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01" r:id="rId4"/>
    <p:sldMasterId id="2147483804" r:id="rId5"/>
    <p:sldMasterId id="2147483816" r:id="rId6"/>
  </p:sldMasterIdLst>
  <p:notesMasterIdLst>
    <p:notesMasterId r:id="rId123"/>
  </p:notesMasterIdLst>
  <p:sldIdLst>
    <p:sldId id="256" r:id="rId7"/>
    <p:sldId id="381" r:id="rId8"/>
    <p:sldId id="382" r:id="rId9"/>
    <p:sldId id="383" r:id="rId10"/>
    <p:sldId id="384" r:id="rId11"/>
    <p:sldId id="711" r:id="rId12"/>
    <p:sldId id="712" r:id="rId13"/>
    <p:sldId id="305" r:id="rId14"/>
    <p:sldId id="310" r:id="rId15"/>
    <p:sldId id="284" r:id="rId16"/>
    <p:sldId id="277" r:id="rId17"/>
    <p:sldId id="287" r:id="rId18"/>
    <p:sldId id="318" r:id="rId19"/>
    <p:sldId id="319" r:id="rId20"/>
    <p:sldId id="320" r:id="rId21"/>
    <p:sldId id="321" r:id="rId22"/>
    <p:sldId id="322" r:id="rId23"/>
    <p:sldId id="323" r:id="rId24"/>
    <p:sldId id="325" r:id="rId25"/>
    <p:sldId id="333" r:id="rId26"/>
    <p:sldId id="275" r:id="rId27"/>
    <p:sldId id="276" r:id="rId28"/>
    <p:sldId id="262" r:id="rId29"/>
    <p:sldId id="265" r:id="rId30"/>
    <p:sldId id="386" r:id="rId31"/>
    <p:sldId id="584" r:id="rId32"/>
    <p:sldId id="585" r:id="rId33"/>
    <p:sldId id="607" r:id="rId34"/>
    <p:sldId id="608" r:id="rId35"/>
    <p:sldId id="609" r:id="rId36"/>
    <p:sldId id="610" r:id="rId37"/>
    <p:sldId id="611" r:id="rId38"/>
    <p:sldId id="612" r:id="rId39"/>
    <p:sldId id="613" r:id="rId40"/>
    <p:sldId id="614" r:id="rId41"/>
    <p:sldId id="589" r:id="rId42"/>
    <p:sldId id="590" r:id="rId43"/>
    <p:sldId id="591" r:id="rId44"/>
    <p:sldId id="592" r:id="rId45"/>
    <p:sldId id="593" r:id="rId46"/>
    <p:sldId id="443" r:id="rId47"/>
    <p:sldId id="680" r:id="rId48"/>
    <p:sldId id="681" r:id="rId49"/>
    <p:sldId id="682" r:id="rId50"/>
    <p:sldId id="683" r:id="rId51"/>
    <p:sldId id="587" r:id="rId52"/>
    <p:sldId id="480" r:id="rId53"/>
    <p:sldId id="699" r:id="rId54"/>
    <p:sldId id="700" r:id="rId55"/>
    <p:sldId id="701" r:id="rId56"/>
    <p:sldId id="620" r:id="rId57"/>
    <p:sldId id="627" r:id="rId58"/>
    <p:sldId id="642" r:id="rId59"/>
    <p:sldId id="257" r:id="rId60"/>
    <p:sldId id="385" r:id="rId61"/>
    <p:sldId id="313" r:id="rId62"/>
    <p:sldId id="315" r:id="rId63"/>
    <p:sldId id="713" r:id="rId64"/>
    <p:sldId id="714" r:id="rId65"/>
    <p:sldId id="715" r:id="rId66"/>
    <p:sldId id="716" r:id="rId67"/>
    <p:sldId id="331" r:id="rId68"/>
    <p:sldId id="467" r:id="rId69"/>
    <p:sldId id="454" r:id="rId70"/>
    <p:sldId id="637" r:id="rId71"/>
    <p:sldId id="639" r:id="rId72"/>
    <p:sldId id="604" r:id="rId73"/>
    <p:sldId id="571" r:id="rId74"/>
    <p:sldId id="572" r:id="rId75"/>
    <p:sldId id="605" r:id="rId76"/>
    <p:sldId id="640" r:id="rId77"/>
    <p:sldId id="573" r:id="rId78"/>
    <p:sldId id="717" r:id="rId79"/>
    <p:sldId id="718" r:id="rId80"/>
    <p:sldId id="579" r:id="rId81"/>
    <p:sldId id="335" r:id="rId82"/>
    <p:sldId id="719" r:id="rId83"/>
    <p:sldId id="720" r:id="rId84"/>
    <p:sldId id="721" r:id="rId85"/>
    <p:sldId id="722" r:id="rId86"/>
    <p:sldId id="723" r:id="rId87"/>
    <p:sldId id="724" r:id="rId88"/>
    <p:sldId id="594" r:id="rId89"/>
    <p:sldId id="580" r:id="rId90"/>
    <p:sldId id="596" r:id="rId91"/>
    <p:sldId id="597" r:id="rId92"/>
    <p:sldId id="606" r:id="rId93"/>
    <p:sldId id="598" r:id="rId94"/>
    <p:sldId id="599" r:id="rId95"/>
    <p:sldId id="595" r:id="rId96"/>
    <p:sldId id="581" r:id="rId97"/>
    <p:sldId id="461" r:id="rId98"/>
    <p:sldId id="600" r:id="rId99"/>
    <p:sldId id="601" r:id="rId100"/>
    <p:sldId id="582" r:id="rId101"/>
    <p:sldId id="583" r:id="rId102"/>
    <p:sldId id="629" r:id="rId103"/>
    <p:sldId id="725" r:id="rId104"/>
    <p:sldId id="726" r:id="rId105"/>
    <p:sldId id="462" r:id="rId106"/>
    <p:sldId id="463" r:id="rId107"/>
    <p:sldId id="727" r:id="rId108"/>
    <p:sldId id="728" r:id="rId109"/>
    <p:sldId id="729" r:id="rId110"/>
    <p:sldId id="730" r:id="rId111"/>
    <p:sldId id="731" r:id="rId112"/>
    <p:sldId id="732" r:id="rId113"/>
    <p:sldId id="733" r:id="rId114"/>
    <p:sldId id="734" r:id="rId115"/>
    <p:sldId id="735" r:id="rId116"/>
    <p:sldId id="736" r:id="rId117"/>
    <p:sldId id="654" r:id="rId118"/>
    <p:sldId id="737" r:id="rId119"/>
    <p:sldId id="738" r:id="rId120"/>
    <p:sldId id="652" r:id="rId121"/>
    <p:sldId id="653" r:id="rId122"/>
  </p:sldIdLst>
  <p:sldSz cx="9144000" cy="6858000" type="screen4x3"/>
  <p:notesSz cx="6858000" cy="9144000"/>
  <p:defaultTextStyle>
    <a:defPPr>
      <a:defRPr lang="fa-I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7" autoAdjust="0"/>
  </p:normalViewPr>
  <p:slideViewPr>
    <p:cSldViewPr>
      <p:cViewPr varScale="1">
        <p:scale>
          <a:sx n="53" d="100"/>
          <a:sy n="53" d="100"/>
        </p:scale>
        <p:origin x="1013" y="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DCDCFF"/>
              </a:solidFill>
              <a:ln>
                <a:noFill/>
              </a:ln>
              <a:effectLst/>
            </c:spPr>
            <c:extLst>
              <c:ext xmlns:c16="http://schemas.microsoft.com/office/drawing/2014/chart" uri="{C3380CC4-5D6E-409C-BE32-E72D297353CC}">
                <c16:uniqueId val="{00000001-C6FF-494D-8FEB-597F29A538AD}"/>
              </c:ext>
            </c:extLst>
          </c:dPt>
          <c:dPt>
            <c:idx val="3"/>
            <c:invertIfNegative val="0"/>
            <c:bubble3D val="0"/>
            <c:spPr>
              <a:solidFill>
                <a:srgbClr val="FFC0C0"/>
              </a:solidFill>
              <a:ln>
                <a:noFill/>
              </a:ln>
              <a:effectLst/>
            </c:spPr>
            <c:extLst>
              <c:ext xmlns:c16="http://schemas.microsoft.com/office/drawing/2014/chart" uri="{C3380CC4-5D6E-409C-BE32-E72D297353CC}">
                <c16:uniqueId val="{00000003-C6FF-494D-8FEB-597F29A538AD}"/>
              </c:ext>
            </c:extLst>
          </c:dPt>
          <c:dPt>
            <c:idx val="6"/>
            <c:invertIfNegative val="0"/>
            <c:bubble3D val="0"/>
            <c:spPr>
              <a:solidFill>
                <a:srgbClr val="C0FFC0"/>
              </a:solidFill>
              <a:ln>
                <a:noFill/>
              </a:ln>
              <a:effectLst/>
            </c:spPr>
            <c:extLst>
              <c:ext xmlns:c16="http://schemas.microsoft.com/office/drawing/2014/chart" uri="{C3380CC4-5D6E-409C-BE32-E72D297353CC}">
                <c16:uniqueId val="{00000005-C6FF-494D-8FEB-597F29A538AD}"/>
              </c:ext>
            </c:extLst>
          </c:dPt>
          <c:dPt>
            <c:idx val="8"/>
            <c:invertIfNegative val="0"/>
            <c:bubble3D val="0"/>
            <c:spPr>
              <a:solidFill>
                <a:srgbClr val="A0FFA0"/>
              </a:solidFill>
              <a:ln>
                <a:noFill/>
              </a:ln>
              <a:effectLst/>
            </c:spPr>
            <c:extLst>
              <c:ext xmlns:c16="http://schemas.microsoft.com/office/drawing/2014/chart" uri="{C3380CC4-5D6E-409C-BE32-E72D297353CC}">
                <c16:uniqueId val="{00000007-C6FF-494D-8FEB-597F29A538AD}"/>
              </c:ext>
            </c:extLst>
          </c:dPt>
          <c:dPt>
            <c:idx val="9"/>
            <c:invertIfNegative val="0"/>
            <c:bubble3D val="0"/>
            <c:spPr>
              <a:solidFill>
                <a:srgbClr val="C0C0FF"/>
              </a:solidFill>
              <a:ln>
                <a:noFill/>
              </a:ln>
              <a:effectLst/>
            </c:spPr>
            <c:extLst>
              <c:ext xmlns:c16="http://schemas.microsoft.com/office/drawing/2014/chart" uri="{C3380CC4-5D6E-409C-BE32-E72D297353CC}">
                <c16:uniqueId val="{00000009-C6FF-494D-8FEB-597F29A538AD}"/>
              </c:ext>
            </c:extLst>
          </c:dPt>
          <c:dPt>
            <c:idx val="11"/>
            <c:invertIfNegative val="0"/>
            <c:bubble3D val="0"/>
            <c:spPr>
              <a:solidFill>
                <a:srgbClr val="FFA0A0"/>
              </a:solidFill>
              <a:ln>
                <a:noFill/>
              </a:ln>
              <a:effectLst/>
            </c:spPr>
            <c:extLst>
              <c:ext xmlns:c16="http://schemas.microsoft.com/office/drawing/2014/chart" uri="{C3380CC4-5D6E-409C-BE32-E72D297353CC}">
                <c16:uniqueId val="{0000000B-C6FF-494D-8FEB-597F29A538AD}"/>
              </c:ext>
            </c:extLst>
          </c:dPt>
          <c:dPt>
            <c:idx val="13"/>
            <c:invertIfNegative val="0"/>
            <c:bubble3D val="0"/>
            <c:spPr>
              <a:solidFill>
                <a:srgbClr val="A0A0FF"/>
              </a:solidFill>
              <a:ln>
                <a:noFill/>
              </a:ln>
              <a:effectLst/>
            </c:spPr>
            <c:extLst>
              <c:ext xmlns:c16="http://schemas.microsoft.com/office/drawing/2014/chart" uri="{C3380CC4-5D6E-409C-BE32-E72D297353CC}">
                <c16:uniqueId val="{0000000D-C6FF-494D-8FEB-597F29A538AD}"/>
              </c:ext>
            </c:extLst>
          </c:dPt>
          <c:dPt>
            <c:idx val="15"/>
            <c:invertIfNegative val="0"/>
            <c:bubble3D val="0"/>
            <c:spPr>
              <a:solidFill>
                <a:srgbClr val="64FF64"/>
              </a:solidFill>
              <a:ln>
                <a:noFill/>
              </a:ln>
              <a:effectLst/>
            </c:spPr>
            <c:extLst>
              <c:ext xmlns:c16="http://schemas.microsoft.com/office/drawing/2014/chart" uri="{C3380CC4-5D6E-409C-BE32-E72D297353CC}">
                <c16:uniqueId val="{0000000F-C6FF-494D-8FEB-597F29A538AD}"/>
              </c:ext>
            </c:extLst>
          </c:dPt>
          <c:dPt>
            <c:idx val="17"/>
            <c:invertIfNegative val="0"/>
            <c:bubble3D val="0"/>
            <c:spPr>
              <a:solidFill>
                <a:srgbClr val="FF6464"/>
              </a:solidFill>
              <a:ln>
                <a:noFill/>
              </a:ln>
              <a:effectLst/>
            </c:spPr>
            <c:extLst>
              <c:ext xmlns:c16="http://schemas.microsoft.com/office/drawing/2014/chart" uri="{C3380CC4-5D6E-409C-BE32-E72D297353CC}">
                <c16:uniqueId val="{00000011-C6FF-494D-8FEB-597F29A538AD}"/>
              </c:ext>
            </c:extLst>
          </c:dPt>
          <c:dPt>
            <c:idx val="19"/>
            <c:invertIfNegative val="0"/>
            <c:bubble3D val="0"/>
            <c:spPr>
              <a:solidFill>
                <a:srgbClr val="FF3232"/>
              </a:solidFill>
              <a:ln>
                <a:noFill/>
              </a:ln>
              <a:effectLst/>
            </c:spPr>
            <c:extLst>
              <c:ext xmlns:c16="http://schemas.microsoft.com/office/drawing/2014/chart" uri="{C3380CC4-5D6E-409C-BE32-E72D297353CC}">
                <c16:uniqueId val="{00000013-C6FF-494D-8FEB-597F29A538AD}"/>
              </c:ext>
            </c:extLst>
          </c:dPt>
          <c:dPt>
            <c:idx val="21"/>
            <c:invertIfNegative val="0"/>
            <c:bubble3D val="0"/>
            <c:spPr>
              <a:solidFill>
                <a:srgbClr val="32FF32"/>
              </a:solidFill>
              <a:ln>
                <a:noFill/>
              </a:ln>
              <a:effectLst/>
            </c:spPr>
            <c:extLst>
              <c:ext xmlns:c16="http://schemas.microsoft.com/office/drawing/2014/chart" uri="{C3380CC4-5D6E-409C-BE32-E72D297353CC}">
                <c16:uniqueId val="{00000015-C6FF-494D-8FEB-597F29A538AD}"/>
              </c:ext>
            </c:extLst>
          </c:dPt>
          <c:dPt>
            <c:idx val="22"/>
            <c:invertIfNegative val="0"/>
            <c:bubble3D val="0"/>
            <c:spPr>
              <a:solidFill>
                <a:srgbClr val="6464FF"/>
              </a:solidFill>
              <a:ln>
                <a:noFill/>
              </a:ln>
              <a:effectLst/>
            </c:spPr>
            <c:extLst>
              <c:ext xmlns:c16="http://schemas.microsoft.com/office/drawing/2014/chart" uri="{C3380CC4-5D6E-409C-BE32-E72D297353CC}">
                <c16:uniqueId val="{00000017-C6FF-494D-8FEB-597F29A538AD}"/>
              </c:ext>
            </c:extLst>
          </c:dPt>
          <c:cat>
            <c:strRef>
              <c:f>Sheet1!$A$2:$A$25</c:f>
              <c:strCache>
                <c:ptCount val="24"/>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pt idx="10">
                  <c:v>Category 11</c:v>
                </c:pt>
                <c:pt idx="11">
                  <c:v>Category 12</c:v>
                </c:pt>
                <c:pt idx="12">
                  <c:v>Category 13</c:v>
                </c:pt>
                <c:pt idx="13">
                  <c:v>Category 14</c:v>
                </c:pt>
                <c:pt idx="14">
                  <c:v>Category 15</c:v>
                </c:pt>
                <c:pt idx="15">
                  <c:v>Category 16</c:v>
                </c:pt>
                <c:pt idx="16">
                  <c:v>Category 17</c:v>
                </c:pt>
                <c:pt idx="17">
                  <c:v>Category 18</c:v>
                </c:pt>
                <c:pt idx="18">
                  <c:v>Category 19</c:v>
                </c:pt>
                <c:pt idx="19">
                  <c:v>Category 20</c:v>
                </c:pt>
                <c:pt idx="20">
                  <c:v>Category 21</c:v>
                </c:pt>
                <c:pt idx="21">
                  <c:v>Category 22</c:v>
                </c:pt>
                <c:pt idx="22">
                  <c:v>Category 23</c:v>
                </c:pt>
                <c:pt idx="23">
                  <c:v>Category 24</c:v>
                </c:pt>
              </c:strCache>
            </c:strRef>
          </c:cat>
          <c:val>
            <c:numRef>
              <c:f>Sheet1!$B$2:$B$25</c:f>
              <c:numCache>
                <c:formatCode>General</c:formatCode>
                <c:ptCount val="24"/>
                <c:pt idx="0">
                  <c:v>0</c:v>
                </c:pt>
                <c:pt idx="1">
                  <c:v>0</c:v>
                </c:pt>
                <c:pt idx="2">
                  <c:v>0</c:v>
                </c:pt>
                <c:pt idx="3">
                  <c:v>33</c:v>
                </c:pt>
                <c:pt idx="4">
                  <c:v>0</c:v>
                </c:pt>
                <c:pt idx="5">
                  <c:v>0</c:v>
                </c:pt>
                <c:pt idx="6">
                  <c:v>0</c:v>
                </c:pt>
                <c:pt idx="7">
                  <c:v>0</c:v>
                </c:pt>
                <c:pt idx="8">
                  <c:v>0</c:v>
                </c:pt>
                <c:pt idx="9">
                  <c:v>0</c:v>
                </c:pt>
                <c:pt idx="10">
                  <c:v>0</c:v>
                </c:pt>
                <c:pt idx="11">
                  <c:v>30</c:v>
                </c:pt>
                <c:pt idx="12">
                  <c:v>0</c:v>
                </c:pt>
                <c:pt idx="13">
                  <c:v>0</c:v>
                </c:pt>
                <c:pt idx="14">
                  <c:v>0</c:v>
                </c:pt>
                <c:pt idx="15">
                  <c:v>0</c:v>
                </c:pt>
                <c:pt idx="16">
                  <c:v>0</c:v>
                </c:pt>
                <c:pt idx="17">
                  <c:v>15</c:v>
                </c:pt>
                <c:pt idx="18">
                  <c:v>0</c:v>
                </c:pt>
                <c:pt idx="19">
                  <c:v>22</c:v>
                </c:pt>
                <c:pt idx="20">
                  <c:v>0</c:v>
                </c:pt>
                <c:pt idx="21">
                  <c:v>0</c:v>
                </c:pt>
                <c:pt idx="22">
                  <c:v>0</c:v>
                </c:pt>
                <c:pt idx="23">
                  <c:v>0</c:v>
                </c:pt>
              </c:numCache>
            </c:numRef>
          </c:val>
          <c:extLst>
            <c:ext xmlns:c16="http://schemas.microsoft.com/office/drawing/2014/chart" uri="{C3380CC4-5D6E-409C-BE32-E72D297353CC}">
              <c16:uniqueId val="{00000018-C6FF-494D-8FEB-597F29A538AD}"/>
            </c:ext>
          </c:extLst>
        </c:ser>
        <c:dLbls>
          <c:showLegendKey val="0"/>
          <c:showVal val="0"/>
          <c:showCatName val="0"/>
          <c:showSerName val="0"/>
          <c:showPercent val="0"/>
          <c:showBubbleSize val="0"/>
        </c:dLbls>
        <c:gapWidth val="219"/>
        <c:overlap val="-27"/>
        <c:axId val="1054696160"/>
        <c:axId val="1550904976"/>
      </c:barChart>
      <c:catAx>
        <c:axId val="1054696160"/>
        <c:scaling>
          <c:orientation val="minMax"/>
        </c:scaling>
        <c:delete val="1"/>
        <c:axPos val="b"/>
        <c:numFmt formatCode="General" sourceLinked="1"/>
        <c:majorTickMark val="none"/>
        <c:minorTickMark val="none"/>
        <c:tickLblPos val="nextTo"/>
        <c:crossAx val="1550904976"/>
        <c:crosses val="autoZero"/>
        <c:auto val="1"/>
        <c:lblAlgn val="ctr"/>
        <c:lblOffset val="100"/>
        <c:noMultiLvlLbl val="0"/>
      </c:catAx>
      <c:valAx>
        <c:axId val="1550904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5469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FC0C0"/>
            </a:solidFill>
            <a:ln>
              <a:noFill/>
            </a:ln>
            <a:effectLst/>
          </c:spPr>
          <c:invertIfNegative val="0"/>
          <c:dPt>
            <c:idx val="6"/>
            <c:invertIfNegative val="0"/>
            <c:bubble3D val="0"/>
            <c:spPr>
              <a:solidFill>
                <a:srgbClr val="FFA0A0"/>
              </a:solidFill>
              <a:ln>
                <a:noFill/>
              </a:ln>
              <a:effectLst/>
            </c:spPr>
            <c:extLst>
              <c:ext xmlns:c16="http://schemas.microsoft.com/office/drawing/2014/chart" uri="{C3380CC4-5D6E-409C-BE32-E72D297353CC}">
                <c16:uniqueId val="{00000004-2C32-45A1-9AD8-5D1BF07703EE}"/>
              </c:ext>
            </c:extLst>
          </c:dPt>
          <c:dPt>
            <c:idx val="10"/>
            <c:invertIfNegative val="0"/>
            <c:bubble3D val="0"/>
            <c:spPr>
              <a:solidFill>
                <a:srgbClr val="FF6464"/>
              </a:solidFill>
              <a:ln>
                <a:noFill/>
              </a:ln>
              <a:effectLst/>
            </c:spPr>
            <c:extLst>
              <c:ext xmlns:c16="http://schemas.microsoft.com/office/drawing/2014/chart" uri="{C3380CC4-5D6E-409C-BE32-E72D297353CC}">
                <c16:uniqueId val="{00000005-2C32-45A1-9AD8-5D1BF07703EE}"/>
              </c:ext>
            </c:extLst>
          </c:dPt>
          <c:dPt>
            <c:idx val="15"/>
            <c:invertIfNegative val="0"/>
            <c:bubble3D val="0"/>
            <c:spPr>
              <a:solidFill>
                <a:srgbClr val="FF3232"/>
              </a:solidFill>
              <a:ln>
                <a:noFill/>
              </a:ln>
              <a:effectLst/>
            </c:spPr>
            <c:extLst>
              <c:ext xmlns:c16="http://schemas.microsoft.com/office/drawing/2014/chart" uri="{C3380CC4-5D6E-409C-BE32-E72D297353CC}">
                <c16:uniqueId val="{00000006-2C32-45A1-9AD8-5D1BF07703EE}"/>
              </c:ext>
            </c:extLst>
          </c:dPt>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Sheet1!$B$6:$B$24</c:f>
              <c:numCache>
                <c:formatCode>General</c:formatCode>
                <c:ptCount val="19"/>
                <c:pt idx="1">
                  <c:v>25</c:v>
                </c:pt>
                <c:pt idx="6">
                  <c:v>11</c:v>
                </c:pt>
                <c:pt idx="10">
                  <c:v>5</c:v>
                </c:pt>
                <c:pt idx="15">
                  <c:v>20</c:v>
                </c:pt>
              </c:numCache>
            </c:numRef>
          </c:val>
          <c:extLst>
            <c:ext xmlns:c16="http://schemas.microsoft.com/office/drawing/2014/chart" uri="{C3380CC4-5D6E-409C-BE32-E72D297353CC}">
              <c16:uniqueId val="{00000000-2C32-45A1-9AD8-5D1BF07703EE}"/>
            </c:ext>
          </c:extLst>
        </c:ser>
        <c:dLbls>
          <c:showLegendKey val="0"/>
          <c:showVal val="0"/>
          <c:showCatName val="0"/>
          <c:showSerName val="0"/>
          <c:showPercent val="0"/>
          <c:showBubbleSize val="0"/>
        </c:dLbls>
        <c:gapWidth val="219"/>
        <c:axId val="1462873664"/>
        <c:axId val="443613983"/>
      </c:barChart>
      <c:catAx>
        <c:axId val="1462873664"/>
        <c:scaling>
          <c:orientation val="minMax"/>
        </c:scaling>
        <c:delete val="1"/>
        <c:axPos val="b"/>
        <c:numFmt formatCode="General" sourceLinked="1"/>
        <c:majorTickMark val="out"/>
        <c:minorTickMark val="none"/>
        <c:tickLblPos val="nextTo"/>
        <c:crossAx val="443613983"/>
        <c:crosses val="autoZero"/>
        <c:auto val="1"/>
        <c:lblAlgn val="ctr"/>
        <c:lblOffset val="100"/>
        <c:noMultiLvlLbl val="0"/>
      </c:catAx>
      <c:valAx>
        <c:axId val="443613983"/>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462873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DCDCFF"/>
              </a:solidFill>
              <a:ln>
                <a:noFill/>
              </a:ln>
              <a:effectLst/>
            </c:spPr>
            <c:extLst>
              <c:ext xmlns:c16="http://schemas.microsoft.com/office/drawing/2014/chart" uri="{C3380CC4-5D6E-409C-BE32-E72D297353CC}">
                <c16:uniqueId val="{00000004-E21F-4AD2-9C09-C597AD20306E}"/>
              </c:ext>
            </c:extLst>
          </c:dPt>
          <c:dPt>
            <c:idx val="3"/>
            <c:invertIfNegative val="0"/>
            <c:bubble3D val="0"/>
            <c:spPr>
              <a:solidFill>
                <a:srgbClr val="FFC0C0"/>
              </a:solidFill>
              <a:ln>
                <a:noFill/>
              </a:ln>
              <a:effectLst/>
            </c:spPr>
            <c:extLst>
              <c:ext xmlns:c16="http://schemas.microsoft.com/office/drawing/2014/chart" uri="{C3380CC4-5D6E-409C-BE32-E72D297353CC}">
                <c16:uniqueId val="{0000000F-E21F-4AD2-9C09-C597AD20306E}"/>
              </c:ext>
            </c:extLst>
          </c:dPt>
          <c:dPt>
            <c:idx val="6"/>
            <c:invertIfNegative val="0"/>
            <c:bubble3D val="0"/>
            <c:spPr>
              <a:solidFill>
                <a:srgbClr val="C0FFC0"/>
              </a:solidFill>
              <a:ln>
                <a:noFill/>
              </a:ln>
              <a:effectLst/>
            </c:spPr>
            <c:extLst>
              <c:ext xmlns:c16="http://schemas.microsoft.com/office/drawing/2014/chart" uri="{C3380CC4-5D6E-409C-BE32-E72D297353CC}">
                <c16:uniqueId val="{00000008-E21F-4AD2-9C09-C597AD20306E}"/>
              </c:ext>
            </c:extLst>
          </c:dPt>
          <c:dPt>
            <c:idx val="8"/>
            <c:invertIfNegative val="0"/>
            <c:bubble3D val="0"/>
            <c:spPr>
              <a:solidFill>
                <a:srgbClr val="A0FFA0"/>
              </a:solidFill>
              <a:ln>
                <a:noFill/>
              </a:ln>
              <a:effectLst/>
            </c:spPr>
            <c:extLst>
              <c:ext xmlns:c16="http://schemas.microsoft.com/office/drawing/2014/chart" uri="{C3380CC4-5D6E-409C-BE32-E72D297353CC}">
                <c16:uniqueId val="{00000009-E21F-4AD2-9C09-C597AD20306E}"/>
              </c:ext>
            </c:extLst>
          </c:dPt>
          <c:dPt>
            <c:idx val="9"/>
            <c:invertIfNegative val="0"/>
            <c:bubble3D val="0"/>
            <c:spPr>
              <a:solidFill>
                <a:srgbClr val="C0C0FF"/>
              </a:solidFill>
              <a:ln>
                <a:noFill/>
              </a:ln>
              <a:effectLst/>
            </c:spPr>
            <c:extLst>
              <c:ext xmlns:c16="http://schemas.microsoft.com/office/drawing/2014/chart" uri="{C3380CC4-5D6E-409C-BE32-E72D297353CC}">
                <c16:uniqueId val="{00000005-E21F-4AD2-9C09-C597AD20306E}"/>
              </c:ext>
            </c:extLst>
          </c:dPt>
          <c:dPt>
            <c:idx val="11"/>
            <c:invertIfNegative val="0"/>
            <c:bubble3D val="0"/>
            <c:spPr>
              <a:solidFill>
                <a:srgbClr val="FFA0A0"/>
              </a:solidFill>
              <a:ln>
                <a:noFill/>
              </a:ln>
              <a:effectLst/>
            </c:spPr>
            <c:extLst>
              <c:ext xmlns:c16="http://schemas.microsoft.com/office/drawing/2014/chart" uri="{C3380CC4-5D6E-409C-BE32-E72D297353CC}">
                <c16:uniqueId val="{0000000E-E21F-4AD2-9C09-C597AD20306E}"/>
              </c:ext>
            </c:extLst>
          </c:dPt>
          <c:dPt>
            <c:idx val="13"/>
            <c:invertIfNegative val="0"/>
            <c:bubble3D val="0"/>
            <c:spPr>
              <a:solidFill>
                <a:srgbClr val="A0A0FF"/>
              </a:solidFill>
              <a:ln>
                <a:noFill/>
              </a:ln>
              <a:effectLst/>
            </c:spPr>
            <c:extLst>
              <c:ext xmlns:c16="http://schemas.microsoft.com/office/drawing/2014/chart" uri="{C3380CC4-5D6E-409C-BE32-E72D297353CC}">
                <c16:uniqueId val="{00000006-E21F-4AD2-9C09-C597AD20306E}"/>
              </c:ext>
            </c:extLst>
          </c:dPt>
          <c:dPt>
            <c:idx val="15"/>
            <c:invertIfNegative val="0"/>
            <c:bubble3D val="0"/>
            <c:spPr>
              <a:solidFill>
                <a:srgbClr val="64FF64"/>
              </a:solidFill>
              <a:ln>
                <a:noFill/>
              </a:ln>
              <a:effectLst/>
            </c:spPr>
            <c:extLst>
              <c:ext xmlns:c16="http://schemas.microsoft.com/office/drawing/2014/chart" uri="{C3380CC4-5D6E-409C-BE32-E72D297353CC}">
                <c16:uniqueId val="{0000000A-E21F-4AD2-9C09-C597AD20306E}"/>
              </c:ext>
            </c:extLst>
          </c:dPt>
          <c:dPt>
            <c:idx val="17"/>
            <c:invertIfNegative val="0"/>
            <c:bubble3D val="0"/>
            <c:spPr>
              <a:solidFill>
                <a:srgbClr val="FF6464"/>
              </a:solidFill>
              <a:ln>
                <a:noFill/>
              </a:ln>
              <a:effectLst/>
            </c:spPr>
            <c:extLst>
              <c:ext xmlns:c16="http://schemas.microsoft.com/office/drawing/2014/chart" uri="{C3380CC4-5D6E-409C-BE32-E72D297353CC}">
                <c16:uniqueId val="{0000000D-E21F-4AD2-9C09-C597AD20306E}"/>
              </c:ext>
            </c:extLst>
          </c:dPt>
          <c:dPt>
            <c:idx val="19"/>
            <c:invertIfNegative val="0"/>
            <c:bubble3D val="0"/>
            <c:spPr>
              <a:solidFill>
                <a:srgbClr val="FF3232"/>
              </a:solidFill>
              <a:ln>
                <a:noFill/>
              </a:ln>
              <a:effectLst/>
            </c:spPr>
            <c:extLst>
              <c:ext xmlns:c16="http://schemas.microsoft.com/office/drawing/2014/chart" uri="{C3380CC4-5D6E-409C-BE32-E72D297353CC}">
                <c16:uniqueId val="{0000000C-E21F-4AD2-9C09-C597AD20306E}"/>
              </c:ext>
            </c:extLst>
          </c:dPt>
          <c:dPt>
            <c:idx val="21"/>
            <c:invertIfNegative val="0"/>
            <c:bubble3D val="0"/>
            <c:spPr>
              <a:solidFill>
                <a:srgbClr val="32FF32"/>
              </a:solidFill>
              <a:ln>
                <a:noFill/>
              </a:ln>
              <a:effectLst/>
            </c:spPr>
            <c:extLst>
              <c:ext xmlns:c16="http://schemas.microsoft.com/office/drawing/2014/chart" uri="{C3380CC4-5D6E-409C-BE32-E72D297353CC}">
                <c16:uniqueId val="{0000000B-E21F-4AD2-9C09-C597AD20306E}"/>
              </c:ext>
            </c:extLst>
          </c:dPt>
          <c:dPt>
            <c:idx val="22"/>
            <c:invertIfNegative val="0"/>
            <c:bubble3D val="0"/>
            <c:spPr>
              <a:solidFill>
                <a:srgbClr val="6464FF"/>
              </a:solidFill>
              <a:ln>
                <a:noFill/>
              </a:ln>
              <a:effectLst/>
            </c:spPr>
            <c:extLst>
              <c:ext xmlns:c16="http://schemas.microsoft.com/office/drawing/2014/chart" uri="{C3380CC4-5D6E-409C-BE32-E72D297353CC}">
                <c16:uniqueId val="{00000007-E21F-4AD2-9C09-C597AD20306E}"/>
              </c:ext>
            </c:extLst>
          </c:dPt>
          <c:cat>
            <c:strRef>
              <c:f>Sheet1!$A$2:$A$25</c:f>
              <c:strCache>
                <c:ptCount val="24"/>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pt idx="10">
                  <c:v>Category 11</c:v>
                </c:pt>
                <c:pt idx="11">
                  <c:v>Category 12</c:v>
                </c:pt>
                <c:pt idx="12">
                  <c:v>Category 13</c:v>
                </c:pt>
                <c:pt idx="13">
                  <c:v>Category 14</c:v>
                </c:pt>
                <c:pt idx="14">
                  <c:v>Category 15</c:v>
                </c:pt>
                <c:pt idx="15">
                  <c:v>Category 16</c:v>
                </c:pt>
                <c:pt idx="16">
                  <c:v>Category 17</c:v>
                </c:pt>
                <c:pt idx="17">
                  <c:v>Category 18</c:v>
                </c:pt>
                <c:pt idx="18">
                  <c:v>Category 19</c:v>
                </c:pt>
                <c:pt idx="19">
                  <c:v>Category 20</c:v>
                </c:pt>
                <c:pt idx="20">
                  <c:v>Category 21</c:v>
                </c:pt>
                <c:pt idx="21">
                  <c:v>Category 22</c:v>
                </c:pt>
                <c:pt idx="22">
                  <c:v>Category 23</c:v>
                </c:pt>
                <c:pt idx="23">
                  <c:v>Category 24</c:v>
                </c:pt>
              </c:strCache>
            </c:strRef>
          </c:cat>
          <c:val>
            <c:numRef>
              <c:f>Sheet1!$B$2:$B$25</c:f>
              <c:numCache>
                <c:formatCode>General</c:formatCode>
                <c:ptCount val="24"/>
                <c:pt idx="0">
                  <c:v>0</c:v>
                </c:pt>
                <c:pt idx="1">
                  <c:v>20</c:v>
                </c:pt>
                <c:pt idx="2">
                  <c:v>0</c:v>
                </c:pt>
                <c:pt idx="3">
                  <c:v>33</c:v>
                </c:pt>
                <c:pt idx="4">
                  <c:v>0</c:v>
                </c:pt>
                <c:pt idx="5">
                  <c:v>0</c:v>
                </c:pt>
                <c:pt idx="6">
                  <c:v>11</c:v>
                </c:pt>
                <c:pt idx="7">
                  <c:v>0</c:v>
                </c:pt>
                <c:pt idx="8">
                  <c:v>5</c:v>
                </c:pt>
                <c:pt idx="9">
                  <c:v>2</c:v>
                </c:pt>
                <c:pt idx="10">
                  <c:v>0</c:v>
                </c:pt>
                <c:pt idx="11">
                  <c:v>30</c:v>
                </c:pt>
                <c:pt idx="12">
                  <c:v>0</c:v>
                </c:pt>
                <c:pt idx="13">
                  <c:v>16</c:v>
                </c:pt>
                <c:pt idx="14">
                  <c:v>0</c:v>
                </c:pt>
                <c:pt idx="15">
                  <c:v>14</c:v>
                </c:pt>
                <c:pt idx="16">
                  <c:v>0</c:v>
                </c:pt>
                <c:pt idx="17">
                  <c:v>15</c:v>
                </c:pt>
                <c:pt idx="18">
                  <c:v>0</c:v>
                </c:pt>
                <c:pt idx="19">
                  <c:v>22</c:v>
                </c:pt>
                <c:pt idx="20">
                  <c:v>0</c:v>
                </c:pt>
                <c:pt idx="21">
                  <c:v>5</c:v>
                </c:pt>
                <c:pt idx="22">
                  <c:v>18</c:v>
                </c:pt>
                <c:pt idx="23">
                  <c:v>0</c:v>
                </c:pt>
              </c:numCache>
            </c:numRef>
          </c:val>
          <c:extLst>
            <c:ext xmlns:c16="http://schemas.microsoft.com/office/drawing/2014/chart" uri="{C3380CC4-5D6E-409C-BE32-E72D297353CC}">
              <c16:uniqueId val="{00000000-E21F-4AD2-9C09-C597AD20306E}"/>
            </c:ext>
          </c:extLst>
        </c:ser>
        <c:dLbls>
          <c:showLegendKey val="0"/>
          <c:showVal val="0"/>
          <c:showCatName val="0"/>
          <c:showSerName val="0"/>
          <c:showPercent val="0"/>
          <c:showBubbleSize val="0"/>
        </c:dLbls>
        <c:gapWidth val="219"/>
        <c:overlap val="-27"/>
        <c:axId val="1054696160"/>
        <c:axId val="1550904976"/>
      </c:barChart>
      <c:catAx>
        <c:axId val="1054696160"/>
        <c:scaling>
          <c:orientation val="minMax"/>
        </c:scaling>
        <c:delete val="1"/>
        <c:axPos val="b"/>
        <c:numFmt formatCode="General" sourceLinked="1"/>
        <c:majorTickMark val="none"/>
        <c:minorTickMark val="none"/>
        <c:tickLblPos val="nextTo"/>
        <c:crossAx val="1550904976"/>
        <c:crosses val="autoZero"/>
        <c:auto val="1"/>
        <c:lblAlgn val="ctr"/>
        <c:lblOffset val="100"/>
        <c:noMultiLvlLbl val="0"/>
      </c:catAx>
      <c:valAx>
        <c:axId val="1550904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54696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4F746777-0D73-4D2E-908E-E63768259714}" type="slidenum">
              <a:rPr lang="fa-IR"/>
              <a:pPr>
                <a:defRPr/>
              </a:pPr>
              <a:t>‹#›</a:t>
            </a:fld>
            <a:endParaRPr lang="en-US"/>
          </a:p>
        </p:txBody>
      </p:sp>
    </p:spTree>
    <p:extLst>
      <p:ext uri="{BB962C8B-B14F-4D97-AF65-F5344CB8AC3E}">
        <p14:creationId xmlns:p14="http://schemas.microsoft.com/office/powerpoint/2010/main" val="16644971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6541932-1C5C-485F-89F1-0127115C79AB}" type="slidenum">
              <a:rPr lang="fa-IR" smtClean="0">
                <a:latin typeface="Arial" pitchFamily="34" charset="0"/>
                <a:cs typeface="Arial" pitchFamily="34" charset="0"/>
              </a:rPr>
              <a:pPr/>
              <a:t>9</a:t>
            </a:fld>
            <a:endParaRPr lang="en-US">
              <a:latin typeface="Arial" pitchFamily="34" charset="0"/>
              <a:cs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AEB26-842F-444B-B37A-53DA9FF9451E}"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C2E34-776B-496B-BCA2-F4AA6CAB71D5}"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851235-AC85-4985-82DD-B09125ACB515}"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2B06F-1803-4729-BB29-5CDEB6EDB78B}"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اساس این تکنیک بر این مبنا است که ما یک قسمت خبر ده در داخل یک مجموعه که دارای سه بخش است داریم این مجموعه سه بخشی علاوه بر بخش خبرده یک قسمت متعادل کننده و یک قسمت فعال واکنش دهنده نیز دارد.</a:t>
            </a:r>
          </a:p>
          <a:p>
            <a:r>
              <a:rPr lang="fa-IR" dirty="0"/>
              <a:t>زمانیکه این مجموعه در کنار هم در کنار ماده ایکه می خواهیم آنالیز کنیم قرار دهیم کل این مجموعه به این ماده  مورد نظر متصل می شود. </a:t>
            </a:r>
            <a:r>
              <a:rPr lang="en-US" dirty="0"/>
              <a:t>MS/MS </a:t>
            </a:r>
            <a:r>
              <a:rPr lang="fa-IR" dirty="0"/>
              <a:t>کمک می کند که قسمت خبر کننده بتواند از کل این مجموعه به هم چسبیده شده جدا شود و به تنهایی یک پیک با جرم مشخص دهد که این نشان دهنده مقدار واکنش است که حالا این جرم  حاصل واکنش، در </a:t>
            </a:r>
            <a:r>
              <a:rPr lang="en-US" dirty="0"/>
              <a:t>MS/MS </a:t>
            </a:r>
            <a:r>
              <a:rPr lang="fa-IR" dirty="0"/>
              <a:t>می شکند. هر مقدار مقدارخبردهنده بیشتر باشد یعنی واکنش بیشتر بوده و ماده ما  بیشتر تشکیل شده است که می تواند اینجا بشکند و خبردهنده را بدهد. بنابراین یک شاخص خوب کار کمی خواهد  بود.</a:t>
            </a:r>
          </a:p>
          <a:p>
            <a:r>
              <a:rPr lang="fa-IR" dirty="0"/>
              <a:t>این تکنیک زمانی ارزش بیشتر پیدا می کند که چند بیمار از انواع مختلف به همراه نمونه سالم شان باشند که بتوانند با گروه فعال این ماده سه جزئی واکنش داده که در اینصورت هر یک، یک خبردهنده مشخص خود را داشته و در </a:t>
            </a:r>
            <a:r>
              <a:rPr lang="en-US" dirty="0"/>
              <a:t>MS/MS </a:t>
            </a:r>
            <a:r>
              <a:rPr lang="fa-IR" dirty="0"/>
              <a:t>آن را نشان می دهد که نشان دهنده فعالیت فرضا فلان پروتئین دراین حالت های مختلف بیماری نسبت به حالت انسانی است.</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DE0A0-23F7-4C4A-96D3-A790B829F82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7578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3F732-E7C0-4536-B5AD-B1B1905BCF6A}" type="slidenum">
              <a:rPr lang="fa-IR"/>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2E8EB-B7F2-4A31-9E18-A179610D14B1}" type="slidenum">
              <a:rPr lang="fa-IR"/>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522" name="Shape 522"/>
          <p:cNvSpPr>
            <a:spLocks noGrp="1"/>
          </p:cNvSpPr>
          <p:nvPr>
            <p:ph type="title"/>
          </p:nvPr>
        </p:nvSpPr>
        <p:spPr>
          <a:xfrm>
            <a:off x="685800" y="1844677"/>
            <a:ext cx="7772400" cy="2041525"/>
          </a:xfrm>
          <a:prstGeom prst="rect">
            <a:avLst/>
          </a:prstGeom>
        </p:spPr>
        <p:txBody>
          <a:bodyPr>
            <a:noAutofit/>
          </a:bodyPr>
          <a:lstStyle/>
          <a:p>
            <a:pPr lvl="0">
              <a:defRPr sz="1800"/>
            </a:pPr>
            <a:r>
              <a:rPr sz="3300"/>
              <a:t>Click to edit Master title style</a:t>
            </a:r>
          </a:p>
        </p:txBody>
      </p:sp>
      <p:sp>
        <p:nvSpPr>
          <p:cNvPr id="523" name="Shape 523"/>
          <p:cNvSpPr>
            <a:spLocks noGrp="1"/>
          </p:cNvSpPr>
          <p:nvPr>
            <p:ph type="body" idx="1"/>
          </p:nvPr>
        </p:nvSpPr>
        <p:spPr>
          <a:xfrm>
            <a:off x="1371600" y="3886200"/>
            <a:ext cx="6400800" cy="2971800"/>
          </a:xfrm>
          <a:prstGeom prst="rect">
            <a:avLst/>
          </a:prstGeom>
        </p:spPr>
        <p:txBody>
          <a:bodyPr>
            <a:noAutofit/>
          </a:bodyPr>
          <a:lstStyle>
            <a:lvl1pPr marL="0" indent="0" algn="ctr">
              <a:buSzTx/>
              <a:buFontTx/>
              <a:buNone/>
              <a:defRPr>
                <a:solidFill>
                  <a:srgbClr val="888888"/>
                </a:solidFill>
              </a:defRPr>
            </a:lvl1pPr>
          </a:lstStyle>
          <a:p>
            <a:pPr lvl="0">
              <a:defRPr sz="1800">
                <a:solidFill>
                  <a:srgbClr val="000000"/>
                </a:solidFill>
              </a:defRPr>
            </a:pPr>
            <a:r>
              <a:rPr sz="2400">
                <a:solidFill>
                  <a:srgbClr val="888888"/>
                </a:solidFill>
              </a:rPr>
              <a:t>Click to edit Master subtitle style</a:t>
            </a:r>
          </a:p>
        </p:txBody>
      </p:sp>
      <p:sp>
        <p:nvSpPr>
          <p:cNvPr id="524" name="Shape 5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25776345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530" name="Shape 530"/>
          <p:cNvSpPr>
            <a:spLocks noGrp="1"/>
          </p:cNvSpPr>
          <p:nvPr>
            <p:ph type="title"/>
          </p:nvPr>
        </p:nvSpPr>
        <p:spPr>
          <a:xfrm>
            <a:off x="722313" y="4406902"/>
            <a:ext cx="7772401" cy="1362075"/>
          </a:xfrm>
          <a:prstGeom prst="rect">
            <a:avLst/>
          </a:prstGeom>
        </p:spPr>
        <p:txBody>
          <a:bodyPr anchor="t">
            <a:noAutofit/>
          </a:bodyPr>
          <a:lstStyle>
            <a:lvl1pPr algn="l">
              <a:defRPr sz="3000" b="1" cap="all"/>
            </a:lvl1pPr>
          </a:lstStyle>
          <a:p>
            <a:pPr lvl="0">
              <a:defRPr sz="1800" b="0" cap="none"/>
            </a:pPr>
            <a:r>
              <a:rPr sz="3000" b="1" cap="all"/>
              <a:t>Click to edit Master title style</a:t>
            </a:r>
          </a:p>
        </p:txBody>
      </p:sp>
      <p:sp>
        <p:nvSpPr>
          <p:cNvPr id="531" name="Shape 531"/>
          <p:cNvSpPr>
            <a:spLocks noGrp="1"/>
          </p:cNvSpPr>
          <p:nvPr>
            <p:ph type="body" idx="1"/>
          </p:nvPr>
        </p:nvSpPr>
        <p:spPr>
          <a:xfrm>
            <a:off x="722313" y="2906713"/>
            <a:ext cx="7772401" cy="1500188"/>
          </a:xfrm>
          <a:prstGeom prst="rect">
            <a:avLst/>
          </a:prstGeom>
        </p:spPr>
        <p:txBody>
          <a:bodyPr anchor="b">
            <a:noAutofit/>
          </a:bodyPr>
          <a:lstStyle>
            <a:lvl1pPr marL="0" indent="0">
              <a:spcBef>
                <a:spcPts val="300"/>
              </a:spcBef>
              <a:buSzTx/>
              <a:buFontTx/>
              <a:buNone/>
              <a:defRPr sz="1500">
                <a:solidFill>
                  <a:srgbClr val="888888"/>
                </a:solidFill>
              </a:defRPr>
            </a:lvl1pPr>
          </a:lstStyle>
          <a:p>
            <a:pPr lvl="0">
              <a:defRPr sz="1800">
                <a:solidFill>
                  <a:srgbClr val="000000"/>
                </a:solidFill>
              </a:defRPr>
            </a:pPr>
            <a:r>
              <a:rPr sz="1500">
                <a:solidFill>
                  <a:srgbClr val="888888"/>
                </a:solidFill>
              </a:rPr>
              <a:t>Click to edit Master text styles</a:t>
            </a:r>
          </a:p>
        </p:txBody>
      </p:sp>
      <p:sp>
        <p:nvSpPr>
          <p:cNvPr id="532" name="Shape 53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15549787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538" name="Shape 538"/>
          <p:cNvSpPr>
            <a:spLocks noGrp="1"/>
          </p:cNvSpPr>
          <p:nvPr>
            <p:ph type="title"/>
          </p:nvPr>
        </p:nvSpPr>
        <p:spPr>
          <a:xfrm>
            <a:off x="457200" y="256810"/>
            <a:ext cx="8229600" cy="1178656"/>
          </a:xfrm>
          <a:prstGeom prst="rect">
            <a:avLst/>
          </a:prstGeom>
        </p:spPr>
        <p:txBody>
          <a:bodyPr>
            <a:noAutofit/>
          </a:bodyPr>
          <a:lstStyle/>
          <a:p>
            <a:pPr lvl="0">
              <a:defRPr sz="1800"/>
            </a:pPr>
            <a:r>
              <a:rPr sz="3300"/>
              <a:t>Click to edit Master title style</a:t>
            </a:r>
          </a:p>
        </p:txBody>
      </p:sp>
      <p:sp>
        <p:nvSpPr>
          <p:cNvPr id="539" name="Shape 539"/>
          <p:cNvSpPr>
            <a:spLocks noGrp="1"/>
          </p:cNvSpPr>
          <p:nvPr>
            <p:ph type="body" idx="1"/>
          </p:nvPr>
        </p:nvSpPr>
        <p:spPr>
          <a:xfrm>
            <a:off x="457200" y="1435465"/>
            <a:ext cx="4040188" cy="739410"/>
          </a:xfrm>
          <a:prstGeom prst="rect">
            <a:avLst/>
          </a:prstGeom>
        </p:spPr>
        <p:txBody>
          <a:bodyPr anchor="b">
            <a:noAutofit/>
          </a:bodyPr>
          <a:lstStyle>
            <a:lvl1pPr marL="0" indent="0">
              <a:spcBef>
                <a:spcPts val="375"/>
              </a:spcBef>
              <a:buSzTx/>
              <a:buFontTx/>
              <a:buNone/>
              <a:defRPr sz="1800" b="1"/>
            </a:lvl1pPr>
          </a:lstStyle>
          <a:p>
            <a:pPr lvl="0">
              <a:defRPr sz="1800" b="0"/>
            </a:pPr>
            <a:r>
              <a:rPr sz="1800" b="1"/>
              <a:t>Click to edit Master text styles</a:t>
            </a:r>
          </a:p>
        </p:txBody>
      </p:sp>
      <p:sp>
        <p:nvSpPr>
          <p:cNvPr id="540" name="Shape 54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57530335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545" name="Shape 54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70520200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547" name="Shape 547"/>
          <p:cNvSpPr>
            <a:spLocks noGrp="1"/>
          </p:cNvSpPr>
          <p:nvPr>
            <p:ph type="title"/>
          </p:nvPr>
        </p:nvSpPr>
        <p:spPr>
          <a:xfrm>
            <a:off x="457200" y="0"/>
            <a:ext cx="3008314" cy="1435100"/>
          </a:xfrm>
          <a:prstGeom prst="rect">
            <a:avLst/>
          </a:prstGeom>
        </p:spPr>
        <p:txBody>
          <a:bodyPr anchor="b">
            <a:noAutofit/>
          </a:bodyPr>
          <a:lstStyle>
            <a:lvl1pPr algn="l">
              <a:defRPr sz="1500" b="1"/>
            </a:lvl1pPr>
          </a:lstStyle>
          <a:p>
            <a:pPr lvl="0">
              <a:defRPr sz="1800" b="0"/>
            </a:pPr>
            <a:r>
              <a:rPr sz="1500" b="1"/>
              <a:t>Click to edit Master title style</a:t>
            </a:r>
          </a:p>
        </p:txBody>
      </p:sp>
      <p:sp>
        <p:nvSpPr>
          <p:cNvPr id="548" name="Shape 548"/>
          <p:cNvSpPr>
            <a:spLocks noGrp="1"/>
          </p:cNvSpPr>
          <p:nvPr>
            <p:ph type="body" idx="1"/>
          </p:nvPr>
        </p:nvSpPr>
        <p:spPr>
          <a:xfrm>
            <a:off x="3575050" y="273050"/>
            <a:ext cx="5111750" cy="6584950"/>
          </a:xfrm>
          <a:prstGeom prst="rect">
            <a:avLst/>
          </a:prstGeom>
        </p:spPr>
        <p:txBody>
          <a:bodyPr>
            <a:noAutofit/>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549" name="Shape 54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03358661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551" name="Shape 551"/>
          <p:cNvSpPr>
            <a:spLocks noGrp="1"/>
          </p:cNvSpPr>
          <p:nvPr>
            <p:ph type="title"/>
          </p:nvPr>
        </p:nvSpPr>
        <p:spPr>
          <a:xfrm>
            <a:off x="1792289" y="4800600"/>
            <a:ext cx="5486401" cy="566738"/>
          </a:xfrm>
          <a:prstGeom prst="rect">
            <a:avLst/>
          </a:prstGeom>
        </p:spPr>
        <p:txBody>
          <a:bodyPr anchor="b">
            <a:noAutofit/>
          </a:bodyPr>
          <a:lstStyle>
            <a:lvl1pPr algn="l">
              <a:defRPr sz="1500" b="1"/>
            </a:lvl1pPr>
          </a:lstStyle>
          <a:p>
            <a:pPr lvl="0">
              <a:defRPr sz="1800" b="0"/>
            </a:pPr>
            <a:r>
              <a:rPr sz="1500" b="1"/>
              <a:t>Click to edit Master title style</a:t>
            </a:r>
          </a:p>
        </p:txBody>
      </p:sp>
      <p:sp>
        <p:nvSpPr>
          <p:cNvPr id="552" name="Shape 552"/>
          <p:cNvSpPr>
            <a:spLocks noGrp="1"/>
          </p:cNvSpPr>
          <p:nvPr>
            <p:ph type="body" idx="1"/>
          </p:nvPr>
        </p:nvSpPr>
        <p:spPr>
          <a:xfrm>
            <a:off x="1792289" y="5367339"/>
            <a:ext cx="5486401" cy="804863"/>
          </a:xfrm>
          <a:prstGeom prst="rect">
            <a:avLst/>
          </a:prstGeom>
        </p:spPr>
        <p:txBody>
          <a:bodyPr>
            <a:noAutofit/>
          </a:bodyPr>
          <a:lstStyle>
            <a:lvl1pPr marL="0" indent="0">
              <a:spcBef>
                <a:spcPts val="225"/>
              </a:spcBef>
              <a:buSzTx/>
              <a:buFontTx/>
              <a:buNone/>
              <a:defRPr sz="1050"/>
            </a:lvl1pPr>
          </a:lstStyle>
          <a:p>
            <a:pPr lvl="0">
              <a:defRPr sz="1800"/>
            </a:pPr>
            <a:r>
              <a:rPr sz="1050"/>
              <a:t>Click to edit Master text styles</a:t>
            </a:r>
          </a:p>
        </p:txBody>
      </p:sp>
      <p:sp>
        <p:nvSpPr>
          <p:cNvPr id="553" name="Shape 55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69472810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555" name="Shape 555"/>
          <p:cNvSpPr>
            <a:spLocks noGrp="1"/>
          </p:cNvSpPr>
          <p:nvPr>
            <p:ph type="title"/>
          </p:nvPr>
        </p:nvSpPr>
        <p:spPr>
          <a:prstGeom prst="rect">
            <a:avLst/>
          </a:prstGeom>
        </p:spPr>
        <p:txBody>
          <a:bodyPr>
            <a:noAutofit/>
          </a:bodyPr>
          <a:lstStyle/>
          <a:p>
            <a:pPr lvl="0">
              <a:defRPr sz="1800"/>
            </a:pPr>
            <a:r>
              <a:rPr sz="3300"/>
              <a:t>Click to edit Master title style</a:t>
            </a:r>
          </a:p>
        </p:txBody>
      </p:sp>
      <p:sp>
        <p:nvSpPr>
          <p:cNvPr id="556" name="Shape 556"/>
          <p:cNvSpPr>
            <a:spLocks noGrp="1"/>
          </p:cNvSpPr>
          <p:nvPr>
            <p:ph type="body" idx="1"/>
          </p:nvPr>
        </p:nvSpPr>
        <p:spPr>
          <a:prstGeom prst="rect">
            <a:avLst/>
          </a:prstGeom>
        </p:spPr>
        <p:txBody>
          <a:bodyPr>
            <a:noAutofit/>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557" name="Shape 55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8600544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559" name="Shape 559"/>
          <p:cNvSpPr>
            <a:spLocks noGrp="1"/>
          </p:cNvSpPr>
          <p:nvPr>
            <p:ph type="title"/>
          </p:nvPr>
        </p:nvSpPr>
        <p:spPr>
          <a:xfrm>
            <a:off x="6629400" y="0"/>
            <a:ext cx="2057400" cy="6400802"/>
          </a:xfrm>
          <a:prstGeom prst="rect">
            <a:avLst/>
          </a:prstGeom>
        </p:spPr>
        <p:txBody>
          <a:bodyPr>
            <a:noAutofit/>
          </a:bodyPr>
          <a:lstStyle/>
          <a:p>
            <a:pPr lvl="0">
              <a:defRPr sz="1800"/>
            </a:pPr>
            <a:r>
              <a:rPr sz="3300"/>
              <a:t>Click to edit Master title style</a:t>
            </a:r>
          </a:p>
        </p:txBody>
      </p:sp>
      <p:sp>
        <p:nvSpPr>
          <p:cNvPr id="560" name="Shape 560"/>
          <p:cNvSpPr>
            <a:spLocks noGrp="1"/>
          </p:cNvSpPr>
          <p:nvPr>
            <p:ph type="body" idx="1"/>
          </p:nvPr>
        </p:nvSpPr>
        <p:spPr>
          <a:xfrm>
            <a:off x="457200" y="274640"/>
            <a:ext cx="6019800" cy="6583363"/>
          </a:xfrm>
          <a:prstGeom prst="rect">
            <a:avLst/>
          </a:prstGeom>
        </p:spPr>
        <p:txBody>
          <a:bodyPr>
            <a:noAutofit/>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561" name="Shape 56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27952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3" name="Shape 563"/>
          <p:cNvSpPr>
            <a:spLocks noGrp="1"/>
          </p:cNvSpPr>
          <p:nvPr>
            <p:ph type="title"/>
          </p:nvPr>
        </p:nvSpPr>
        <p:spPr>
          <a:xfrm>
            <a:off x="685800" y="1844677"/>
            <a:ext cx="7772400" cy="2041525"/>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564" name="Shape 564"/>
          <p:cNvSpPr>
            <a:spLocks noGrp="1"/>
          </p:cNvSpPr>
          <p:nvPr>
            <p:ph type="body" idx="1"/>
          </p:nvPr>
        </p:nvSpPr>
        <p:spPr>
          <a:xfrm>
            <a:off x="1371600" y="3886200"/>
            <a:ext cx="6400800" cy="2971800"/>
          </a:xfrm>
          <a:prstGeom prst="rect">
            <a:avLst/>
          </a:prstGeom>
        </p:spPr>
        <p:txBody>
          <a:bodyPr>
            <a:noAutofit/>
          </a:bodyPr>
          <a:lstStyle>
            <a:lvl1pPr marL="0" indent="0" algn="ctr">
              <a:buSzTx/>
              <a:buFontTx/>
              <a:buNone/>
              <a:defRPr>
                <a:latin typeface="Arial"/>
                <a:ea typeface="Arial"/>
                <a:cs typeface="Arial"/>
                <a:sym typeface="Arial"/>
              </a:defRPr>
            </a:lvl1pPr>
          </a:lstStyle>
          <a:p>
            <a:pPr lvl="0">
              <a:defRPr sz="1800"/>
            </a:pPr>
            <a:r>
              <a:rPr sz="2400"/>
              <a:t>Click to edit Master subtitle style</a:t>
            </a:r>
          </a:p>
        </p:txBody>
      </p:sp>
      <p:sp>
        <p:nvSpPr>
          <p:cNvPr id="565" name="Shape 565"/>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43936952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722313" y="4406902"/>
            <a:ext cx="7772401" cy="1362075"/>
          </a:xfrm>
          <a:prstGeom prst="rect">
            <a:avLst/>
          </a:prstGeom>
        </p:spPr>
        <p:txBody>
          <a:bodyPr anchor="t">
            <a:noAutofit/>
          </a:bodyPr>
          <a:lstStyle>
            <a:lvl1pPr algn="r">
              <a:defRPr sz="3000" b="1" cap="all">
                <a:latin typeface="Arial"/>
                <a:ea typeface="Arial"/>
                <a:cs typeface="Arial"/>
                <a:sym typeface="Arial"/>
              </a:defRPr>
            </a:lvl1pPr>
          </a:lstStyle>
          <a:p>
            <a:pPr lvl="0">
              <a:defRPr sz="1800" b="0" cap="none"/>
            </a:pPr>
            <a:r>
              <a:rPr sz="3000" b="1" cap="all"/>
              <a:t>Click to edit Master title style</a:t>
            </a:r>
          </a:p>
        </p:txBody>
      </p:sp>
      <p:sp>
        <p:nvSpPr>
          <p:cNvPr id="572" name="Shape 572"/>
          <p:cNvSpPr>
            <a:spLocks noGrp="1"/>
          </p:cNvSpPr>
          <p:nvPr>
            <p:ph type="body" idx="1"/>
          </p:nvPr>
        </p:nvSpPr>
        <p:spPr>
          <a:xfrm>
            <a:off x="722313" y="2906713"/>
            <a:ext cx="7772401" cy="1500188"/>
          </a:xfrm>
          <a:prstGeom prst="rect">
            <a:avLst/>
          </a:prstGeom>
        </p:spPr>
        <p:txBody>
          <a:bodyPr anchor="b">
            <a:noAutofit/>
          </a:bodyPr>
          <a:lstStyle>
            <a:lvl1pPr marL="0" indent="0">
              <a:spcBef>
                <a:spcPts val="300"/>
              </a:spcBef>
              <a:buSzTx/>
              <a:buFontTx/>
              <a:buNone/>
              <a:defRPr sz="1500">
                <a:latin typeface="Arial"/>
                <a:ea typeface="Arial"/>
                <a:cs typeface="Arial"/>
                <a:sym typeface="Arial"/>
              </a:defRPr>
            </a:lvl1pPr>
          </a:lstStyle>
          <a:p>
            <a:pPr lvl="0">
              <a:defRPr sz="1800"/>
            </a:pPr>
            <a:r>
              <a:rPr sz="1500"/>
              <a:t>Click to edit Master text styles</a:t>
            </a:r>
          </a:p>
        </p:txBody>
      </p:sp>
      <p:sp>
        <p:nvSpPr>
          <p:cNvPr id="573" name="Shape 573"/>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70835078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0FD63C-4736-4DCF-AF52-305ED07CAE90}" type="slidenum">
              <a:rPr lang="fa-IR"/>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6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576" name="Shape 576"/>
          <p:cNvSpPr>
            <a:spLocks noGrp="1"/>
          </p:cNvSpPr>
          <p:nvPr>
            <p:ph type="body" idx="1"/>
          </p:nvPr>
        </p:nvSpPr>
        <p:spPr>
          <a:xfrm>
            <a:off x="457200" y="1600200"/>
            <a:ext cx="4038600" cy="5257800"/>
          </a:xfrm>
          <a:prstGeom prst="rect">
            <a:avLst/>
          </a:prstGeom>
        </p:spPr>
        <p:txBody>
          <a:bodyPr>
            <a:noAutofit/>
          </a:bodyPr>
          <a:lstStyle>
            <a:lvl1pPr>
              <a:spcBef>
                <a:spcPts val="450"/>
              </a:spcBef>
              <a:buFontTx/>
              <a:defRPr sz="2100">
                <a:latin typeface="Arial"/>
                <a:ea typeface="Arial"/>
                <a:cs typeface="Arial"/>
                <a:sym typeface="Arial"/>
              </a:defRPr>
            </a:lvl1pPr>
            <a:lvl2pPr marL="592931" indent="-250031">
              <a:spcBef>
                <a:spcPts val="450"/>
              </a:spcBef>
              <a:buFontTx/>
              <a:defRPr sz="2100">
                <a:latin typeface="Arial"/>
                <a:ea typeface="Arial"/>
                <a:cs typeface="Arial"/>
                <a:sym typeface="Arial"/>
              </a:defRPr>
            </a:lvl2pPr>
            <a:lvl3pPr marL="925829" indent="-240029">
              <a:spcBef>
                <a:spcPts val="450"/>
              </a:spcBef>
              <a:buFontTx/>
              <a:defRPr sz="2100">
                <a:latin typeface="Arial"/>
                <a:ea typeface="Arial"/>
                <a:cs typeface="Arial"/>
                <a:sym typeface="Arial"/>
              </a:defRPr>
            </a:lvl3pPr>
            <a:lvl4pPr marL="1295400" indent="-266700">
              <a:spcBef>
                <a:spcPts val="450"/>
              </a:spcBef>
              <a:buFontTx/>
              <a:defRPr sz="2100">
                <a:latin typeface="Arial"/>
                <a:ea typeface="Arial"/>
                <a:cs typeface="Arial"/>
                <a:sym typeface="Arial"/>
              </a:defRPr>
            </a:lvl4pPr>
            <a:lvl5pPr marL="1638300" indent="-266700">
              <a:spcBef>
                <a:spcPts val="450"/>
              </a:spcBef>
              <a:buFontTx/>
              <a:defRPr sz="2100">
                <a:latin typeface="Arial"/>
                <a:ea typeface="Arial"/>
                <a:cs typeface="Arial"/>
                <a:sym typeface="Arial"/>
              </a:defRPr>
            </a:lvl5pPr>
          </a:lstStyle>
          <a:p>
            <a:pPr lvl="0">
              <a:defRPr sz="1800"/>
            </a:pPr>
            <a:r>
              <a:rPr sz="2100"/>
              <a:t>Click to edit Master text styles</a:t>
            </a:r>
          </a:p>
          <a:p>
            <a:pPr lvl="1">
              <a:defRPr sz="1800"/>
            </a:pPr>
            <a:r>
              <a:rPr sz="2100"/>
              <a:t>Second level</a:t>
            </a:r>
          </a:p>
          <a:p>
            <a:pPr lvl="2">
              <a:defRPr sz="1800"/>
            </a:pPr>
            <a:r>
              <a:rPr sz="2100"/>
              <a:t>Third level</a:t>
            </a:r>
          </a:p>
          <a:p>
            <a:pPr lvl="3">
              <a:defRPr sz="1800"/>
            </a:pPr>
            <a:r>
              <a:rPr sz="2100"/>
              <a:t>Fourth level</a:t>
            </a:r>
          </a:p>
          <a:p>
            <a:pPr lvl="4">
              <a:defRPr sz="1800"/>
            </a:pPr>
            <a:r>
              <a:rPr sz="2100"/>
              <a:t>Fifth level</a:t>
            </a:r>
          </a:p>
        </p:txBody>
      </p:sp>
      <p:sp>
        <p:nvSpPr>
          <p:cNvPr id="577" name="Shape 577"/>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56190509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9" name="Shape 579"/>
          <p:cNvSpPr>
            <a:spLocks noGrp="1"/>
          </p:cNvSpPr>
          <p:nvPr>
            <p:ph type="title"/>
          </p:nvPr>
        </p:nvSpPr>
        <p:spPr>
          <a:xfrm>
            <a:off x="457200" y="256810"/>
            <a:ext cx="8229600" cy="1178656"/>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580" name="Shape 580"/>
          <p:cNvSpPr>
            <a:spLocks noGrp="1"/>
          </p:cNvSpPr>
          <p:nvPr>
            <p:ph type="body" idx="1"/>
          </p:nvPr>
        </p:nvSpPr>
        <p:spPr>
          <a:xfrm>
            <a:off x="457200" y="1435465"/>
            <a:ext cx="4040188" cy="739410"/>
          </a:xfrm>
          <a:prstGeom prst="rect">
            <a:avLst/>
          </a:prstGeom>
        </p:spPr>
        <p:txBody>
          <a:bodyPr anchor="b">
            <a:noAutofit/>
          </a:bodyPr>
          <a:lstStyle>
            <a:lvl1pPr marL="0" indent="0">
              <a:spcBef>
                <a:spcPts val="375"/>
              </a:spcBef>
              <a:buSzTx/>
              <a:buFontTx/>
              <a:buNone/>
              <a:defRPr sz="1800" b="1">
                <a:latin typeface="Arial"/>
                <a:ea typeface="Arial"/>
                <a:cs typeface="Arial"/>
                <a:sym typeface="Arial"/>
              </a:defRPr>
            </a:lvl1pPr>
          </a:lstStyle>
          <a:p>
            <a:pPr lvl="0">
              <a:defRPr sz="1800" b="0"/>
            </a:pPr>
            <a:r>
              <a:rPr sz="1800" b="1"/>
              <a:t>Click to edit Master text styles</a:t>
            </a:r>
          </a:p>
        </p:txBody>
      </p:sp>
      <p:sp>
        <p:nvSpPr>
          <p:cNvPr id="581" name="Shape 581"/>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9866049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6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3" name="Shape 583"/>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584" name="Shape 584"/>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17539978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6" name="Shape 586"/>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71582852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8" name="Shape 588"/>
          <p:cNvSpPr>
            <a:spLocks noGrp="1"/>
          </p:cNvSpPr>
          <p:nvPr>
            <p:ph type="title"/>
          </p:nvPr>
        </p:nvSpPr>
        <p:spPr>
          <a:xfrm>
            <a:off x="457200" y="0"/>
            <a:ext cx="3008314" cy="1435100"/>
          </a:xfrm>
          <a:prstGeom prst="rect">
            <a:avLst/>
          </a:prstGeom>
        </p:spPr>
        <p:txBody>
          <a:bodyPr anchor="b">
            <a:noAutofit/>
          </a:bodyPr>
          <a:lstStyle>
            <a:lvl1pPr algn="r">
              <a:defRPr sz="1500" b="1">
                <a:latin typeface="Arial"/>
                <a:ea typeface="Arial"/>
                <a:cs typeface="Arial"/>
                <a:sym typeface="Arial"/>
              </a:defRPr>
            </a:lvl1pPr>
          </a:lstStyle>
          <a:p>
            <a:pPr lvl="0">
              <a:defRPr sz="1800" b="0"/>
            </a:pPr>
            <a:r>
              <a:rPr sz="1500" b="1"/>
              <a:t>Click to edit Master title style</a:t>
            </a:r>
          </a:p>
        </p:txBody>
      </p:sp>
      <p:sp>
        <p:nvSpPr>
          <p:cNvPr id="589" name="Shape 589"/>
          <p:cNvSpPr>
            <a:spLocks noGrp="1"/>
          </p:cNvSpPr>
          <p:nvPr>
            <p:ph type="body" idx="1"/>
          </p:nvPr>
        </p:nvSpPr>
        <p:spPr>
          <a:xfrm>
            <a:off x="3575050" y="273050"/>
            <a:ext cx="5111750" cy="6584950"/>
          </a:xfrm>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590" name="Shape 590"/>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0754051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2" name="Shape 592"/>
          <p:cNvSpPr>
            <a:spLocks noGrp="1"/>
          </p:cNvSpPr>
          <p:nvPr>
            <p:ph type="title"/>
          </p:nvPr>
        </p:nvSpPr>
        <p:spPr>
          <a:xfrm>
            <a:off x="1792289" y="4800600"/>
            <a:ext cx="5486401" cy="566738"/>
          </a:xfrm>
          <a:prstGeom prst="rect">
            <a:avLst/>
          </a:prstGeom>
        </p:spPr>
        <p:txBody>
          <a:bodyPr anchor="b">
            <a:noAutofit/>
          </a:bodyPr>
          <a:lstStyle>
            <a:lvl1pPr algn="r">
              <a:defRPr sz="1500" b="1">
                <a:latin typeface="Arial"/>
                <a:ea typeface="Arial"/>
                <a:cs typeface="Arial"/>
                <a:sym typeface="Arial"/>
              </a:defRPr>
            </a:lvl1pPr>
          </a:lstStyle>
          <a:p>
            <a:pPr lvl="0">
              <a:defRPr sz="1800" b="0"/>
            </a:pPr>
            <a:r>
              <a:rPr sz="1500" b="1"/>
              <a:t>Click to edit Master title style</a:t>
            </a:r>
          </a:p>
        </p:txBody>
      </p:sp>
      <p:sp>
        <p:nvSpPr>
          <p:cNvPr id="593" name="Shape 593"/>
          <p:cNvSpPr>
            <a:spLocks noGrp="1"/>
          </p:cNvSpPr>
          <p:nvPr>
            <p:ph type="body" idx="1"/>
          </p:nvPr>
        </p:nvSpPr>
        <p:spPr>
          <a:xfrm>
            <a:off x="1792289" y="5367339"/>
            <a:ext cx="5486401" cy="804863"/>
          </a:xfrm>
          <a:prstGeom prst="rect">
            <a:avLst/>
          </a:prstGeom>
        </p:spPr>
        <p:txBody>
          <a:bodyPr>
            <a:noAutofit/>
          </a:bodyPr>
          <a:lstStyle>
            <a:lvl1pPr marL="0" indent="0">
              <a:spcBef>
                <a:spcPts val="225"/>
              </a:spcBef>
              <a:buSzTx/>
              <a:buFontTx/>
              <a:buNone/>
              <a:defRPr sz="1050">
                <a:latin typeface="Arial"/>
                <a:ea typeface="Arial"/>
                <a:cs typeface="Arial"/>
                <a:sym typeface="Arial"/>
              </a:defRPr>
            </a:lvl1pPr>
          </a:lstStyle>
          <a:p>
            <a:pPr lvl="0">
              <a:defRPr sz="1800"/>
            </a:pPr>
            <a:r>
              <a:rPr sz="1050"/>
              <a:t>Click to edit Master text styles</a:t>
            </a:r>
          </a:p>
        </p:txBody>
      </p:sp>
      <p:sp>
        <p:nvSpPr>
          <p:cNvPr id="594" name="Shape 594"/>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89612499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7_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Shape 596"/>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597" name="Shape 597"/>
          <p:cNvSpPr>
            <a:spLocks noGrp="1"/>
          </p:cNvSpPr>
          <p:nvPr>
            <p:ph type="body" idx="1"/>
          </p:nvPr>
        </p:nvSpPr>
        <p:spPr>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598" name="Shape 598"/>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87290346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7_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0" name="Shape 600"/>
          <p:cNvSpPr>
            <a:spLocks noGrp="1"/>
          </p:cNvSpPr>
          <p:nvPr>
            <p:ph type="title"/>
          </p:nvPr>
        </p:nvSpPr>
        <p:spPr>
          <a:xfrm>
            <a:off x="6629400" y="0"/>
            <a:ext cx="2057400" cy="6400802"/>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01" name="Shape 601"/>
          <p:cNvSpPr>
            <a:spLocks noGrp="1"/>
          </p:cNvSpPr>
          <p:nvPr>
            <p:ph type="body" idx="1"/>
          </p:nvPr>
        </p:nvSpPr>
        <p:spPr>
          <a:xfrm>
            <a:off x="457200" y="274640"/>
            <a:ext cx="6019800" cy="6583363"/>
          </a:xfrm>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02" name="Shape 602"/>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33298716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8" name="Shape 608"/>
          <p:cNvSpPr>
            <a:spLocks noGrp="1"/>
          </p:cNvSpPr>
          <p:nvPr>
            <p:ph type="title"/>
          </p:nvPr>
        </p:nvSpPr>
        <p:spPr>
          <a:xfrm>
            <a:off x="685800" y="1844677"/>
            <a:ext cx="7772400" cy="2041525"/>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09" name="Shape 609"/>
          <p:cNvSpPr>
            <a:spLocks noGrp="1"/>
          </p:cNvSpPr>
          <p:nvPr>
            <p:ph type="body" idx="1"/>
          </p:nvPr>
        </p:nvSpPr>
        <p:spPr>
          <a:xfrm>
            <a:off x="1371600" y="3886200"/>
            <a:ext cx="6400800" cy="2971800"/>
          </a:xfrm>
          <a:prstGeom prst="rect">
            <a:avLst/>
          </a:prstGeom>
        </p:spPr>
        <p:txBody>
          <a:bodyPr>
            <a:noAutofit/>
          </a:bodyPr>
          <a:lstStyle>
            <a:lvl1pPr marL="0" indent="0" algn="ctr">
              <a:buSzTx/>
              <a:buFontTx/>
              <a:buNone/>
              <a:defRPr>
                <a:latin typeface="Arial"/>
                <a:ea typeface="Arial"/>
                <a:cs typeface="Arial"/>
                <a:sym typeface="Arial"/>
              </a:defRPr>
            </a:lvl1pPr>
          </a:lstStyle>
          <a:p>
            <a:pPr lvl="0">
              <a:defRPr sz="1800"/>
            </a:pPr>
            <a:r>
              <a:rPr sz="2400"/>
              <a:t>Click to edit Master subtitle style</a:t>
            </a:r>
          </a:p>
        </p:txBody>
      </p:sp>
      <p:sp>
        <p:nvSpPr>
          <p:cNvPr id="610" name="Shape 610"/>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17809178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2" name="Shape 612"/>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13" name="Shape 613"/>
          <p:cNvSpPr>
            <a:spLocks noGrp="1"/>
          </p:cNvSpPr>
          <p:nvPr>
            <p:ph type="body" idx="1"/>
          </p:nvPr>
        </p:nvSpPr>
        <p:spPr>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14" name="Shape 614"/>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92736124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1182598-712C-4C53-B778-8E307ACE6213}" type="slidenum">
              <a:rPr lang="fa-IR"/>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6" name="Shape 616"/>
          <p:cNvSpPr>
            <a:spLocks noGrp="1"/>
          </p:cNvSpPr>
          <p:nvPr>
            <p:ph type="title"/>
          </p:nvPr>
        </p:nvSpPr>
        <p:spPr>
          <a:xfrm>
            <a:off x="722313" y="4406902"/>
            <a:ext cx="7772401" cy="1362075"/>
          </a:xfrm>
          <a:prstGeom prst="rect">
            <a:avLst/>
          </a:prstGeom>
        </p:spPr>
        <p:txBody>
          <a:bodyPr anchor="t">
            <a:noAutofit/>
          </a:bodyPr>
          <a:lstStyle>
            <a:lvl1pPr algn="r">
              <a:defRPr sz="3000" b="1" cap="all">
                <a:latin typeface="Arial"/>
                <a:ea typeface="Arial"/>
                <a:cs typeface="Arial"/>
                <a:sym typeface="Arial"/>
              </a:defRPr>
            </a:lvl1pPr>
          </a:lstStyle>
          <a:p>
            <a:pPr lvl="0">
              <a:defRPr sz="1800" b="0" cap="none"/>
            </a:pPr>
            <a:r>
              <a:rPr sz="3000" b="1" cap="all"/>
              <a:t>Click to edit Master title style</a:t>
            </a:r>
          </a:p>
        </p:txBody>
      </p:sp>
      <p:sp>
        <p:nvSpPr>
          <p:cNvPr id="617" name="Shape 617"/>
          <p:cNvSpPr>
            <a:spLocks noGrp="1"/>
          </p:cNvSpPr>
          <p:nvPr>
            <p:ph type="body" idx="1"/>
          </p:nvPr>
        </p:nvSpPr>
        <p:spPr>
          <a:xfrm>
            <a:off x="722313" y="2906713"/>
            <a:ext cx="7772401" cy="1500188"/>
          </a:xfrm>
          <a:prstGeom prst="rect">
            <a:avLst/>
          </a:prstGeom>
        </p:spPr>
        <p:txBody>
          <a:bodyPr anchor="b">
            <a:noAutofit/>
          </a:bodyPr>
          <a:lstStyle>
            <a:lvl1pPr marL="0" indent="0">
              <a:spcBef>
                <a:spcPts val="300"/>
              </a:spcBef>
              <a:buSzTx/>
              <a:buFontTx/>
              <a:buNone/>
              <a:defRPr sz="1500">
                <a:latin typeface="Arial"/>
                <a:ea typeface="Arial"/>
                <a:cs typeface="Arial"/>
                <a:sym typeface="Arial"/>
              </a:defRPr>
            </a:lvl1pPr>
          </a:lstStyle>
          <a:p>
            <a:pPr lvl="0">
              <a:defRPr sz="1800"/>
            </a:pPr>
            <a:r>
              <a:rPr sz="1500"/>
              <a:t>Click to edit Master text styles</a:t>
            </a:r>
          </a:p>
        </p:txBody>
      </p:sp>
      <p:sp>
        <p:nvSpPr>
          <p:cNvPr id="618" name="Shape 618"/>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37397212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0" name="Shape 620"/>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21" name="Shape 621"/>
          <p:cNvSpPr>
            <a:spLocks noGrp="1"/>
          </p:cNvSpPr>
          <p:nvPr>
            <p:ph type="body" idx="1"/>
          </p:nvPr>
        </p:nvSpPr>
        <p:spPr>
          <a:xfrm>
            <a:off x="457200" y="1600200"/>
            <a:ext cx="4038600" cy="5257800"/>
          </a:xfrm>
          <a:prstGeom prst="rect">
            <a:avLst/>
          </a:prstGeom>
        </p:spPr>
        <p:txBody>
          <a:bodyPr>
            <a:noAutofit/>
          </a:bodyPr>
          <a:lstStyle>
            <a:lvl1pPr>
              <a:spcBef>
                <a:spcPts val="450"/>
              </a:spcBef>
              <a:buFontTx/>
              <a:defRPr sz="2100">
                <a:latin typeface="Arial"/>
                <a:ea typeface="Arial"/>
                <a:cs typeface="Arial"/>
                <a:sym typeface="Arial"/>
              </a:defRPr>
            </a:lvl1pPr>
            <a:lvl2pPr marL="592931" indent="-250031">
              <a:spcBef>
                <a:spcPts val="450"/>
              </a:spcBef>
              <a:buFontTx/>
              <a:defRPr sz="2100">
                <a:latin typeface="Arial"/>
                <a:ea typeface="Arial"/>
                <a:cs typeface="Arial"/>
                <a:sym typeface="Arial"/>
              </a:defRPr>
            </a:lvl2pPr>
            <a:lvl3pPr marL="925829" indent="-240029">
              <a:spcBef>
                <a:spcPts val="450"/>
              </a:spcBef>
              <a:buFontTx/>
              <a:defRPr sz="2100">
                <a:latin typeface="Arial"/>
                <a:ea typeface="Arial"/>
                <a:cs typeface="Arial"/>
                <a:sym typeface="Arial"/>
              </a:defRPr>
            </a:lvl3pPr>
            <a:lvl4pPr marL="1295400" indent="-266700">
              <a:spcBef>
                <a:spcPts val="450"/>
              </a:spcBef>
              <a:buFontTx/>
              <a:defRPr sz="2100">
                <a:latin typeface="Arial"/>
                <a:ea typeface="Arial"/>
                <a:cs typeface="Arial"/>
                <a:sym typeface="Arial"/>
              </a:defRPr>
            </a:lvl4pPr>
            <a:lvl5pPr marL="1638300" indent="-266700">
              <a:spcBef>
                <a:spcPts val="450"/>
              </a:spcBef>
              <a:buFontTx/>
              <a:defRPr sz="2100">
                <a:latin typeface="Arial"/>
                <a:ea typeface="Arial"/>
                <a:cs typeface="Arial"/>
                <a:sym typeface="Arial"/>
              </a:defRPr>
            </a:lvl5pPr>
          </a:lstStyle>
          <a:p>
            <a:pPr lvl="0">
              <a:defRPr sz="1800"/>
            </a:pPr>
            <a:r>
              <a:rPr sz="2100"/>
              <a:t>Click to edit Master text styles</a:t>
            </a:r>
          </a:p>
          <a:p>
            <a:pPr lvl="1">
              <a:defRPr sz="1800"/>
            </a:pPr>
            <a:r>
              <a:rPr sz="2100"/>
              <a:t>Second level</a:t>
            </a:r>
          </a:p>
          <a:p>
            <a:pPr lvl="2">
              <a:defRPr sz="1800"/>
            </a:pPr>
            <a:r>
              <a:rPr sz="2100"/>
              <a:t>Third level</a:t>
            </a:r>
          </a:p>
          <a:p>
            <a:pPr lvl="3">
              <a:defRPr sz="1800"/>
            </a:pPr>
            <a:r>
              <a:rPr sz="2100"/>
              <a:t>Fourth level</a:t>
            </a:r>
          </a:p>
          <a:p>
            <a:pPr lvl="4">
              <a:defRPr sz="1800"/>
            </a:pPr>
            <a:r>
              <a:rPr sz="2100"/>
              <a:t>Fifth level</a:t>
            </a:r>
          </a:p>
        </p:txBody>
      </p:sp>
      <p:sp>
        <p:nvSpPr>
          <p:cNvPr id="622" name="Shape 622"/>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02658096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4" name="Shape 624"/>
          <p:cNvSpPr>
            <a:spLocks noGrp="1"/>
          </p:cNvSpPr>
          <p:nvPr>
            <p:ph type="title"/>
          </p:nvPr>
        </p:nvSpPr>
        <p:spPr>
          <a:xfrm>
            <a:off x="457200" y="256810"/>
            <a:ext cx="8229600" cy="1178656"/>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25" name="Shape 625"/>
          <p:cNvSpPr>
            <a:spLocks noGrp="1"/>
          </p:cNvSpPr>
          <p:nvPr>
            <p:ph type="body" idx="1"/>
          </p:nvPr>
        </p:nvSpPr>
        <p:spPr>
          <a:xfrm>
            <a:off x="457200" y="1435465"/>
            <a:ext cx="4040188" cy="739410"/>
          </a:xfrm>
          <a:prstGeom prst="rect">
            <a:avLst/>
          </a:prstGeom>
        </p:spPr>
        <p:txBody>
          <a:bodyPr anchor="b">
            <a:noAutofit/>
          </a:bodyPr>
          <a:lstStyle>
            <a:lvl1pPr marL="0" indent="0">
              <a:spcBef>
                <a:spcPts val="375"/>
              </a:spcBef>
              <a:buSzTx/>
              <a:buFontTx/>
              <a:buNone/>
              <a:defRPr sz="1800" b="1">
                <a:latin typeface="Arial"/>
                <a:ea typeface="Arial"/>
                <a:cs typeface="Arial"/>
                <a:sym typeface="Arial"/>
              </a:defRPr>
            </a:lvl1pPr>
          </a:lstStyle>
          <a:p>
            <a:pPr lvl="0">
              <a:defRPr sz="1800" b="0"/>
            </a:pPr>
            <a:r>
              <a:rPr sz="1800" b="1"/>
              <a:t>Click to edit Master text styles</a:t>
            </a:r>
          </a:p>
        </p:txBody>
      </p:sp>
      <p:sp>
        <p:nvSpPr>
          <p:cNvPr id="626" name="Shape 626"/>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91538719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8" name="Shape 628"/>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29" name="Shape 629"/>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86156528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7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1" name="Shape 631"/>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412456506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3" name="Shape 633"/>
          <p:cNvSpPr>
            <a:spLocks noGrp="1"/>
          </p:cNvSpPr>
          <p:nvPr>
            <p:ph type="title"/>
          </p:nvPr>
        </p:nvSpPr>
        <p:spPr>
          <a:xfrm>
            <a:off x="457200" y="0"/>
            <a:ext cx="3008314" cy="1435100"/>
          </a:xfrm>
          <a:prstGeom prst="rect">
            <a:avLst/>
          </a:prstGeom>
        </p:spPr>
        <p:txBody>
          <a:bodyPr anchor="b">
            <a:noAutofit/>
          </a:bodyPr>
          <a:lstStyle>
            <a:lvl1pPr algn="r">
              <a:defRPr sz="1500" b="1">
                <a:latin typeface="Arial"/>
                <a:ea typeface="Arial"/>
                <a:cs typeface="Arial"/>
                <a:sym typeface="Arial"/>
              </a:defRPr>
            </a:lvl1pPr>
          </a:lstStyle>
          <a:p>
            <a:pPr lvl="0">
              <a:defRPr sz="1800" b="0"/>
            </a:pPr>
            <a:r>
              <a:rPr sz="1500" b="1"/>
              <a:t>Click to edit Master title style</a:t>
            </a:r>
          </a:p>
        </p:txBody>
      </p:sp>
      <p:sp>
        <p:nvSpPr>
          <p:cNvPr id="634" name="Shape 634"/>
          <p:cNvSpPr>
            <a:spLocks noGrp="1"/>
          </p:cNvSpPr>
          <p:nvPr>
            <p:ph type="body" idx="1"/>
          </p:nvPr>
        </p:nvSpPr>
        <p:spPr>
          <a:xfrm>
            <a:off x="3575050" y="273050"/>
            <a:ext cx="5111750" cy="6584950"/>
          </a:xfrm>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35" name="Shape 635"/>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271738496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7" name="Shape 637"/>
          <p:cNvSpPr>
            <a:spLocks noGrp="1"/>
          </p:cNvSpPr>
          <p:nvPr>
            <p:ph type="title"/>
          </p:nvPr>
        </p:nvSpPr>
        <p:spPr>
          <a:xfrm>
            <a:off x="1792289" y="4800600"/>
            <a:ext cx="5486401" cy="566738"/>
          </a:xfrm>
          <a:prstGeom prst="rect">
            <a:avLst/>
          </a:prstGeom>
        </p:spPr>
        <p:txBody>
          <a:bodyPr anchor="b">
            <a:noAutofit/>
          </a:bodyPr>
          <a:lstStyle>
            <a:lvl1pPr algn="r">
              <a:defRPr sz="1500" b="1">
                <a:latin typeface="Arial"/>
                <a:ea typeface="Arial"/>
                <a:cs typeface="Arial"/>
                <a:sym typeface="Arial"/>
              </a:defRPr>
            </a:lvl1pPr>
          </a:lstStyle>
          <a:p>
            <a:pPr lvl="0">
              <a:defRPr sz="1800" b="0"/>
            </a:pPr>
            <a:r>
              <a:rPr sz="1500" b="1"/>
              <a:t>Click to edit Master title style</a:t>
            </a:r>
          </a:p>
        </p:txBody>
      </p:sp>
      <p:sp>
        <p:nvSpPr>
          <p:cNvPr id="638" name="Shape 638"/>
          <p:cNvSpPr>
            <a:spLocks noGrp="1"/>
          </p:cNvSpPr>
          <p:nvPr>
            <p:ph type="body" idx="1"/>
          </p:nvPr>
        </p:nvSpPr>
        <p:spPr>
          <a:xfrm>
            <a:off x="1792289" y="5367339"/>
            <a:ext cx="5486401" cy="804863"/>
          </a:xfrm>
          <a:prstGeom prst="rect">
            <a:avLst/>
          </a:prstGeom>
        </p:spPr>
        <p:txBody>
          <a:bodyPr>
            <a:noAutofit/>
          </a:bodyPr>
          <a:lstStyle>
            <a:lvl1pPr marL="0" indent="0">
              <a:spcBef>
                <a:spcPts val="225"/>
              </a:spcBef>
              <a:buSzTx/>
              <a:buFontTx/>
              <a:buNone/>
              <a:defRPr sz="1050">
                <a:latin typeface="Arial"/>
                <a:ea typeface="Arial"/>
                <a:cs typeface="Arial"/>
                <a:sym typeface="Arial"/>
              </a:defRPr>
            </a:lvl1pPr>
          </a:lstStyle>
          <a:p>
            <a:pPr lvl="0">
              <a:defRPr sz="1800"/>
            </a:pPr>
            <a:r>
              <a:rPr sz="1050"/>
              <a:t>Click to edit Master text styles</a:t>
            </a:r>
          </a:p>
        </p:txBody>
      </p:sp>
      <p:sp>
        <p:nvSpPr>
          <p:cNvPr id="639" name="Shape 639"/>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16379574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8_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42" name="Shape 642"/>
          <p:cNvSpPr>
            <a:spLocks noGrp="1"/>
          </p:cNvSpPr>
          <p:nvPr>
            <p:ph type="body" idx="1"/>
          </p:nvPr>
        </p:nvSpPr>
        <p:spPr>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43" name="Shape 643"/>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182563525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8_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5" name="Shape 645"/>
          <p:cNvSpPr>
            <a:spLocks noGrp="1"/>
          </p:cNvSpPr>
          <p:nvPr>
            <p:ph type="title"/>
          </p:nvPr>
        </p:nvSpPr>
        <p:spPr>
          <a:xfrm>
            <a:off x="6629400" y="0"/>
            <a:ext cx="2057400" cy="6400802"/>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46" name="Shape 646"/>
          <p:cNvSpPr>
            <a:spLocks noGrp="1"/>
          </p:cNvSpPr>
          <p:nvPr>
            <p:ph type="body" idx="1"/>
          </p:nvPr>
        </p:nvSpPr>
        <p:spPr>
          <a:xfrm>
            <a:off x="457200" y="274640"/>
            <a:ext cx="6019800" cy="6583363"/>
          </a:xfrm>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47" name="Shape 647"/>
          <p:cNvSpPr>
            <a:spLocks noGrp="1"/>
          </p:cNvSpPr>
          <p:nvPr>
            <p:ph type="sldNum" sz="quarter" idx="2"/>
          </p:nvPr>
        </p:nvSpPr>
        <p:spPr>
          <a:xfrm>
            <a:off x="6553200" y="6245226"/>
            <a:ext cx="2133600"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65256760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9" name="Shape 649"/>
          <p:cNvSpPr>
            <a:spLocks noGrp="1"/>
          </p:cNvSpPr>
          <p:nvPr>
            <p:ph type="title"/>
          </p:nvPr>
        </p:nvSpPr>
        <p:spPr>
          <a:xfrm>
            <a:off x="457200" y="95252"/>
            <a:ext cx="8229600" cy="1504951"/>
          </a:xfrm>
          <a:prstGeom prst="rect">
            <a:avLst/>
          </a:prstGeom>
        </p:spPr>
        <p:txBody>
          <a:bodyPr>
            <a:noAutofit/>
          </a:bodyPr>
          <a:lstStyle>
            <a:lvl1pPr>
              <a:defRPr>
                <a:latin typeface="Arial"/>
                <a:ea typeface="Arial"/>
                <a:cs typeface="Arial"/>
                <a:sym typeface="Arial"/>
              </a:defRPr>
            </a:lvl1pPr>
          </a:lstStyle>
          <a:p>
            <a:pPr lvl="0">
              <a:defRPr sz="1800"/>
            </a:pPr>
            <a:r>
              <a:rPr sz="3300"/>
              <a:t>Click to edit Master title style</a:t>
            </a:r>
          </a:p>
        </p:txBody>
      </p:sp>
      <p:sp>
        <p:nvSpPr>
          <p:cNvPr id="650" name="Shape 650"/>
          <p:cNvSpPr>
            <a:spLocks noGrp="1"/>
          </p:cNvSpPr>
          <p:nvPr>
            <p:ph type="body" idx="1"/>
          </p:nvPr>
        </p:nvSpPr>
        <p:spPr>
          <a:xfrm>
            <a:off x="457200" y="1600200"/>
            <a:ext cx="4038600" cy="5257800"/>
          </a:xfrm>
          <a:prstGeom prst="rect">
            <a:avLst/>
          </a:prstGeom>
        </p:spPr>
        <p:txBody>
          <a:bodyPr>
            <a:noAutofit/>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651" name="Shape 651"/>
          <p:cNvSpPr>
            <a:spLocks noGrp="1"/>
          </p:cNvSpPr>
          <p:nvPr>
            <p:ph type="sldNum" sz="quarter" idx="2"/>
          </p:nvPr>
        </p:nvSpPr>
        <p:spPr>
          <a:xfrm>
            <a:off x="6875464" y="6226176"/>
            <a:ext cx="2133601" cy="253916"/>
          </a:xfrm>
          <a:prstGeom prst="rect">
            <a:avLst/>
          </a:prstGeom>
        </p:spPr>
        <p:txBody>
          <a:bodyPr anchor="t"/>
          <a:lstStyle>
            <a:lvl1pPr>
              <a:defRPr sz="1050">
                <a:solidFill>
                  <a:srgbClr val="000000"/>
                </a:solid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42630721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CDF7403-B743-4BA8-8D6C-ADF975F71F94}" type="slidenum">
              <a:rPr lang="fa-IR"/>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E6DA910-70AC-4ACA-AE14-733538ADE6D8}"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5EDEC-7278-45EA-9A3F-C854B844E0BD}" type="slidenum">
              <a:rPr lang="en-US"/>
              <a:pPr>
                <a:defRPr/>
              </a:pPr>
              <a:t>‹#›</a:t>
            </a:fld>
            <a:endParaRPr lang="en-US"/>
          </a:p>
        </p:txBody>
      </p:sp>
    </p:spTree>
    <p:extLst>
      <p:ext uri="{BB962C8B-B14F-4D97-AF65-F5344CB8AC3E}">
        <p14:creationId xmlns:p14="http://schemas.microsoft.com/office/powerpoint/2010/main" val="27360619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76202E-88F0-4A32-94C4-17C8EE07593E}"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E00516-721C-4274-AF9D-DB66DBD055E9}" type="slidenum">
              <a:rPr lang="en-US"/>
              <a:pPr>
                <a:defRPr/>
              </a:pPr>
              <a:t>‹#›</a:t>
            </a:fld>
            <a:endParaRPr lang="en-US"/>
          </a:p>
        </p:txBody>
      </p:sp>
    </p:spTree>
    <p:extLst>
      <p:ext uri="{BB962C8B-B14F-4D97-AF65-F5344CB8AC3E}">
        <p14:creationId xmlns:p14="http://schemas.microsoft.com/office/powerpoint/2010/main" val="28783248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921756A-D99A-4F54-8B69-2A7D3E93BA8D}"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2AF4BE-F2E0-4EA2-8E6A-7CB573BB408D}" type="slidenum">
              <a:rPr lang="en-US"/>
              <a:pPr>
                <a:defRPr/>
              </a:pPr>
              <a:t>‹#›</a:t>
            </a:fld>
            <a:endParaRPr lang="en-US"/>
          </a:p>
        </p:txBody>
      </p:sp>
    </p:spTree>
    <p:extLst>
      <p:ext uri="{BB962C8B-B14F-4D97-AF65-F5344CB8AC3E}">
        <p14:creationId xmlns:p14="http://schemas.microsoft.com/office/powerpoint/2010/main" val="3504720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6FAC4F-6C52-4625-AACD-427F0AC30AD4}"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41C0C1-881D-4F36-B68E-5D36BE4BA8B1}" type="slidenum">
              <a:rPr lang="en-US"/>
              <a:pPr>
                <a:defRPr/>
              </a:pPr>
              <a:t>‹#›</a:t>
            </a:fld>
            <a:endParaRPr lang="en-US"/>
          </a:p>
        </p:txBody>
      </p:sp>
    </p:spTree>
    <p:extLst>
      <p:ext uri="{BB962C8B-B14F-4D97-AF65-F5344CB8AC3E}">
        <p14:creationId xmlns:p14="http://schemas.microsoft.com/office/powerpoint/2010/main" val="14692524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0243E5C-CA58-476F-9961-D5012F7456A2}" type="datetimeFigureOut">
              <a:rPr lang="en-US"/>
              <a:pPr>
                <a:defRPr/>
              </a:pPr>
              <a:t>11/18/2025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B9B375-8263-4055-9522-241863B43FBD}" type="slidenum">
              <a:rPr lang="en-US"/>
              <a:pPr>
                <a:defRPr/>
              </a:pPr>
              <a:t>‹#›</a:t>
            </a:fld>
            <a:endParaRPr lang="en-US"/>
          </a:p>
        </p:txBody>
      </p:sp>
    </p:spTree>
    <p:extLst>
      <p:ext uri="{BB962C8B-B14F-4D97-AF65-F5344CB8AC3E}">
        <p14:creationId xmlns:p14="http://schemas.microsoft.com/office/powerpoint/2010/main" val="27526019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B4E2D09-4298-4DAB-BAFB-B6D78EF78695}" type="datetimeFigureOut">
              <a:rPr lang="en-US"/>
              <a:pPr>
                <a:defRPr/>
              </a:pPr>
              <a:t>11/18/2025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55E1F8-AC8F-4BA2-ABF4-FD6EF136B017}" type="slidenum">
              <a:rPr lang="en-US"/>
              <a:pPr>
                <a:defRPr/>
              </a:pPr>
              <a:t>‹#›</a:t>
            </a:fld>
            <a:endParaRPr lang="en-US"/>
          </a:p>
        </p:txBody>
      </p:sp>
    </p:spTree>
    <p:extLst>
      <p:ext uri="{BB962C8B-B14F-4D97-AF65-F5344CB8AC3E}">
        <p14:creationId xmlns:p14="http://schemas.microsoft.com/office/powerpoint/2010/main" val="598308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38CFEF-5EF3-4B8C-ABCB-B050FA4B28F8}" type="datetimeFigureOut">
              <a:rPr lang="en-US"/>
              <a:pPr>
                <a:defRPr/>
              </a:pPr>
              <a:t>11/18/2025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142BF7-FB1D-48E8-80EC-F94D610C9E1F}" type="slidenum">
              <a:rPr lang="en-US"/>
              <a:pPr>
                <a:defRPr/>
              </a:pPr>
              <a:t>‹#›</a:t>
            </a:fld>
            <a:endParaRPr lang="en-US"/>
          </a:p>
        </p:txBody>
      </p:sp>
    </p:spTree>
    <p:extLst>
      <p:ext uri="{BB962C8B-B14F-4D97-AF65-F5344CB8AC3E}">
        <p14:creationId xmlns:p14="http://schemas.microsoft.com/office/powerpoint/2010/main" val="40024428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1DF2CC-D0FD-47D6-B991-D25E57AF88B0}"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9208DD-0854-416B-85FA-EFF311A25937}" type="slidenum">
              <a:rPr lang="en-US"/>
              <a:pPr>
                <a:defRPr/>
              </a:pPr>
              <a:t>‹#›</a:t>
            </a:fld>
            <a:endParaRPr lang="en-US"/>
          </a:p>
        </p:txBody>
      </p:sp>
    </p:spTree>
    <p:extLst>
      <p:ext uri="{BB962C8B-B14F-4D97-AF65-F5344CB8AC3E}">
        <p14:creationId xmlns:p14="http://schemas.microsoft.com/office/powerpoint/2010/main" val="8834586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3E7D09-DB8A-4DBF-AE81-7DEDF3D9ED11}"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6436ED-EF19-4D92-96AF-799AEA8FA320}" type="slidenum">
              <a:rPr lang="en-US"/>
              <a:pPr>
                <a:defRPr/>
              </a:pPr>
              <a:t>‹#›</a:t>
            </a:fld>
            <a:endParaRPr lang="en-US"/>
          </a:p>
        </p:txBody>
      </p:sp>
    </p:spTree>
    <p:extLst>
      <p:ext uri="{BB962C8B-B14F-4D97-AF65-F5344CB8AC3E}">
        <p14:creationId xmlns:p14="http://schemas.microsoft.com/office/powerpoint/2010/main" val="29751302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B8CCA7-91D3-49B4-AE01-0141DB2716CE}"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D81D0D-EB58-4D9F-A065-3B61105F9253}" type="slidenum">
              <a:rPr lang="en-US"/>
              <a:pPr>
                <a:defRPr/>
              </a:pPr>
              <a:t>‹#›</a:t>
            </a:fld>
            <a:endParaRPr lang="en-US"/>
          </a:p>
        </p:txBody>
      </p:sp>
    </p:spTree>
    <p:extLst>
      <p:ext uri="{BB962C8B-B14F-4D97-AF65-F5344CB8AC3E}">
        <p14:creationId xmlns:p14="http://schemas.microsoft.com/office/powerpoint/2010/main" val="257393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8274F-D7EC-EF22-6889-7EA7459307A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90E5238-2E92-ED28-ADAE-CF202571BE5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FA13EF-FC6C-3F66-771F-87BD6B086E0C}"/>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DE404B67-E29F-F128-5C0D-DA1D35F0D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553E0-FFDB-E457-A2F4-13590A7A7491}"/>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8817973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09B5B9-2732-4897-98A1-591D3402CAEC}"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12410F-A31B-4913-AA1B-DD480424649B}" type="slidenum">
              <a:rPr lang="en-US"/>
              <a:pPr>
                <a:defRPr/>
              </a:pPr>
              <a:t>‹#›</a:t>
            </a:fld>
            <a:endParaRPr lang="en-US"/>
          </a:p>
        </p:txBody>
      </p:sp>
    </p:spTree>
    <p:extLst>
      <p:ext uri="{BB962C8B-B14F-4D97-AF65-F5344CB8AC3E}">
        <p14:creationId xmlns:p14="http://schemas.microsoft.com/office/powerpoint/2010/main" val="11092307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74480" y="-168605"/>
            <a:ext cx="9768655" cy="9610581"/>
            <a:chOff x="-374481" y="-126454"/>
            <a:chExt cx="9768655" cy="7207936"/>
          </a:xfrm>
        </p:grpSpPr>
        <p:grpSp>
          <p:nvGrpSpPr>
            <p:cNvPr id="10" name="Google Shape;10;p2"/>
            <p:cNvGrpSpPr/>
            <p:nvPr/>
          </p:nvGrpSpPr>
          <p:grpSpPr>
            <a:xfrm>
              <a:off x="-324551" y="-11"/>
              <a:ext cx="2900789" cy="3300787"/>
              <a:chOff x="-324551" y="-11"/>
              <a:chExt cx="2900789" cy="3300787"/>
            </a:xfrm>
          </p:grpSpPr>
          <p:sp>
            <p:nvSpPr>
              <p:cNvPr id="11" name="Google Shape;11;p2"/>
              <p:cNvSpPr/>
              <p:nvPr/>
            </p:nvSpPr>
            <p:spPr>
              <a:xfrm>
                <a:off x="2454705" y="329973"/>
                <a:ext cx="121533" cy="104911"/>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nvGrpSpPr>
              <p:cNvPr id="12" name="Google Shape;12;p2"/>
              <p:cNvGrpSpPr/>
              <p:nvPr/>
            </p:nvGrpSpPr>
            <p:grpSpPr>
              <a:xfrm>
                <a:off x="-324551" y="-11"/>
                <a:ext cx="2478457" cy="3300787"/>
                <a:chOff x="-324551" y="-11"/>
                <a:chExt cx="2478457" cy="3300787"/>
              </a:xfrm>
            </p:grpSpPr>
            <p:sp>
              <p:nvSpPr>
                <p:cNvPr id="13" name="Google Shape;13;p2"/>
                <p:cNvSpPr/>
                <p:nvPr/>
              </p:nvSpPr>
              <p:spPr>
                <a:xfrm>
                  <a:off x="-324551" y="2400005"/>
                  <a:ext cx="299888" cy="259671"/>
                </a:xfrm>
                <a:custGeom>
                  <a:avLst/>
                  <a:gdLst/>
                  <a:ahLst/>
                  <a:cxnLst/>
                  <a:rect l="l" t="t" r="r" b="b"/>
                  <a:pathLst>
                    <a:path w="19089" h="16529" extrusionOk="0">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 name="Google Shape;14;p2"/>
                <p:cNvSpPr/>
                <p:nvPr/>
              </p:nvSpPr>
              <p:spPr>
                <a:xfrm>
                  <a:off x="410441" y="1976652"/>
                  <a:ext cx="299888" cy="258728"/>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 name="Google Shape;15;p2"/>
                <p:cNvSpPr/>
                <p:nvPr/>
              </p:nvSpPr>
              <p:spPr>
                <a:xfrm>
                  <a:off x="410441" y="1694422"/>
                  <a:ext cx="299888" cy="258728"/>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 name="Google Shape;16;p2"/>
                <p:cNvSpPr/>
                <p:nvPr/>
              </p:nvSpPr>
              <p:spPr>
                <a:xfrm>
                  <a:off x="-324551" y="1553299"/>
                  <a:ext cx="299888" cy="25872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 name="Google Shape;17;p2"/>
                <p:cNvSpPr/>
                <p:nvPr/>
              </p:nvSpPr>
              <p:spPr>
                <a:xfrm>
                  <a:off x="410441" y="1128925"/>
                  <a:ext cx="299888" cy="259749"/>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8" name="Google Shape;18;p2"/>
                <p:cNvSpPr/>
                <p:nvPr/>
              </p:nvSpPr>
              <p:spPr>
                <a:xfrm>
                  <a:off x="-324551" y="705572"/>
                  <a:ext cx="299888" cy="259749"/>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9" name="Google Shape;19;p2"/>
                <p:cNvSpPr/>
                <p:nvPr/>
              </p:nvSpPr>
              <p:spPr>
                <a:xfrm>
                  <a:off x="499626" y="2875288"/>
                  <a:ext cx="121533" cy="105854"/>
                </a:xfrm>
                <a:custGeom>
                  <a:avLst/>
                  <a:gdLst/>
                  <a:ahLst/>
                  <a:cxnLst/>
                  <a:rect l="l" t="t" r="r" b="b"/>
                  <a:pathLst>
                    <a:path w="7736" h="6738" extrusionOk="0">
                      <a:moveTo>
                        <a:pt x="1937" y="0"/>
                      </a:moveTo>
                      <a:lnTo>
                        <a:pt x="0" y="3369"/>
                      </a:lnTo>
                      <a:lnTo>
                        <a:pt x="1937" y="6737"/>
                      </a:lnTo>
                      <a:lnTo>
                        <a:pt x="5804" y="6737"/>
                      </a:lnTo>
                      <a:lnTo>
                        <a:pt x="7736" y="3369"/>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0" name="Google Shape;20;p2"/>
                <p:cNvSpPr/>
                <p:nvPr/>
              </p:nvSpPr>
              <p:spPr>
                <a:xfrm>
                  <a:off x="98803" y="3195943"/>
                  <a:ext cx="121533" cy="104833"/>
                </a:xfrm>
                <a:custGeom>
                  <a:avLst/>
                  <a:gdLst/>
                  <a:ahLst/>
                  <a:cxnLst/>
                  <a:rect l="l" t="t" r="r" b="b"/>
                  <a:pathLst>
                    <a:path w="7736" h="6673" extrusionOk="0">
                      <a:moveTo>
                        <a:pt x="1937" y="0"/>
                      </a:moveTo>
                      <a:lnTo>
                        <a:pt x="0" y="3369"/>
                      </a:lnTo>
                      <a:lnTo>
                        <a:pt x="1937" y="6672"/>
                      </a:lnTo>
                      <a:lnTo>
                        <a:pt x="5804" y="6672"/>
                      </a:lnTo>
                      <a:lnTo>
                        <a:pt x="7735" y="3369"/>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1" name="Google Shape;21;p2"/>
                <p:cNvSpPr/>
                <p:nvPr/>
              </p:nvSpPr>
              <p:spPr>
                <a:xfrm>
                  <a:off x="1198361" y="87190"/>
                  <a:ext cx="120590" cy="104833"/>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2" name="Google Shape;22;p2"/>
                <p:cNvSpPr/>
                <p:nvPr/>
              </p:nvSpPr>
              <p:spPr>
                <a:xfrm>
                  <a:off x="2032357" y="131293"/>
                  <a:ext cx="121548" cy="104927"/>
                </a:xfrm>
                <a:custGeom>
                  <a:avLst/>
                  <a:gdLst/>
                  <a:ahLst/>
                  <a:cxnLst/>
                  <a:rect l="l" t="t" r="r" b="b"/>
                  <a:pathLst>
                    <a:path w="7737" h="6679" extrusionOk="0">
                      <a:moveTo>
                        <a:pt x="1932" y="1"/>
                      </a:moveTo>
                      <a:lnTo>
                        <a:pt x="1" y="3369"/>
                      </a:lnTo>
                      <a:lnTo>
                        <a:pt x="1932" y="6678"/>
                      </a:lnTo>
                      <a:lnTo>
                        <a:pt x="5800" y="6678"/>
                      </a:lnTo>
                      <a:lnTo>
                        <a:pt x="7736" y="3369"/>
                      </a:lnTo>
                      <a:lnTo>
                        <a:pt x="5800"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3" name="Google Shape;23;p2"/>
                <p:cNvSpPr/>
                <p:nvPr/>
              </p:nvSpPr>
              <p:spPr>
                <a:xfrm>
                  <a:off x="133144" y="2666573"/>
                  <a:ext cx="184263" cy="159708"/>
                </a:xfrm>
                <a:custGeom>
                  <a:avLst/>
                  <a:gdLst/>
                  <a:ahLst/>
                  <a:cxnLst/>
                  <a:rect l="l" t="t" r="r" b="b"/>
                  <a:pathLst>
                    <a:path w="11729" h="10166" extrusionOk="0">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4" name="Google Shape;24;p2"/>
                <p:cNvSpPr/>
                <p:nvPr/>
              </p:nvSpPr>
              <p:spPr>
                <a:xfrm>
                  <a:off x="739499" y="870932"/>
                  <a:ext cx="184247" cy="159786"/>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5" name="Google Shape;25;p2"/>
                <p:cNvSpPr/>
                <p:nvPr/>
              </p:nvSpPr>
              <p:spPr>
                <a:xfrm>
                  <a:off x="1329680" y="220510"/>
                  <a:ext cx="185268" cy="159724"/>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6" name="Google Shape;26;p2"/>
                <p:cNvSpPr/>
                <p:nvPr/>
              </p:nvSpPr>
              <p:spPr>
                <a:xfrm>
                  <a:off x="323266" y="2308824"/>
                  <a:ext cx="184247" cy="159802"/>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2"/>
                <p:cNvSpPr/>
                <p:nvPr/>
              </p:nvSpPr>
              <p:spPr>
                <a:xfrm>
                  <a:off x="726008" y="2481305"/>
                  <a:ext cx="184247" cy="159802"/>
                </a:xfrm>
                <a:custGeom>
                  <a:avLst/>
                  <a:gdLst/>
                  <a:ahLst/>
                  <a:cxnLst/>
                  <a:rect l="l" t="t" r="r" b="b"/>
                  <a:pathLst>
                    <a:path w="11728" h="10172" extrusionOk="0">
                      <a:moveTo>
                        <a:pt x="2934" y="1"/>
                      </a:moveTo>
                      <a:lnTo>
                        <a:pt x="0" y="5056"/>
                      </a:lnTo>
                      <a:lnTo>
                        <a:pt x="2934" y="10171"/>
                      </a:lnTo>
                      <a:lnTo>
                        <a:pt x="8798" y="10171"/>
                      </a:lnTo>
                      <a:lnTo>
                        <a:pt x="11727" y="505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8" name="Google Shape;28;p2"/>
                <p:cNvSpPr/>
                <p:nvPr/>
              </p:nvSpPr>
              <p:spPr>
                <a:xfrm>
                  <a:off x="503546" y="2592102"/>
                  <a:ext cx="184247" cy="159724"/>
                </a:xfrm>
                <a:custGeom>
                  <a:avLst/>
                  <a:gdLst/>
                  <a:ahLst/>
                  <a:cxnLst/>
                  <a:rect l="l" t="t" r="r" b="b"/>
                  <a:pathLst>
                    <a:path w="11728" h="10167" extrusionOk="0">
                      <a:moveTo>
                        <a:pt x="2930" y="1"/>
                      </a:moveTo>
                      <a:lnTo>
                        <a:pt x="1" y="5051"/>
                      </a:lnTo>
                      <a:lnTo>
                        <a:pt x="2930" y="10166"/>
                      </a:lnTo>
                      <a:lnTo>
                        <a:pt x="8794" y="10166"/>
                      </a:lnTo>
                      <a:lnTo>
                        <a:pt x="11728" y="5051"/>
                      </a:lnTo>
                      <a:lnTo>
                        <a:pt x="8794"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9" name="Google Shape;29;p2"/>
                <p:cNvSpPr/>
                <p:nvPr/>
              </p:nvSpPr>
              <p:spPr>
                <a:xfrm>
                  <a:off x="1675646" y="495859"/>
                  <a:ext cx="184263" cy="159786"/>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0" name="Google Shape;30;p2"/>
                <p:cNvSpPr/>
                <p:nvPr/>
              </p:nvSpPr>
              <p:spPr>
                <a:xfrm>
                  <a:off x="900436" y="282219"/>
                  <a:ext cx="299888" cy="259749"/>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1" name="Google Shape;31;p2"/>
                <p:cNvSpPr/>
                <p:nvPr/>
              </p:nvSpPr>
              <p:spPr>
                <a:xfrm>
                  <a:off x="-79554" y="-11"/>
                  <a:ext cx="299888" cy="258728"/>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2" name="Google Shape;32;p2"/>
                <p:cNvSpPr/>
                <p:nvPr/>
              </p:nvSpPr>
              <p:spPr>
                <a:xfrm>
                  <a:off x="-79554" y="1976652"/>
                  <a:ext cx="299888" cy="25872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3" name="Google Shape;33;p2"/>
                <p:cNvSpPr/>
                <p:nvPr/>
              </p:nvSpPr>
              <p:spPr>
                <a:xfrm>
                  <a:off x="165444" y="1553299"/>
                  <a:ext cx="299888" cy="25872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 name="Google Shape;34;p2"/>
                <p:cNvSpPr/>
                <p:nvPr/>
              </p:nvSpPr>
              <p:spPr>
                <a:xfrm>
                  <a:off x="165444" y="987802"/>
                  <a:ext cx="299888" cy="25976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 name="Google Shape;35;p2"/>
                <p:cNvSpPr/>
                <p:nvPr/>
              </p:nvSpPr>
              <p:spPr>
                <a:xfrm>
                  <a:off x="-79554" y="564449"/>
                  <a:ext cx="299888" cy="259749"/>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 name="Google Shape;36;p2"/>
                <p:cNvSpPr/>
                <p:nvPr/>
              </p:nvSpPr>
              <p:spPr>
                <a:xfrm>
                  <a:off x="410441" y="282219"/>
                  <a:ext cx="299888" cy="259749"/>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 name="Google Shape;37;p2"/>
                <p:cNvSpPr/>
                <p:nvPr/>
              </p:nvSpPr>
              <p:spPr>
                <a:xfrm>
                  <a:off x="-324551" y="141096"/>
                  <a:ext cx="299888" cy="25872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8" name="Google Shape;38;p2"/>
                <p:cNvSpPr/>
                <p:nvPr/>
              </p:nvSpPr>
              <p:spPr>
                <a:xfrm>
                  <a:off x="-79554" y="2258898"/>
                  <a:ext cx="299888" cy="259671"/>
                </a:xfrm>
                <a:custGeom>
                  <a:avLst/>
                  <a:gdLst/>
                  <a:ahLst/>
                  <a:cxnLst/>
                  <a:rect l="l" t="t" r="r" b="b"/>
                  <a:pathLst>
                    <a:path w="19089" h="16529" extrusionOk="0">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 name="Google Shape;39;p2"/>
                <p:cNvSpPr/>
                <p:nvPr/>
              </p:nvSpPr>
              <p:spPr>
                <a:xfrm>
                  <a:off x="165444" y="1835529"/>
                  <a:ext cx="299888" cy="258744"/>
                </a:xfrm>
                <a:custGeom>
                  <a:avLst/>
                  <a:gdLst/>
                  <a:ahLst/>
                  <a:cxnLst/>
                  <a:rect l="l" t="t" r="r" b="b"/>
                  <a:pathLst>
                    <a:path w="19089" h="16470" extrusionOk="0">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 name="Google Shape;40;p2"/>
                <p:cNvSpPr/>
                <p:nvPr/>
              </p:nvSpPr>
              <p:spPr>
                <a:xfrm>
                  <a:off x="-79554" y="1694422"/>
                  <a:ext cx="299888" cy="258728"/>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 name="Google Shape;41;p2"/>
                <p:cNvSpPr/>
                <p:nvPr/>
              </p:nvSpPr>
              <p:spPr>
                <a:xfrm>
                  <a:off x="655439" y="1553299"/>
                  <a:ext cx="299888" cy="258728"/>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 name="Google Shape;42;p2"/>
                <p:cNvSpPr/>
                <p:nvPr/>
              </p:nvSpPr>
              <p:spPr>
                <a:xfrm>
                  <a:off x="-79554" y="1411155"/>
                  <a:ext cx="299888" cy="25976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nvGrpSpPr>
                <p:cNvPr id="43" name="Google Shape;43;p2"/>
                <p:cNvGrpSpPr/>
                <p:nvPr/>
              </p:nvGrpSpPr>
              <p:grpSpPr>
                <a:xfrm>
                  <a:off x="-324551" y="141096"/>
                  <a:ext cx="789883" cy="1953177"/>
                  <a:chOff x="2886825" y="590200"/>
                  <a:chExt cx="1256975" cy="3108175"/>
                </a:xfrm>
              </p:grpSpPr>
              <p:sp>
                <p:nvSpPr>
                  <p:cNvPr id="44" name="Google Shape;44;p2"/>
                  <p:cNvSpPr/>
                  <p:nvPr/>
                </p:nvSpPr>
                <p:spPr>
                  <a:xfrm>
                    <a:off x="2886825" y="3286625"/>
                    <a:ext cx="477225" cy="411750"/>
                  </a:xfrm>
                  <a:custGeom>
                    <a:avLst/>
                    <a:gdLst/>
                    <a:ahLst/>
                    <a:cxnLst/>
                    <a:rect l="l" t="t" r="r" b="b"/>
                    <a:pathLst>
                      <a:path w="19089" h="16470" extrusionOk="0">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 name="Google Shape;45;p2"/>
                  <p:cNvSpPr/>
                  <p:nvPr/>
                </p:nvSpPr>
                <p:spPr>
                  <a:xfrm>
                    <a:off x="2886825" y="1039350"/>
                    <a:ext cx="477225" cy="413350"/>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 name="Google Shape;46;p2"/>
                  <p:cNvSpPr/>
                  <p:nvPr/>
                </p:nvSpPr>
                <p:spPr>
                  <a:xfrm>
                    <a:off x="3666575" y="590200"/>
                    <a:ext cx="477225" cy="411725"/>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sp>
              <p:nvSpPr>
                <p:cNvPr id="47" name="Google Shape;47;p2"/>
                <p:cNvSpPr/>
                <p:nvPr/>
              </p:nvSpPr>
              <p:spPr>
                <a:xfrm>
                  <a:off x="165444" y="1270048"/>
                  <a:ext cx="299888" cy="259749"/>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8" name="Google Shape;48;p2"/>
                <p:cNvSpPr/>
                <p:nvPr/>
              </p:nvSpPr>
              <p:spPr>
                <a:xfrm>
                  <a:off x="-79554" y="1128925"/>
                  <a:ext cx="299888" cy="259749"/>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9" name="Google Shape;49;p2"/>
                <p:cNvSpPr/>
                <p:nvPr/>
              </p:nvSpPr>
              <p:spPr>
                <a:xfrm>
                  <a:off x="-324551" y="1270048"/>
                  <a:ext cx="299888" cy="259749"/>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0" name="Google Shape;50;p2"/>
                <p:cNvSpPr/>
                <p:nvPr/>
              </p:nvSpPr>
              <p:spPr>
                <a:xfrm>
                  <a:off x="-79554" y="846695"/>
                  <a:ext cx="299888" cy="259749"/>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1" name="Google Shape;51;p2"/>
                <p:cNvSpPr/>
                <p:nvPr/>
              </p:nvSpPr>
              <p:spPr>
                <a:xfrm>
                  <a:off x="410441" y="564449"/>
                  <a:ext cx="299888" cy="259749"/>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2" name="Google Shape;52;p2"/>
                <p:cNvSpPr/>
                <p:nvPr/>
              </p:nvSpPr>
              <p:spPr>
                <a:xfrm>
                  <a:off x="655439" y="423342"/>
                  <a:ext cx="299888" cy="259749"/>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3" name="Google Shape;53;p2"/>
                <p:cNvSpPr/>
                <p:nvPr/>
              </p:nvSpPr>
              <p:spPr>
                <a:xfrm>
                  <a:off x="165444" y="423342"/>
                  <a:ext cx="299888" cy="259749"/>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4" name="Google Shape;54;p2"/>
                <p:cNvSpPr/>
                <p:nvPr/>
              </p:nvSpPr>
              <p:spPr>
                <a:xfrm>
                  <a:off x="410441" y="-11"/>
                  <a:ext cx="299888" cy="25872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55" name="Google Shape;55;p2"/>
            <p:cNvGrpSpPr/>
            <p:nvPr/>
          </p:nvGrpSpPr>
          <p:grpSpPr>
            <a:xfrm>
              <a:off x="6895449" y="2765296"/>
              <a:ext cx="2498725" cy="2732343"/>
              <a:chOff x="6895449" y="2765296"/>
              <a:chExt cx="2498725" cy="2732343"/>
            </a:xfrm>
          </p:grpSpPr>
          <p:sp>
            <p:nvSpPr>
              <p:cNvPr id="56" name="Google Shape;56;p2"/>
              <p:cNvSpPr/>
              <p:nvPr/>
            </p:nvSpPr>
            <p:spPr>
              <a:xfrm>
                <a:off x="7530303" y="5008897"/>
                <a:ext cx="365424" cy="316265"/>
              </a:xfrm>
              <a:custGeom>
                <a:avLst/>
                <a:gdLst/>
                <a:ahLst/>
                <a:cxnLst/>
                <a:rect l="l" t="t" r="r" b="b"/>
                <a:pathLst>
                  <a:path w="19030" h="16470" extrusionOk="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7" name="Google Shape;57;p2"/>
              <p:cNvSpPr/>
              <p:nvPr/>
            </p:nvSpPr>
            <p:spPr>
              <a:xfrm>
                <a:off x="8728155" y="4663924"/>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 name="Google Shape;58;p2"/>
              <p:cNvSpPr/>
              <p:nvPr/>
            </p:nvSpPr>
            <p:spPr>
              <a:xfrm>
                <a:off x="8728155" y="3627738"/>
                <a:ext cx="366557" cy="31749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 name="Google Shape;59;p2"/>
              <p:cNvSpPr/>
              <p:nvPr/>
            </p:nvSpPr>
            <p:spPr>
              <a:xfrm>
                <a:off x="8129229" y="3627738"/>
                <a:ext cx="366576" cy="31749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 name="Google Shape;60;p2"/>
              <p:cNvSpPr/>
              <p:nvPr/>
            </p:nvSpPr>
            <p:spPr>
              <a:xfrm>
                <a:off x="7654889" y="3984693"/>
                <a:ext cx="225207" cy="195328"/>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 name="Google Shape;61;p2"/>
              <p:cNvSpPr/>
              <p:nvPr/>
            </p:nvSpPr>
            <p:spPr>
              <a:xfrm>
                <a:off x="6895449" y="4883082"/>
                <a:ext cx="148551" cy="129386"/>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2" name="Google Shape;62;p2"/>
              <p:cNvSpPr/>
              <p:nvPr/>
            </p:nvSpPr>
            <p:spPr>
              <a:xfrm>
                <a:off x="8373600" y="3195355"/>
                <a:ext cx="225207" cy="195232"/>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3" name="Google Shape;63;p2"/>
              <p:cNvSpPr/>
              <p:nvPr/>
            </p:nvSpPr>
            <p:spPr>
              <a:xfrm>
                <a:off x="7247623" y="4989732"/>
                <a:ext cx="225207" cy="194080"/>
              </a:xfrm>
              <a:custGeom>
                <a:avLst/>
                <a:gdLst/>
                <a:ahLst/>
                <a:cxnLst/>
                <a:rect l="l" t="t" r="r" b="b"/>
                <a:pathLst>
                  <a:path w="11728" h="10107" extrusionOk="0">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4" name="Google Shape;64;p2"/>
              <p:cNvSpPr/>
              <p:nvPr/>
            </p:nvSpPr>
            <p:spPr>
              <a:xfrm>
                <a:off x="9027618" y="2765296"/>
                <a:ext cx="366557" cy="316246"/>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5" name="Google Shape;65;p2"/>
              <p:cNvSpPr/>
              <p:nvPr/>
            </p:nvSpPr>
            <p:spPr>
              <a:xfrm>
                <a:off x="9027618" y="5181393"/>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6" name="Google Shape;66;p2"/>
              <p:cNvSpPr/>
              <p:nvPr/>
            </p:nvSpPr>
            <p:spPr>
              <a:xfrm>
                <a:off x="8428692" y="4836420"/>
                <a:ext cx="366576" cy="316246"/>
              </a:xfrm>
              <a:custGeom>
                <a:avLst/>
                <a:gdLst/>
                <a:ahLst/>
                <a:cxnLst/>
                <a:rect l="l" t="t" r="r" b="b"/>
                <a:pathLst>
                  <a:path w="19090" h="16469" extrusionOk="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7" name="Google Shape;67;p2"/>
              <p:cNvSpPr/>
              <p:nvPr/>
            </p:nvSpPr>
            <p:spPr>
              <a:xfrm>
                <a:off x="7530303" y="4663924"/>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8" name="Google Shape;68;p2"/>
              <p:cNvSpPr/>
              <p:nvPr/>
            </p:nvSpPr>
            <p:spPr>
              <a:xfrm>
                <a:off x="8428692" y="4145207"/>
                <a:ext cx="366576" cy="317494"/>
              </a:xfrm>
              <a:custGeom>
                <a:avLst/>
                <a:gdLst/>
                <a:ahLst/>
                <a:cxnLst/>
                <a:rect l="l" t="t" r="r" b="b"/>
                <a:pathLst>
                  <a:path w="19090" h="16534" extrusionOk="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9" name="Google Shape;69;p2"/>
              <p:cNvSpPr/>
              <p:nvPr/>
            </p:nvSpPr>
            <p:spPr>
              <a:xfrm>
                <a:off x="9027618" y="3455241"/>
                <a:ext cx="366557" cy="31749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0" name="Google Shape;70;p2"/>
              <p:cNvSpPr/>
              <p:nvPr/>
            </p:nvSpPr>
            <p:spPr>
              <a:xfrm>
                <a:off x="8728155" y="2937773"/>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1" name="Google Shape;71;p2"/>
              <p:cNvSpPr/>
              <p:nvPr/>
            </p:nvSpPr>
            <p:spPr>
              <a:xfrm>
                <a:off x="7829766" y="5181393"/>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2" name="Google Shape;72;p2"/>
              <p:cNvSpPr/>
              <p:nvPr/>
            </p:nvSpPr>
            <p:spPr>
              <a:xfrm>
                <a:off x="8728155" y="5008897"/>
                <a:ext cx="366557" cy="316265"/>
              </a:xfrm>
              <a:custGeom>
                <a:avLst/>
                <a:gdLst/>
                <a:ahLst/>
                <a:cxnLst/>
                <a:rect l="l" t="t" r="r" b="b"/>
                <a:pathLst>
                  <a:path w="19089" h="16470" extrusionOk="0">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3" name="Google Shape;73;p2"/>
              <p:cNvSpPr/>
              <p:nvPr/>
            </p:nvSpPr>
            <p:spPr>
              <a:xfrm>
                <a:off x="8728155" y="3282765"/>
                <a:ext cx="366557" cy="31749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4" name="Google Shape;74;p2"/>
              <p:cNvSpPr/>
              <p:nvPr/>
            </p:nvSpPr>
            <p:spPr>
              <a:xfrm>
                <a:off x="8428692" y="5181393"/>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5" name="Google Shape;75;p2"/>
              <p:cNvSpPr/>
              <p:nvPr/>
            </p:nvSpPr>
            <p:spPr>
              <a:xfrm>
                <a:off x="9027618" y="4836420"/>
                <a:ext cx="366557" cy="316246"/>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6" name="Google Shape;76;p2"/>
              <p:cNvSpPr/>
              <p:nvPr/>
            </p:nvSpPr>
            <p:spPr>
              <a:xfrm>
                <a:off x="8129229" y="5008897"/>
                <a:ext cx="366576" cy="316265"/>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7" name="Google Shape;77;p2"/>
              <p:cNvSpPr/>
              <p:nvPr/>
            </p:nvSpPr>
            <p:spPr>
              <a:xfrm>
                <a:off x="9027618" y="4490179"/>
                <a:ext cx="366557" cy="317513"/>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8" name="Google Shape;78;p2"/>
              <p:cNvSpPr/>
              <p:nvPr/>
            </p:nvSpPr>
            <p:spPr>
              <a:xfrm>
                <a:off x="8428692" y="4490179"/>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9" name="Google Shape;79;p2"/>
              <p:cNvSpPr/>
              <p:nvPr/>
            </p:nvSpPr>
            <p:spPr>
              <a:xfrm>
                <a:off x="8129229" y="4663924"/>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0" name="Google Shape;80;p2"/>
              <p:cNvSpPr/>
              <p:nvPr/>
            </p:nvSpPr>
            <p:spPr>
              <a:xfrm>
                <a:off x="7829766" y="4490179"/>
                <a:ext cx="365424" cy="317513"/>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1" name="Google Shape;81;p2"/>
              <p:cNvSpPr/>
              <p:nvPr/>
            </p:nvSpPr>
            <p:spPr>
              <a:xfrm>
                <a:off x="9027618" y="4145207"/>
                <a:ext cx="366557" cy="317494"/>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2" name="Google Shape;82;p2"/>
              <p:cNvSpPr/>
              <p:nvPr/>
            </p:nvSpPr>
            <p:spPr>
              <a:xfrm>
                <a:off x="8728155" y="4317703"/>
                <a:ext cx="366557" cy="317494"/>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3" name="Google Shape;83;p2"/>
              <p:cNvSpPr/>
              <p:nvPr/>
            </p:nvSpPr>
            <p:spPr>
              <a:xfrm>
                <a:off x="9027618" y="3800234"/>
                <a:ext cx="366557" cy="31749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4" name="Google Shape;84;p2"/>
              <p:cNvSpPr/>
              <p:nvPr/>
            </p:nvSpPr>
            <p:spPr>
              <a:xfrm>
                <a:off x="8428692" y="3800234"/>
                <a:ext cx="366576" cy="31749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5" name="Google Shape;85;p2"/>
              <p:cNvSpPr/>
              <p:nvPr/>
            </p:nvSpPr>
            <p:spPr>
              <a:xfrm>
                <a:off x="8129229" y="3972710"/>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86" name="Google Shape;86;p2"/>
            <p:cNvGrpSpPr/>
            <p:nvPr/>
          </p:nvGrpSpPr>
          <p:grpSpPr>
            <a:xfrm>
              <a:off x="-374481" y="3970996"/>
              <a:ext cx="2941933" cy="3110486"/>
              <a:chOff x="-374481" y="3970996"/>
              <a:chExt cx="2941933" cy="3110486"/>
            </a:xfrm>
          </p:grpSpPr>
          <p:grpSp>
            <p:nvGrpSpPr>
              <p:cNvPr id="87" name="Google Shape;87;p2"/>
              <p:cNvGrpSpPr/>
              <p:nvPr/>
            </p:nvGrpSpPr>
            <p:grpSpPr>
              <a:xfrm rot="-5400000">
                <a:off x="-458757" y="4055272"/>
                <a:ext cx="3110486" cy="2941933"/>
                <a:chOff x="363575" y="365650"/>
                <a:chExt cx="4949850" cy="4681625"/>
              </a:xfrm>
            </p:grpSpPr>
            <p:sp>
              <p:nvSpPr>
                <p:cNvPr id="88" name="Google Shape;88;p2"/>
                <p:cNvSpPr/>
                <p:nvPr/>
              </p:nvSpPr>
              <p:spPr>
                <a:xfrm>
                  <a:off x="1327325" y="4634050"/>
                  <a:ext cx="475750" cy="413225"/>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9" name="Google Shape;89;p2"/>
                <p:cNvSpPr/>
                <p:nvPr/>
              </p:nvSpPr>
              <p:spPr>
                <a:xfrm>
                  <a:off x="547575" y="4634050"/>
                  <a:ext cx="475750" cy="413225"/>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0" name="Google Shape;90;p2"/>
                <p:cNvSpPr/>
                <p:nvPr/>
              </p:nvSpPr>
              <p:spPr>
                <a:xfrm>
                  <a:off x="2886825" y="4184900"/>
                  <a:ext cx="477225" cy="413225"/>
                </a:xfrm>
                <a:custGeom>
                  <a:avLst/>
                  <a:gdLst/>
                  <a:ahLst/>
                  <a:cxnLst/>
                  <a:rect l="l" t="t" r="r" b="b"/>
                  <a:pathLst>
                    <a:path w="19089" h="16529" extrusionOk="0">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1" name="Google Shape;91;p2"/>
                <p:cNvSpPr/>
                <p:nvPr/>
              </p:nvSpPr>
              <p:spPr>
                <a:xfrm>
                  <a:off x="547575" y="3735775"/>
                  <a:ext cx="475750" cy="411725"/>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2" name="Google Shape;92;p2"/>
                <p:cNvSpPr/>
                <p:nvPr/>
              </p:nvSpPr>
              <p:spPr>
                <a:xfrm>
                  <a:off x="4056450" y="3062075"/>
                  <a:ext cx="477225" cy="411725"/>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3" name="Google Shape;93;p2"/>
                <p:cNvSpPr/>
                <p:nvPr/>
              </p:nvSpPr>
              <p:spPr>
                <a:xfrm>
                  <a:off x="1327325" y="3286625"/>
                  <a:ext cx="475750" cy="411750"/>
                </a:xfrm>
                <a:custGeom>
                  <a:avLst/>
                  <a:gdLst/>
                  <a:ahLst/>
                  <a:cxnLst/>
                  <a:rect l="l" t="t" r="r" b="b"/>
                  <a:pathLst>
                    <a:path w="19030" h="16470" extrusionOk="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4" name="Google Shape;94;p2"/>
                <p:cNvSpPr/>
                <p:nvPr/>
              </p:nvSpPr>
              <p:spPr>
                <a:xfrm>
                  <a:off x="2886825" y="2837500"/>
                  <a:ext cx="477225" cy="411725"/>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5" name="Google Shape;95;p2"/>
                <p:cNvSpPr/>
                <p:nvPr/>
              </p:nvSpPr>
              <p:spPr>
                <a:xfrm>
                  <a:off x="4056450" y="2162175"/>
                  <a:ext cx="477225" cy="413350"/>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6" name="Google Shape;96;p2"/>
                <p:cNvSpPr/>
                <p:nvPr/>
              </p:nvSpPr>
              <p:spPr>
                <a:xfrm>
                  <a:off x="2886825" y="1488475"/>
                  <a:ext cx="477225" cy="413350"/>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7" name="Google Shape;97;p2"/>
                <p:cNvSpPr/>
                <p:nvPr/>
              </p:nvSpPr>
              <p:spPr>
                <a:xfrm>
                  <a:off x="2107075" y="1488475"/>
                  <a:ext cx="477250" cy="413350"/>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8" name="Google Shape;98;p2"/>
                <p:cNvSpPr/>
                <p:nvPr/>
              </p:nvSpPr>
              <p:spPr>
                <a:xfrm>
                  <a:off x="1489525" y="1953200"/>
                  <a:ext cx="293200" cy="254300"/>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9" name="Google Shape;99;p2"/>
                <p:cNvSpPr/>
                <p:nvPr/>
              </p:nvSpPr>
              <p:spPr>
                <a:xfrm>
                  <a:off x="756550" y="2436650"/>
                  <a:ext cx="294850" cy="254275"/>
                </a:xfrm>
                <a:custGeom>
                  <a:avLst/>
                  <a:gdLst/>
                  <a:ahLst/>
                  <a:cxnLst/>
                  <a:rect l="l" t="t" r="r" b="b"/>
                  <a:pathLst>
                    <a:path w="11794" h="10171" extrusionOk="0">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0" name="Google Shape;100;p2"/>
                <p:cNvSpPr/>
                <p:nvPr/>
              </p:nvSpPr>
              <p:spPr>
                <a:xfrm>
                  <a:off x="903150" y="987950"/>
                  <a:ext cx="193400" cy="166825"/>
                </a:xfrm>
                <a:custGeom>
                  <a:avLst/>
                  <a:gdLst/>
                  <a:ahLst/>
                  <a:cxnLst/>
                  <a:rect l="l" t="t" r="r" b="b"/>
                  <a:pathLst>
                    <a:path w="7736" h="6673" extrusionOk="0">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1" name="Google Shape;101;p2"/>
                <p:cNvSpPr/>
                <p:nvPr/>
              </p:nvSpPr>
              <p:spPr>
                <a:xfrm>
                  <a:off x="500800" y="3122825"/>
                  <a:ext cx="193400" cy="168450"/>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2" name="Google Shape;102;p2"/>
                <p:cNvSpPr/>
                <p:nvPr/>
              </p:nvSpPr>
              <p:spPr>
                <a:xfrm>
                  <a:off x="2425225" y="925550"/>
                  <a:ext cx="293200" cy="254175"/>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3" name="Google Shape;103;p2"/>
                <p:cNvSpPr/>
                <p:nvPr/>
              </p:nvSpPr>
              <p:spPr>
                <a:xfrm>
                  <a:off x="959300" y="3261675"/>
                  <a:ext cx="293200" cy="252675"/>
                </a:xfrm>
                <a:custGeom>
                  <a:avLst/>
                  <a:gdLst/>
                  <a:ahLst/>
                  <a:cxnLst/>
                  <a:rect l="l" t="t" r="r" b="b"/>
                  <a:pathLst>
                    <a:path w="11728" h="10107" extrusionOk="0">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4" name="Google Shape;104;p2"/>
                <p:cNvSpPr/>
                <p:nvPr/>
              </p:nvSpPr>
              <p:spPr>
                <a:xfrm>
                  <a:off x="4580094" y="1751619"/>
                  <a:ext cx="293200" cy="254275"/>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5" name="Google Shape;105;p2"/>
                <p:cNvSpPr/>
                <p:nvPr/>
              </p:nvSpPr>
              <p:spPr>
                <a:xfrm>
                  <a:off x="1626750" y="1337275"/>
                  <a:ext cx="294850" cy="254150"/>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6" name="Google Shape;106;p2"/>
                <p:cNvSpPr/>
                <p:nvPr/>
              </p:nvSpPr>
              <p:spPr>
                <a:xfrm>
                  <a:off x="363575" y="4242550"/>
                  <a:ext cx="293200" cy="254275"/>
                </a:xfrm>
                <a:custGeom>
                  <a:avLst/>
                  <a:gdLst/>
                  <a:ahLst/>
                  <a:cxnLst/>
                  <a:rect l="l" t="t" r="r" b="b"/>
                  <a:pathLst>
                    <a:path w="11728" h="10171" extrusionOk="0">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7" name="Google Shape;107;p2"/>
                <p:cNvSpPr/>
                <p:nvPr/>
              </p:nvSpPr>
              <p:spPr>
                <a:xfrm>
                  <a:off x="1902850" y="376625"/>
                  <a:ext cx="293200" cy="254150"/>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8" name="Google Shape;108;p2"/>
                <p:cNvSpPr/>
                <p:nvPr/>
              </p:nvSpPr>
              <p:spPr>
                <a:xfrm>
                  <a:off x="4836200" y="814775"/>
                  <a:ext cx="477225" cy="413350"/>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9" name="Google Shape;109;p2"/>
                <p:cNvSpPr/>
                <p:nvPr/>
              </p:nvSpPr>
              <p:spPr>
                <a:xfrm>
                  <a:off x="3276700" y="365650"/>
                  <a:ext cx="477225" cy="411725"/>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110" name="Google Shape;110;p2"/>
              <p:cNvGrpSpPr/>
              <p:nvPr/>
            </p:nvGrpSpPr>
            <p:grpSpPr>
              <a:xfrm rot="-5400000">
                <a:off x="-174571" y="4016084"/>
                <a:ext cx="2259868" cy="2659687"/>
                <a:chOff x="1327325" y="365650"/>
                <a:chExt cx="3596225" cy="4232475"/>
              </a:xfrm>
            </p:grpSpPr>
            <p:sp>
              <p:nvSpPr>
                <p:cNvPr id="111" name="Google Shape;111;p2"/>
                <p:cNvSpPr/>
                <p:nvPr/>
              </p:nvSpPr>
              <p:spPr>
                <a:xfrm>
                  <a:off x="3276700" y="3960350"/>
                  <a:ext cx="477225" cy="413225"/>
                </a:xfrm>
                <a:custGeom>
                  <a:avLst/>
                  <a:gdLst/>
                  <a:ahLst/>
                  <a:cxnLst/>
                  <a:rect l="l" t="t" r="r" b="b"/>
                  <a:pathLst>
                    <a:path w="19089" h="16529" extrusionOk="0">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2" name="Google Shape;112;p2"/>
                <p:cNvSpPr/>
                <p:nvPr/>
              </p:nvSpPr>
              <p:spPr>
                <a:xfrm>
                  <a:off x="2107075" y="4184900"/>
                  <a:ext cx="477250" cy="413225"/>
                </a:xfrm>
                <a:custGeom>
                  <a:avLst/>
                  <a:gdLst/>
                  <a:ahLst/>
                  <a:cxnLst/>
                  <a:rect l="l" t="t" r="r" b="b"/>
                  <a:pathLst>
                    <a:path w="19090" h="16529" extrusionOk="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3" name="Google Shape;113;p2"/>
                <p:cNvSpPr/>
                <p:nvPr/>
              </p:nvSpPr>
              <p:spPr>
                <a:xfrm>
                  <a:off x="2496950" y="35112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4" name="Google Shape;114;p2"/>
                <p:cNvSpPr/>
                <p:nvPr/>
              </p:nvSpPr>
              <p:spPr>
                <a:xfrm>
                  <a:off x="1327325" y="3735775"/>
                  <a:ext cx="475750" cy="411725"/>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5" name="Google Shape;115;p2"/>
                <p:cNvSpPr/>
                <p:nvPr/>
              </p:nvSpPr>
              <p:spPr>
                <a:xfrm>
                  <a:off x="3276700" y="3062075"/>
                  <a:ext cx="477225" cy="411725"/>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6" name="Google Shape;116;p2"/>
                <p:cNvSpPr/>
                <p:nvPr/>
              </p:nvSpPr>
              <p:spPr>
                <a:xfrm>
                  <a:off x="2107075" y="3286625"/>
                  <a:ext cx="477250" cy="411750"/>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7" name="Google Shape;117;p2"/>
                <p:cNvSpPr/>
                <p:nvPr/>
              </p:nvSpPr>
              <p:spPr>
                <a:xfrm>
                  <a:off x="4446325" y="2837500"/>
                  <a:ext cx="477225" cy="41172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8" name="Google Shape;118;p2"/>
                <p:cNvSpPr/>
                <p:nvPr/>
              </p:nvSpPr>
              <p:spPr>
                <a:xfrm>
                  <a:off x="3276700" y="2611300"/>
                  <a:ext cx="477225" cy="41337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19" name="Google Shape;119;p2"/>
                <p:cNvSpPr/>
                <p:nvPr/>
              </p:nvSpPr>
              <p:spPr>
                <a:xfrm>
                  <a:off x="2496950" y="26113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0" name="Google Shape;120;p2"/>
                <p:cNvSpPr/>
                <p:nvPr/>
              </p:nvSpPr>
              <p:spPr>
                <a:xfrm>
                  <a:off x="2107075" y="28375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1" name="Google Shape;121;p2"/>
                <p:cNvSpPr/>
                <p:nvPr/>
              </p:nvSpPr>
              <p:spPr>
                <a:xfrm>
                  <a:off x="1717200" y="2611300"/>
                  <a:ext cx="475750" cy="41337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2" name="Google Shape;122;p2"/>
                <p:cNvSpPr/>
                <p:nvPr/>
              </p:nvSpPr>
              <p:spPr>
                <a:xfrm>
                  <a:off x="3666575" y="2386750"/>
                  <a:ext cx="477225" cy="413350"/>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3" name="Google Shape;123;p2"/>
                <p:cNvSpPr/>
                <p:nvPr/>
              </p:nvSpPr>
              <p:spPr>
                <a:xfrm>
                  <a:off x="3276700" y="2162175"/>
                  <a:ext cx="477225" cy="413350"/>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4" name="Google Shape;124;p2"/>
                <p:cNvSpPr/>
                <p:nvPr/>
              </p:nvSpPr>
              <p:spPr>
                <a:xfrm>
                  <a:off x="2886825" y="2386750"/>
                  <a:ext cx="477225" cy="413350"/>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5" name="Google Shape;125;p2"/>
                <p:cNvSpPr/>
                <p:nvPr/>
              </p:nvSpPr>
              <p:spPr>
                <a:xfrm>
                  <a:off x="3276700" y="17130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6" name="Google Shape;126;p2"/>
                <p:cNvSpPr/>
                <p:nvPr/>
              </p:nvSpPr>
              <p:spPr>
                <a:xfrm>
                  <a:off x="2496950" y="1713050"/>
                  <a:ext cx="477250" cy="413350"/>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7" name="Google Shape;127;p2"/>
                <p:cNvSpPr/>
                <p:nvPr/>
              </p:nvSpPr>
              <p:spPr>
                <a:xfrm>
                  <a:off x="2107075" y="19376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8" name="Google Shape;128;p2"/>
                <p:cNvSpPr/>
                <p:nvPr/>
              </p:nvSpPr>
              <p:spPr>
                <a:xfrm>
                  <a:off x="4056450" y="1263900"/>
                  <a:ext cx="477225" cy="413350"/>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29" name="Google Shape;129;p2"/>
                <p:cNvSpPr/>
                <p:nvPr/>
              </p:nvSpPr>
              <p:spPr>
                <a:xfrm>
                  <a:off x="4446325" y="1039350"/>
                  <a:ext cx="477225" cy="413350"/>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0" name="Google Shape;130;p2"/>
                <p:cNvSpPr/>
                <p:nvPr/>
              </p:nvSpPr>
              <p:spPr>
                <a:xfrm>
                  <a:off x="3666575" y="10393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1" name="Google Shape;131;p2"/>
                <p:cNvSpPr/>
                <p:nvPr/>
              </p:nvSpPr>
              <p:spPr>
                <a:xfrm>
                  <a:off x="4056450" y="365650"/>
                  <a:ext cx="477225" cy="411725"/>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132" name="Google Shape;132;p2"/>
            <p:cNvGrpSpPr/>
            <p:nvPr/>
          </p:nvGrpSpPr>
          <p:grpSpPr>
            <a:xfrm>
              <a:off x="7508523" y="-126454"/>
              <a:ext cx="1878185" cy="1451618"/>
              <a:chOff x="7508523" y="-126454"/>
              <a:chExt cx="1878185" cy="1451618"/>
            </a:xfrm>
          </p:grpSpPr>
          <p:sp>
            <p:nvSpPr>
              <p:cNvPr id="133" name="Google Shape;133;p2"/>
              <p:cNvSpPr/>
              <p:nvPr/>
            </p:nvSpPr>
            <p:spPr>
              <a:xfrm rot="-5400000">
                <a:off x="9107400" y="-105874"/>
                <a:ext cx="299888" cy="25872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4" name="Google Shape;134;p2"/>
              <p:cNvSpPr/>
              <p:nvPr/>
            </p:nvSpPr>
            <p:spPr>
              <a:xfrm rot="-5400000">
                <a:off x="8260183" y="-106385"/>
                <a:ext cx="299888" cy="259749"/>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5" name="Google Shape;135;p2"/>
              <p:cNvSpPr/>
              <p:nvPr/>
            </p:nvSpPr>
            <p:spPr>
              <a:xfrm rot="-5400000">
                <a:off x="8260175" y="383602"/>
                <a:ext cx="299904" cy="259749"/>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6" name="Google Shape;136;p2"/>
              <p:cNvSpPr/>
              <p:nvPr/>
            </p:nvSpPr>
            <p:spPr>
              <a:xfrm rot="-5400000">
                <a:off x="8560063" y="879473"/>
                <a:ext cx="184247" cy="159802"/>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7" name="Google Shape;137;p2"/>
              <p:cNvSpPr/>
              <p:nvPr/>
            </p:nvSpPr>
            <p:spPr>
              <a:xfrm rot="-5400000">
                <a:off x="7500173" y="163793"/>
                <a:ext cx="121533" cy="104833"/>
              </a:xfrm>
              <a:custGeom>
                <a:avLst/>
                <a:gdLst/>
                <a:ahLst/>
                <a:cxnLst/>
                <a:rect l="l" t="t" r="r" b="b"/>
                <a:pathLst>
                  <a:path w="7736" h="6673" extrusionOk="0">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8" name="Google Shape;138;p2"/>
              <p:cNvSpPr/>
              <p:nvPr/>
            </p:nvSpPr>
            <p:spPr>
              <a:xfrm rot="-5400000">
                <a:off x="7914249" y="291518"/>
                <a:ext cx="184247" cy="159724"/>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39" name="Google Shape;139;p2"/>
              <p:cNvSpPr/>
              <p:nvPr/>
            </p:nvSpPr>
            <p:spPr>
              <a:xfrm rot="-5400000">
                <a:off x="8172451" y="792769"/>
                <a:ext cx="185284" cy="159708"/>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0" name="Google Shape;140;p2"/>
              <p:cNvSpPr/>
              <p:nvPr/>
            </p:nvSpPr>
            <p:spPr>
              <a:xfrm rot="-5400000">
                <a:off x="9017097" y="1153186"/>
                <a:ext cx="184247" cy="159708"/>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1" name="Google Shape;141;p2"/>
              <p:cNvSpPr/>
              <p:nvPr/>
            </p:nvSpPr>
            <p:spPr>
              <a:xfrm rot="-5400000">
                <a:off x="8965766" y="138597"/>
                <a:ext cx="299904" cy="25976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2" name="Google Shape;142;p2"/>
              <p:cNvSpPr/>
              <p:nvPr/>
            </p:nvSpPr>
            <p:spPr>
              <a:xfrm rot="-5400000">
                <a:off x="9107392" y="384113"/>
                <a:ext cx="299904" cy="258728"/>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3" name="Google Shape;143;p2"/>
              <p:cNvSpPr/>
              <p:nvPr/>
            </p:nvSpPr>
            <p:spPr>
              <a:xfrm rot="-5400000">
                <a:off x="8966238" y="629063"/>
                <a:ext cx="298961" cy="25976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4" name="Google Shape;144;p2"/>
              <p:cNvSpPr/>
              <p:nvPr/>
            </p:nvSpPr>
            <p:spPr>
              <a:xfrm rot="-5400000">
                <a:off x="8824659" y="-106385"/>
                <a:ext cx="299888" cy="259749"/>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5" name="Google Shape;145;p2"/>
              <p:cNvSpPr/>
              <p:nvPr/>
            </p:nvSpPr>
            <p:spPr>
              <a:xfrm rot="-5400000">
                <a:off x="8401298" y="138605"/>
                <a:ext cx="299904" cy="259749"/>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46" name="Google Shape;146;p2"/>
              <p:cNvSpPr/>
              <p:nvPr/>
            </p:nvSpPr>
            <p:spPr>
              <a:xfrm rot="-5400000">
                <a:off x="8542413" y="383594"/>
                <a:ext cx="299904" cy="25976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sp>
        <p:nvSpPr>
          <p:cNvPr id="147" name="Google Shape;147;p2"/>
          <p:cNvSpPr txBox="1">
            <a:spLocks noGrp="1"/>
          </p:cNvSpPr>
          <p:nvPr>
            <p:ph type="ctrTitle"/>
          </p:nvPr>
        </p:nvSpPr>
        <p:spPr>
          <a:xfrm>
            <a:off x="1765200" y="2017700"/>
            <a:ext cx="5613600" cy="21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8" name="Google Shape;148;p2"/>
          <p:cNvSpPr txBox="1">
            <a:spLocks noGrp="1"/>
          </p:cNvSpPr>
          <p:nvPr>
            <p:ph type="subTitle" idx="1"/>
          </p:nvPr>
        </p:nvSpPr>
        <p:spPr>
          <a:xfrm>
            <a:off x="2734625" y="4209767"/>
            <a:ext cx="3674700" cy="4876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atin typeface="Manrope Medium"/>
                <a:ea typeface="Manrope Medium"/>
                <a:cs typeface="Manrope Medium"/>
                <a:sym typeface="Manrope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9" name="Google Shape;149;p2"/>
          <p:cNvGrpSpPr/>
          <p:nvPr/>
        </p:nvGrpSpPr>
        <p:grpSpPr>
          <a:xfrm>
            <a:off x="-1342317" y="-1242948"/>
            <a:ext cx="10570541" cy="8100947"/>
            <a:chOff x="-1342317" y="-932211"/>
            <a:chExt cx="10570541" cy="6075710"/>
          </a:xfrm>
        </p:grpSpPr>
        <p:pic>
          <p:nvPicPr>
            <p:cNvPr id="150" name="Google Shape;150;p2"/>
            <p:cNvPicPr preferRelativeResize="0"/>
            <p:nvPr/>
          </p:nvPicPr>
          <p:blipFill rotWithShape="1">
            <a:blip r:embed="rId2">
              <a:alphaModFix/>
            </a:blip>
            <a:srcRect b="27092"/>
            <a:stretch/>
          </p:blipFill>
          <p:spPr>
            <a:xfrm rot="-985196">
              <a:off x="7802603" y="4016887"/>
              <a:ext cx="1316795" cy="960072"/>
            </a:xfrm>
            <a:prstGeom prst="rect">
              <a:avLst/>
            </a:prstGeom>
            <a:noFill/>
            <a:ln>
              <a:noFill/>
            </a:ln>
          </p:spPr>
        </p:pic>
        <p:pic>
          <p:nvPicPr>
            <p:cNvPr id="151" name="Google Shape;151;p2"/>
            <p:cNvPicPr preferRelativeResize="0"/>
            <p:nvPr/>
          </p:nvPicPr>
          <p:blipFill rotWithShape="1">
            <a:blip r:embed="rId3">
              <a:alphaModFix/>
            </a:blip>
            <a:srcRect t="13843" b="16241"/>
            <a:stretch/>
          </p:blipFill>
          <p:spPr>
            <a:xfrm rot="-3039005">
              <a:off x="-1058351" y="-91172"/>
              <a:ext cx="3250800" cy="2272822"/>
            </a:xfrm>
            <a:prstGeom prst="rect">
              <a:avLst/>
            </a:prstGeom>
            <a:noFill/>
            <a:ln>
              <a:noFill/>
            </a:ln>
          </p:spPr>
        </p:pic>
      </p:grpSp>
    </p:spTree>
    <p:extLst>
      <p:ext uri="{BB962C8B-B14F-4D97-AF65-F5344CB8AC3E}">
        <p14:creationId xmlns:p14="http://schemas.microsoft.com/office/powerpoint/2010/main" val="20157719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1"/>
        <p:cNvGrpSpPr/>
        <p:nvPr/>
      </p:nvGrpSpPr>
      <p:grpSpPr>
        <a:xfrm>
          <a:off x="0" y="0"/>
          <a:ext cx="0" cy="0"/>
          <a:chOff x="0" y="0"/>
          <a:chExt cx="0" cy="0"/>
        </a:xfrm>
      </p:grpSpPr>
      <p:sp>
        <p:nvSpPr>
          <p:cNvPr id="332" name="Google Shape;332;p5"/>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3" name="Google Shape;333;p5"/>
          <p:cNvSpPr txBox="1">
            <a:spLocks noGrp="1"/>
          </p:cNvSpPr>
          <p:nvPr>
            <p:ph type="subTitle" idx="1"/>
          </p:nvPr>
        </p:nvSpPr>
        <p:spPr>
          <a:xfrm>
            <a:off x="4725909" y="2338933"/>
            <a:ext cx="3698100" cy="361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800"/>
              <a:buChar char="●"/>
              <a:defRPr sz="1400" b="0"/>
            </a:lvl1pPr>
            <a:lvl2pPr lvl="1" algn="ctr" rtl="0">
              <a:lnSpc>
                <a:spcPct val="115000"/>
              </a:lnSpc>
              <a:spcBef>
                <a:spcPts val="0"/>
              </a:spcBef>
              <a:spcAft>
                <a:spcPts val="0"/>
              </a:spcAft>
              <a:buSzPts val="2800"/>
              <a:buChar char="○"/>
              <a:defRPr sz="2800"/>
            </a:lvl2pPr>
            <a:lvl3pPr lvl="2" algn="ctr" rtl="0">
              <a:lnSpc>
                <a:spcPct val="115000"/>
              </a:lnSpc>
              <a:spcBef>
                <a:spcPts val="0"/>
              </a:spcBef>
              <a:spcAft>
                <a:spcPts val="0"/>
              </a:spcAft>
              <a:buSzPts val="2800"/>
              <a:buChar char="■"/>
              <a:defRPr sz="2800"/>
            </a:lvl3pPr>
            <a:lvl4pPr lvl="3" algn="ctr" rtl="0">
              <a:lnSpc>
                <a:spcPct val="115000"/>
              </a:lnSpc>
              <a:spcBef>
                <a:spcPts val="0"/>
              </a:spcBef>
              <a:spcAft>
                <a:spcPts val="0"/>
              </a:spcAft>
              <a:buSzPts val="2800"/>
              <a:buChar char="●"/>
              <a:defRPr sz="2800"/>
            </a:lvl4pPr>
            <a:lvl5pPr lvl="4" algn="ctr" rtl="0">
              <a:lnSpc>
                <a:spcPct val="115000"/>
              </a:lnSpc>
              <a:spcBef>
                <a:spcPts val="0"/>
              </a:spcBef>
              <a:spcAft>
                <a:spcPts val="0"/>
              </a:spcAft>
              <a:buSzPts val="2800"/>
              <a:buChar char="○"/>
              <a:defRPr sz="2800"/>
            </a:lvl5pPr>
            <a:lvl6pPr lvl="5" algn="ctr" rtl="0">
              <a:lnSpc>
                <a:spcPct val="115000"/>
              </a:lnSpc>
              <a:spcBef>
                <a:spcPts val="0"/>
              </a:spcBef>
              <a:spcAft>
                <a:spcPts val="0"/>
              </a:spcAft>
              <a:buSzPts val="2800"/>
              <a:buChar char="■"/>
              <a:defRPr sz="2800"/>
            </a:lvl6pPr>
            <a:lvl7pPr lvl="6" algn="ctr" rtl="0">
              <a:lnSpc>
                <a:spcPct val="115000"/>
              </a:lnSpc>
              <a:spcBef>
                <a:spcPts val="0"/>
              </a:spcBef>
              <a:spcAft>
                <a:spcPts val="0"/>
              </a:spcAft>
              <a:buSzPts val="2800"/>
              <a:buChar char="●"/>
              <a:defRPr sz="2800"/>
            </a:lvl7pPr>
            <a:lvl8pPr lvl="7" algn="ctr" rtl="0">
              <a:lnSpc>
                <a:spcPct val="115000"/>
              </a:lnSpc>
              <a:spcBef>
                <a:spcPts val="0"/>
              </a:spcBef>
              <a:spcAft>
                <a:spcPts val="0"/>
              </a:spcAft>
              <a:buSzPts val="2800"/>
              <a:buChar char="○"/>
              <a:defRPr sz="2800"/>
            </a:lvl8pPr>
            <a:lvl9pPr lvl="8" algn="ctr" rtl="0">
              <a:lnSpc>
                <a:spcPct val="115000"/>
              </a:lnSpc>
              <a:spcBef>
                <a:spcPts val="0"/>
              </a:spcBef>
              <a:spcAft>
                <a:spcPts val="0"/>
              </a:spcAft>
              <a:buSzPts val="2800"/>
              <a:buChar char="■"/>
              <a:defRPr sz="2800"/>
            </a:lvl9pPr>
          </a:lstStyle>
          <a:p>
            <a:endParaRPr/>
          </a:p>
        </p:txBody>
      </p:sp>
      <p:sp>
        <p:nvSpPr>
          <p:cNvPr id="334" name="Google Shape;334;p5"/>
          <p:cNvSpPr txBox="1">
            <a:spLocks noGrp="1"/>
          </p:cNvSpPr>
          <p:nvPr>
            <p:ph type="subTitle" idx="2"/>
          </p:nvPr>
        </p:nvSpPr>
        <p:spPr>
          <a:xfrm>
            <a:off x="719988" y="2338933"/>
            <a:ext cx="3698100" cy="361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800"/>
              <a:buChar char="●"/>
              <a:defRPr sz="1400" b="0"/>
            </a:lvl1pPr>
            <a:lvl2pPr lvl="1" algn="ctr" rtl="0">
              <a:lnSpc>
                <a:spcPct val="115000"/>
              </a:lnSpc>
              <a:spcBef>
                <a:spcPts val="0"/>
              </a:spcBef>
              <a:spcAft>
                <a:spcPts val="0"/>
              </a:spcAft>
              <a:buSzPts val="1400"/>
              <a:buChar char="○"/>
              <a:defRPr sz="2800"/>
            </a:lvl2pPr>
            <a:lvl3pPr lvl="2" algn="ctr" rtl="0">
              <a:lnSpc>
                <a:spcPct val="115000"/>
              </a:lnSpc>
              <a:spcBef>
                <a:spcPts val="0"/>
              </a:spcBef>
              <a:spcAft>
                <a:spcPts val="0"/>
              </a:spcAft>
              <a:buSzPts val="1400"/>
              <a:buChar char="■"/>
              <a:defRPr sz="2800"/>
            </a:lvl3pPr>
            <a:lvl4pPr lvl="3" algn="ctr" rtl="0">
              <a:lnSpc>
                <a:spcPct val="115000"/>
              </a:lnSpc>
              <a:spcBef>
                <a:spcPts val="0"/>
              </a:spcBef>
              <a:spcAft>
                <a:spcPts val="0"/>
              </a:spcAft>
              <a:buSzPts val="1400"/>
              <a:buChar char="●"/>
              <a:defRPr sz="2800"/>
            </a:lvl4pPr>
            <a:lvl5pPr lvl="4" algn="ctr" rtl="0">
              <a:lnSpc>
                <a:spcPct val="115000"/>
              </a:lnSpc>
              <a:spcBef>
                <a:spcPts val="0"/>
              </a:spcBef>
              <a:spcAft>
                <a:spcPts val="0"/>
              </a:spcAft>
              <a:buSzPts val="1400"/>
              <a:buChar char="○"/>
              <a:defRPr sz="2800"/>
            </a:lvl5pPr>
            <a:lvl6pPr lvl="5" algn="ctr" rtl="0">
              <a:lnSpc>
                <a:spcPct val="115000"/>
              </a:lnSpc>
              <a:spcBef>
                <a:spcPts val="0"/>
              </a:spcBef>
              <a:spcAft>
                <a:spcPts val="0"/>
              </a:spcAft>
              <a:buSzPts val="1400"/>
              <a:buChar char="■"/>
              <a:defRPr sz="2800"/>
            </a:lvl6pPr>
            <a:lvl7pPr lvl="6" algn="ctr" rtl="0">
              <a:lnSpc>
                <a:spcPct val="115000"/>
              </a:lnSpc>
              <a:spcBef>
                <a:spcPts val="0"/>
              </a:spcBef>
              <a:spcAft>
                <a:spcPts val="0"/>
              </a:spcAft>
              <a:buSzPts val="1400"/>
              <a:buChar char="●"/>
              <a:defRPr sz="2800"/>
            </a:lvl7pPr>
            <a:lvl8pPr lvl="7" algn="ctr" rtl="0">
              <a:lnSpc>
                <a:spcPct val="115000"/>
              </a:lnSpc>
              <a:spcBef>
                <a:spcPts val="0"/>
              </a:spcBef>
              <a:spcAft>
                <a:spcPts val="0"/>
              </a:spcAft>
              <a:buSzPts val="1400"/>
              <a:buChar char="○"/>
              <a:defRPr sz="2800"/>
            </a:lvl8pPr>
            <a:lvl9pPr lvl="8" algn="ctr" rtl="0">
              <a:lnSpc>
                <a:spcPct val="115000"/>
              </a:lnSpc>
              <a:spcBef>
                <a:spcPts val="0"/>
              </a:spcBef>
              <a:spcAft>
                <a:spcPts val="0"/>
              </a:spcAft>
              <a:buSzPts val="1400"/>
              <a:buChar char="■"/>
              <a:defRPr sz="2800"/>
            </a:lvl9pPr>
          </a:lstStyle>
          <a:p>
            <a:endParaRPr/>
          </a:p>
        </p:txBody>
      </p:sp>
      <p:sp>
        <p:nvSpPr>
          <p:cNvPr id="335" name="Google Shape;335;p5"/>
          <p:cNvSpPr txBox="1">
            <a:spLocks noGrp="1"/>
          </p:cNvSpPr>
          <p:nvPr>
            <p:ph type="subTitle" idx="3"/>
          </p:nvPr>
        </p:nvSpPr>
        <p:spPr>
          <a:xfrm>
            <a:off x="719988" y="1869400"/>
            <a:ext cx="3698100" cy="5432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a:lnSpc>
                <a:spcPct val="115000"/>
              </a:lnSpc>
              <a:spcBef>
                <a:spcPts val="0"/>
              </a:spcBef>
              <a:spcAft>
                <a:spcPts val="0"/>
              </a:spcAft>
              <a:buSzPts val="1400"/>
              <a:buFont typeface="Archivo"/>
              <a:buNone/>
              <a:defRPr b="1">
                <a:latin typeface="Archivo"/>
                <a:ea typeface="Archivo"/>
                <a:cs typeface="Archivo"/>
                <a:sym typeface="Archivo"/>
              </a:defRPr>
            </a:lvl2pPr>
            <a:lvl3pPr lvl="2">
              <a:lnSpc>
                <a:spcPct val="115000"/>
              </a:lnSpc>
              <a:spcBef>
                <a:spcPts val="0"/>
              </a:spcBef>
              <a:spcAft>
                <a:spcPts val="0"/>
              </a:spcAft>
              <a:buSzPts val="1400"/>
              <a:buFont typeface="Archivo"/>
              <a:buNone/>
              <a:defRPr b="1">
                <a:latin typeface="Archivo"/>
                <a:ea typeface="Archivo"/>
                <a:cs typeface="Archivo"/>
                <a:sym typeface="Archivo"/>
              </a:defRPr>
            </a:lvl3pPr>
            <a:lvl4pPr lvl="3">
              <a:lnSpc>
                <a:spcPct val="115000"/>
              </a:lnSpc>
              <a:spcBef>
                <a:spcPts val="0"/>
              </a:spcBef>
              <a:spcAft>
                <a:spcPts val="0"/>
              </a:spcAft>
              <a:buSzPts val="1400"/>
              <a:buFont typeface="Archivo"/>
              <a:buNone/>
              <a:defRPr b="1">
                <a:latin typeface="Archivo"/>
                <a:ea typeface="Archivo"/>
                <a:cs typeface="Archivo"/>
                <a:sym typeface="Archivo"/>
              </a:defRPr>
            </a:lvl4pPr>
            <a:lvl5pPr lvl="4">
              <a:lnSpc>
                <a:spcPct val="115000"/>
              </a:lnSpc>
              <a:spcBef>
                <a:spcPts val="0"/>
              </a:spcBef>
              <a:spcAft>
                <a:spcPts val="0"/>
              </a:spcAft>
              <a:buSzPts val="1400"/>
              <a:buFont typeface="Archivo"/>
              <a:buNone/>
              <a:defRPr b="1">
                <a:latin typeface="Archivo"/>
                <a:ea typeface="Archivo"/>
                <a:cs typeface="Archivo"/>
                <a:sym typeface="Archivo"/>
              </a:defRPr>
            </a:lvl5pPr>
            <a:lvl6pPr lvl="5">
              <a:lnSpc>
                <a:spcPct val="115000"/>
              </a:lnSpc>
              <a:spcBef>
                <a:spcPts val="0"/>
              </a:spcBef>
              <a:spcAft>
                <a:spcPts val="0"/>
              </a:spcAft>
              <a:buSzPts val="1400"/>
              <a:buFont typeface="Archivo"/>
              <a:buNone/>
              <a:defRPr b="1">
                <a:latin typeface="Archivo"/>
                <a:ea typeface="Archivo"/>
                <a:cs typeface="Archivo"/>
                <a:sym typeface="Archivo"/>
              </a:defRPr>
            </a:lvl6pPr>
            <a:lvl7pPr lvl="6">
              <a:lnSpc>
                <a:spcPct val="115000"/>
              </a:lnSpc>
              <a:spcBef>
                <a:spcPts val="0"/>
              </a:spcBef>
              <a:spcAft>
                <a:spcPts val="0"/>
              </a:spcAft>
              <a:buSzPts val="1400"/>
              <a:buFont typeface="Archivo"/>
              <a:buNone/>
              <a:defRPr b="1">
                <a:latin typeface="Archivo"/>
                <a:ea typeface="Archivo"/>
                <a:cs typeface="Archivo"/>
                <a:sym typeface="Archivo"/>
              </a:defRPr>
            </a:lvl7pPr>
            <a:lvl8pPr lvl="7">
              <a:lnSpc>
                <a:spcPct val="115000"/>
              </a:lnSpc>
              <a:spcBef>
                <a:spcPts val="0"/>
              </a:spcBef>
              <a:spcAft>
                <a:spcPts val="0"/>
              </a:spcAft>
              <a:buSzPts val="1400"/>
              <a:buFont typeface="Archivo"/>
              <a:buNone/>
              <a:defRPr b="1">
                <a:latin typeface="Archivo"/>
                <a:ea typeface="Archivo"/>
                <a:cs typeface="Archivo"/>
                <a:sym typeface="Archivo"/>
              </a:defRPr>
            </a:lvl8pPr>
            <a:lvl9pPr lvl="8">
              <a:lnSpc>
                <a:spcPct val="115000"/>
              </a:lnSpc>
              <a:spcBef>
                <a:spcPts val="0"/>
              </a:spcBef>
              <a:spcAft>
                <a:spcPts val="0"/>
              </a:spcAft>
              <a:buSzPts val="1400"/>
              <a:buFont typeface="Archivo"/>
              <a:buNone/>
              <a:defRPr b="1">
                <a:latin typeface="Archivo"/>
                <a:ea typeface="Archivo"/>
                <a:cs typeface="Archivo"/>
                <a:sym typeface="Archivo"/>
              </a:defRPr>
            </a:lvl9pPr>
          </a:lstStyle>
          <a:p>
            <a:endParaRPr/>
          </a:p>
        </p:txBody>
      </p:sp>
      <p:sp>
        <p:nvSpPr>
          <p:cNvPr id="336" name="Google Shape;336;p5"/>
          <p:cNvSpPr txBox="1">
            <a:spLocks noGrp="1"/>
          </p:cNvSpPr>
          <p:nvPr>
            <p:ph type="subTitle" idx="4"/>
          </p:nvPr>
        </p:nvSpPr>
        <p:spPr>
          <a:xfrm>
            <a:off x="4725904" y="1869400"/>
            <a:ext cx="3698100" cy="54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Archivo"/>
              <a:buNone/>
              <a:defRPr sz="1800">
                <a:latin typeface="Archivo SemiBold"/>
                <a:ea typeface="Archivo SemiBold"/>
                <a:cs typeface="Archivo SemiBold"/>
                <a:sym typeface="Archivo SemiBold"/>
              </a:defRPr>
            </a:lvl1pPr>
            <a:lvl2pPr lvl="1" rtl="0">
              <a:lnSpc>
                <a:spcPct val="115000"/>
              </a:lnSpc>
              <a:spcBef>
                <a:spcPts val="0"/>
              </a:spcBef>
              <a:spcAft>
                <a:spcPts val="0"/>
              </a:spcAft>
              <a:buSzPts val="1400"/>
              <a:buFont typeface="Archivo"/>
              <a:buNone/>
              <a:defRPr b="1">
                <a:latin typeface="Archivo"/>
                <a:ea typeface="Archivo"/>
                <a:cs typeface="Archivo"/>
                <a:sym typeface="Archivo"/>
              </a:defRPr>
            </a:lvl2pPr>
            <a:lvl3pPr lvl="2" rtl="0">
              <a:lnSpc>
                <a:spcPct val="115000"/>
              </a:lnSpc>
              <a:spcBef>
                <a:spcPts val="0"/>
              </a:spcBef>
              <a:spcAft>
                <a:spcPts val="0"/>
              </a:spcAft>
              <a:buSzPts val="1400"/>
              <a:buFont typeface="Archivo"/>
              <a:buNone/>
              <a:defRPr b="1">
                <a:latin typeface="Archivo"/>
                <a:ea typeface="Archivo"/>
                <a:cs typeface="Archivo"/>
                <a:sym typeface="Archivo"/>
              </a:defRPr>
            </a:lvl3pPr>
            <a:lvl4pPr lvl="3" rtl="0">
              <a:lnSpc>
                <a:spcPct val="115000"/>
              </a:lnSpc>
              <a:spcBef>
                <a:spcPts val="0"/>
              </a:spcBef>
              <a:spcAft>
                <a:spcPts val="0"/>
              </a:spcAft>
              <a:buSzPts val="1400"/>
              <a:buFont typeface="Archivo"/>
              <a:buNone/>
              <a:defRPr b="1">
                <a:latin typeface="Archivo"/>
                <a:ea typeface="Archivo"/>
                <a:cs typeface="Archivo"/>
                <a:sym typeface="Archivo"/>
              </a:defRPr>
            </a:lvl4pPr>
            <a:lvl5pPr lvl="4" rtl="0">
              <a:lnSpc>
                <a:spcPct val="115000"/>
              </a:lnSpc>
              <a:spcBef>
                <a:spcPts val="0"/>
              </a:spcBef>
              <a:spcAft>
                <a:spcPts val="0"/>
              </a:spcAft>
              <a:buSzPts val="1400"/>
              <a:buFont typeface="Archivo"/>
              <a:buNone/>
              <a:defRPr b="1">
                <a:latin typeface="Archivo"/>
                <a:ea typeface="Archivo"/>
                <a:cs typeface="Archivo"/>
                <a:sym typeface="Archivo"/>
              </a:defRPr>
            </a:lvl5pPr>
            <a:lvl6pPr lvl="5" rtl="0">
              <a:lnSpc>
                <a:spcPct val="115000"/>
              </a:lnSpc>
              <a:spcBef>
                <a:spcPts val="0"/>
              </a:spcBef>
              <a:spcAft>
                <a:spcPts val="0"/>
              </a:spcAft>
              <a:buSzPts val="1400"/>
              <a:buFont typeface="Archivo"/>
              <a:buNone/>
              <a:defRPr b="1">
                <a:latin typeface="Archivo"/>
                <a:ea typeface="Archivo"/>
                <a:cs typeface="Archivo"/>
                <a:sym typeface="Archivo"/>
              </a:defRPr>
            </a:lvl6pPr>
            <a:lvl7pPr lvl="6" rtl="0">
              <a:lnSpc>
                <a:spcPct val="115000"/>
              </a:lnSpc>
              <a:spcBef>
                <a:spcPts val="0"/>
              </a:spcBef>
              <a:spcAft>
                <a:spcPts val="0"/>
              </a:spcAft>
              <a:buSzPts val="1400"/>
              <a:buFont typeface="Archivo"/>
              <a:buNone/>
              <a:defRPr b="1">
                <a:latin typeface="Archivo"/>
                <a:ea typeface="Archivo"/>
                <a:cs typeface="Archivo"/>
                <a:sym typeface="Archivo"/>
              </a:defRPr>
            </a:lvl7pPr>
            <a:lvl8pPr lvl="7" rtl="0">
              <a:lnSpc>
                <a:spcPct val="115000"/>
              </a:lnSpc>
              <a:spcBef>
                <a:spcPts val="0"/>
              </a:spcBef>
              <a:spcAft>
                <a:spcPts val="0"/>
              </a:spcAft>
              <a:buSzPts val="1400"/>
              <a:buFont typeface="Archivo"/>
              <a:buNone/>
              <a:defRPr b="1">
                <a:latin typeface="Archivo"/>
                <a:ea typeface="Archivo"/>
                <a:cs typeface="Archivo"/>
                <a:sym typeface="Archivo"/>
              </a:defRPr>
            </a:lvl8pPr>
            <a:lvl9pPr lvl="8" rtl="0">
              <a:lnSpc>
                <a:spcPct val="115000"/>
              </a:lnSpc>
              <a:spcBef>
                <a:spcPts val="0"/>
              </a:spcBef>
              <a:spcAft>
                <a:spcPts val="0"/>
              </a:spcAft>
              <a:buSzPts val="1400"/>
              <a:buFont typeface="Archivo"/>
              <a:buNone/>
              <a:defRPr b="1">
                <a:latin typeface="Archivo"/>
                <a:ea typeface="Archivo"/>
                <a:cs typeface="Archivo"/>
                <a:sym typeface="Archivo"/>
              </a:defRPr>
            </a:lvl9pPr>
          </a:lstStyle>
          <a:p>
            <a:endParaRPr/>
          </a:p>
        </p:txBody>
      </p:sp>
      <p:grpSp>
        <p:nvGrpSpPr>
          <p:cNvPr id="337" name="Google Shape;337;p5"/>
          <p:cNvGrpSpPr/>
          <p:nvPr/>
        </p:nvGrpSpPr>
        <p:grpSpPr>
          <a:xfrm>
            <a:off x="169576" y="-162743"/>
            <a:ext cx="9474926" cy="7698075"/>
            <a:chOff x="169576" y="-122057"/>
            <a:chExt cx="9474926" cy="5773556"/>
          </a:xfrm>
        </p:grpSpPr>
        <p:grpSp>
          <p:nvGrpSpPr>
            <p:cNvPr id="338" name="Google Shape;338;p5"/>
            <p:cNvGrpSpPr/>
            <p:nvPr/>
          </p:nvGrpSpPr>
          <p:grpSpPr>
            <a:xfrm rot="-5400000">
              <a:off x="6959583" y="2966579"/>
              <a:ext cx="1596342" cy="3773497"/>
              <a:chOff x="-206225" y="1551945"/>
              <a:chExt cx="1596342" cy="3773497"/>
            </a:xfrm>
          </p:grpSpPr>
          <p:sp>
            <p:nvSpPr>
              <p:cNvPr id="339" name="Google Shape;339;p5"/>
              <p:cNvSpPr/>
              <p:nvPr/>
            </p:nvSpPr>
            <p:spPr>
              <a:xfrm rot="-5400000">
                <a:off x="509098" y="3907531"/>
                <a:ext cx="312916" cy="27103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0" name="Google Shape;340;p5"/>
              <p:cNvSpPr/>
              <p:nvPr/>
            </p:nvSpPr>
            <p:spPr>
              <a:xfrm rot="-5400000">
                <a:off x="509090" y="4418819"/>
                <a:ext cx="312933" cy="27103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1" name="Google Shape;341;p5"/>
              <p:cNvSpPr/>
              <p:nvPr/>
            </p:nvSpPr>
            <p:spPr>
              <a:xfrm rot="-5400000">
                <a:off x="890093" y="4915793"/>
                <a:ext cx="192251" cy="166745"/>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2" name="Google Shape;342;p5"/>
              <p:cNvSpPr/>
              <p:nvPr/>
            </p:nvSpPr>
            <p:spPr>
              <a:xfrm rot="-5400000">
                <a:off x="527393" y="2616568"/>
                <a:ext cx="125829" cy="109387"/>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3" name="Google Shape;343;p5"/>
              <p:cNvSpPr/>
              <p:nvPr/>
            </p:nvSpPr>
            <p:spPr>
              <a:xfrm rot="-5400000">
                <a:off x="681815" y="3512799"/>
                <a:ext cx="126812" cy="109469"/>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4" name="Google Shape;344;p5"/>
              <p:cNvSpPr/>
              <p:nvPr/>
            </p:nvSpPr>
            <p:spPr>
              <a:xfrm rot="-5400000">
                <a:off x="81055" y="1560616"/>
                <a:ext cx="126829" cy="109486"/>
              </a:xfrm>
              <a:custGeom>
                <a:avLst/>
                <a:gdLst/>
                <a:ahLst/>
                <a:cxnLst/>
                <a:rect l="l" t="t" r="r" b="b"/>
                <a:pathLst>
                  <a:path w="7737" h="6679" extrusionOk="0">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5" name="Google Shape;345;p5"/>
              <p:cNvSpPr/>
              <p:nvPr/>
            </p:nvSpPr>
            <p:spPr>
              <a:xfrm rot="-5400000">
                <a:off x="224321" y="4322728"/>
                <a:ext cx="192251" cy="166663"/>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6" name="Google Shape;346;p5"/>
              <p:cNvSpPr/>
              <p:nvPr/>
            </p:nvSpPr>
            <p:spPr>
              <a:xfrm rot="-5400000">
                <a:off x="169496" y="2232008"/>
                <a:ext cx="193317" cy="166663"/>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7" name="Google Shape;347;p5"/>
              <p:cNvSpPr/>
              <p:nvPr/>
            </p:nvSpPr>
            <p:spPr>
              <a:xfrm rot="-5400000">
                <a:off x="417550" y="4845770"/>
                <a:ext cx="193333" cy="166646"/>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8" name="Google Shape;348;p5"/>
              <p:cNvSpPr/>
              <p:nvPr/>
            </p:nvSpPr>
            <p:spPr>
              <a:xfrm rot="-5400000">
                <a:off x="48332" y="4723592"/>
                <a:ext cx="192251" cy="166646"/>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49" name="Google Shape;349;p5"/>
              <p:cNvSpPr/>
              <p:nvPr/>
            </p:nvSpPr>
            <p:spPr>
              <a:xfrm rot="-5400000">
                <a:off x="457375" y="1871494"/>
                <a:ext cx="192268" cy="166728"/>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0" name="Google Shape;350;p5"/>
              <p:cNvSpPr/>
              <p:nvPr/>
            </p:nvSpPr>
            <p:spPr>
              <a:xfrm rot="-5400000">
                <a:off x="67336" y="2629290"/>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1" name="Google Shape;351;p5"/>
              <p:cNvSpPr/>
              <p:nvPr/>
            </p:nvSpPr>
            <p:spPr>
              <a:xfrm rot="-5400000">
                <a:off x="-227699" y="3652415"/>
                <a:ext cx="312916" cy="269968"/>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2" name="Google Shape;352;p5"/>
              <p:cNvSpPr/>
              <p:nvPr/>
            </p:nvSpPr>
            <p:spPr>
              <a:xfrm rot="-5400000">
                <a:off x="1098134" y="4720526"/>
                <a:ext cx="312916" cy="271050"/>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3" name="Google Shape;353;p5"/>
              <p:cNvSpPr/>
              <p:nvPr/>
            </p:nvSpPr>
            <p:spPr>
              <a:xfrm rot="-5400000">
                <a:off x="361839" y="3651883"/>
                <a:ext cx="312916" cy="27103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4" name="Google Shape;354;p5"/>
              <p:cNvSpPr/>
              <p:nvPr/>
            </p:nvSpPr>
            <p:spPr>
              <a:xfrm rot="-5400000">
                <a:off x="67336" y="3140586"/>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5" name="Google Shape;355;p5"/>
              <p:cNvSpPr/>
              <p:nvPr/>
            </p:nvSpPr>
            <p:spPr>
              <a:xfrm rot="-5400000">
                <a:off x="-80456" y="3908064"/>
                <a:ext cx="312916" cy="26996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6" name="Google Shape;356;p5"/>
              <p:cNvSpPr/>
              <p:nvPr/>
            </p:nvSpPr>
            <p:spPr>
              <a:xfrm rot="-5400000">
                <a:off x="214596" y="3907531"/>
                <a:ext cx="312916" cy="27103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7" name="Google Shape;357;p5"/>
              <p:cNvSpPr/>
              <p:nvPr/>
            </p:nvSpPr>
            <p:spPr>
              <a:xfrm rot="-5400000">
                <a:off x="-80456" y="3396767"/>
                <a:ext cx="312916" cy="26996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8" name="Google Shape;358;p5"/>
              <p:cNvSpPr/>
              <p:nvPr/>
            </p:nvSpPr>
            <p:spPr>
              <a:xfrm rot="-5400000">
                <a:off x="178283" y="4611058"/>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59" name="Google Shape;359;p5"/>
              <p:cNvSpPr/>
              <p:nvPr/>
            </p:nvSpPr>
            <p:spPr>
              <a:xfrm rot="-5400000">
                <a:off x="233899" y="5033458"/>
                <a:ext cx="312933" cy="27103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0" name="Google Shape;360;p5"/>
              <p:cNvSpPr/>
              <p:nvPr/>
            </p:nvSpPr>
            <p:spPr>
              <a:xfrm rot="-5400000">
                <a:off x="803601" y="4418811"/>
                <a:ext cx="312933" cy="271050"/>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1" name="Google Shape;361;p5"/>
              <p:cNvSpPr/>
              <p:nvPr/>
            </p:nvSpPr>
            <p:spPr>
              <a:xfrm rot="-5400000">
                <a:off x="361839" y="3140586"/>
                <a:ext cx="312916" cy="27103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2" name="Google Shape;362;p5"/>
              <p:cNvSpPr/>
              <p:nvPr/>
            </p:nvSpPr>
            <p:spPr>
              <a:xfrm rot="-5400000">
                <a:off x="214596" y="2884938"/>
                <a:ext cx="312916" cy="27103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3" name="Google Shape;363;p5"/>
              <p:cNvSpPr/>
              <p:nvPr/>
            </p:nvSpPr>
            <p:spPr>
              <a:xfrm rot="-5400000">
                <a:off x="214596" y="3396234"/>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4" name="Google Shape;364;p5"/>
              <p:cNvSpPr/>
              <p:nvPr/>
            </p:nvSpPr>
            <p:spPr>
              <a:xfrm rot="-5400000">
                <a:off x="-227699" y="3141119"/>
                <a:ext cx="312916" cy="26996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365" name="Google Shape;365;p5"/>
            <p:cNvGrpSpPr/>
            <p:nvPr/>
          </p:nvGrpSpPr>
          <p:grpSpPr>
            <a:xfrm rot="-696">
              <a:off x="169576" y="-121861"/>
              <a:ext cx="1929403" cy="1026442"/>
              <a:chOff x="1489774" y="1713050"/>
              <a:chExt cx="3908048" cy="2079502"/>
            </a:xfrm>
          </p:grpSpPr>
          <p:sp>
            <p:nvSpPr>
              <p:cNvPr id="366" name="Google Shape;366;p5"/>
              <p:cNvSpPr/>
              <p:nvPr/>
            </p:nvSpPr>
            <p:spPr>
              <a:xfrm>
                <a:off x="1489774" y="3455720"/>
                <a:ext cx="390465" cy="336832"/>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7" name="Google Shape;367;p5"/>
              <p:cNvSpPr/>
              <p:nvPr/>
            </p:nvSpPr>
            <p:spPr>
              <a:xfrm>
                <a:off x="4920573" y="1859189"/>
                <a:ext cx="477250" cy="411750"/>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8" name="Google Shape;368;p5"/>
              <p:cNvSpPr/>
              <p:nvPr/>
            </p:nvSpPr>
            <p:spPr>
              <a:xfrm>
                <a:off x="4057943" y="2725201"/>
                <a:ext cx="477225" cy="41172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69" name="Google Shape;369;p5"/>
              <p:cNvSpPr/>
              <p:nvPr/>
            </p:nvSpPr>
            <p:spPr>
              <a:xfrm>
                <a:off x="3276700" y="2611300"/>
                <a:ext cx="477225" cy="41337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0" name="Google Shape;370;p5"/>
              <p:cNvSpPr/>
              <p:nvPr/>
            </p:nvSpPr>
            <p:spPr>
              <a:xfrm>
                <a:off x="2496950" y="26113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1" name="Google Shape;371;p5"/>
              <p:cNvSpPr/>
              <p:nvPr/>
            </p:nvSpPr>
            <p:spPr>
              <a:xfrm>
                <a:off x="2107075" y="28375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2" name="Google Shape;372;p5"/>
              <p:cNvSpPr/>
              <p:nvPr/>
            </p:nvSpPr>
            <p:spPr>
              <a:xfrm>
                <a:off x="1717200" y="2611300"/>
                <a:ext cx="475750" cy="41337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3" name="Google Shape;373;p5"/>
              <p:cNvSpPr/>
              <p:nvPr/>
            </p:nvSpPr>
            <p:spPr>
              <a:xfrm>
                <a:off x="3666575" y="2386750"/>
                <a:ext cx="477225" cy="413350"/>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4" name="Google Shape;374;p5"/>
              <p:cNvSpPr/>
              <p:nvPr/>
            </p:nvSpPr>
            <p:spPr>
              <a:xfrm>
                <a:off x="3276700" y="2162175"/>
                <a:ext cx="477225" cy="413350"/>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5" name="Google Shape;375;p5"/>
              <p:cNvSpPr/>
              <p:nvPr/>
            </p:nvSpPr>
            <p:spPr>
              <a:xfrm>
                <a:off x="2886825" y="2386750"/>
                <a:ext cx="477225" cy="413350"/>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6" name="Google Shape;376;p5"/>
              <p:cNvSpPr/>
              <p:nvPr/>
            </p:nvSpPr>
            <p:spPr>
              <a:xfrm>
                <a:off x="3276700" y="17130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7" name="Google Shape;377;p5"/>
              <p:cNvSpPr/>
              <p:nvPr/>
            </p:nvSpPr>
            <p:spPr>
              <a:xfrm>
                <a:off x="2496950" y="1713050"/>
                <a:ext cx="477250" cy="413350"/>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8" name="Google Shape;378;p5"/>
              <p:cNvSpPr/>
              <p:nvPr/>
            </p:nvSpPr>
            <p:spPr>
              <a:xfrm>
                <a:off x="2107034" y="2386713"/>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9" name="Google Shape;379;p5"/>
              <p:cNvSpPr/>
              <p:nvPr/>
            </p:nvSpPr>
            <p:spPr>
              <a:xfrm>
                <a:off x="4535195" y="2424561"/>
                <a:ext cx="477225" cy="413350"/>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80" name="Google Shape;380;p5"/>
              <p:cNvSpPr/>
              <p:nvPr/>
            </p:nvSpPr>
            <p:spPr>
              <a:xfrm>
                <a:off x="3955770" y="1937618"/>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pic>
        <p:nvPicPr>
          <p:cNvPr id="381" name="Google Shape;381;p5"/>
          <p:cNvPicPr preferRelativeResize="0"/>
          <p:nvPr/>
        </p:nvPicPr>
        <p:blipFill rotWithShape="1">
          <a:blip r:embed="rId2">
            <a:alphaModFix/>
          </a:blip>
          <a:srcRect b="27092"/>
          <a:stretch/>
        </p:blipFill>
        <p:spPr>
          <a:xfrm rot="5399901">
            <a:off x="-235276" y="425047"/>
            <a:ext cx="1383733" cy="756645"/>
          </a:xfrm>
          <a:prstGeom prst="rect">
            <a:avLst/>
          </a:prstGeom>
          <a:noFill/>
          <a:ln>
            <a:noFill/>
          </a:ln>
        </p:spPr>
      </p:pic>
    </p:spTree>
    <p:extLst>
      <p:ext uri="{BB962C8B-B14F-4D97-AF65-F5344CB8AC3E}">
        <p14:creationId xmlns:p14="http://schemas.microsoft.com/office/powerpoint/2010/main" val="39096462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2"/>
        <p:cNvGrpSpPr/>
        <p:nvPr/>
      </p:nvGrpSpPr>
      <p:grpSpPr>
        <a:xfrm>
          <a:off x="0" y="0"/>
          <a:ext cx="0" cy="0"/>
          <a:chOff x="0" y="0"/>
          <a:chExt cx="0" cy="0"/>
        </a:xfrm>
      </p:grpSpPr>
      <p:sp>
        <p:nvSpPr>
          <p:cNvPr id="383" name="Google Shape;383;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84" name="Google Shape;384;p6"/>
          <p:cNvGrpSpPr/>
          <p:nvPr/>
        </p:nvGrpSpPr>
        <p:grpSpPr>
          <a:xfrm>
            <a:off x="-145709" y="1848593"/>
            <a:ext cx="9383341" cy="5109976"/>
            <a:chOff x="-145710" y="1386445"/>
            <a:chExt cx="9383341" cy="3832482"/>
          </a:xfrm>
        </p:grpSpPr>
        <p:grpSp>
          <p:nvGrpSpPr>
            <p:cNvPr id="385" name="Google Shape;385;p6"/>
            <p:cNvGrpSpPr/>
            <p:nvPr/>
          </p:nvGrpSpPr>
          <p:grpSpPr>
            <a:xfrm>
              <a:off x="-145710" y="1386445"/>
              <a:ext cx="736979" cy="1645115"/>
              <a:chOff x="-145710" y="1386445"/>
              <a:chExt cx="736979" cy="1645115"/>
            </a:xfrm>
          </p:grpSpPr>
          <p:grpSp>
            <p:nvGrpSpPr>
              <p:cNvPr id="386" name="Google Shape;386;p6"/>
              <p:cNvGrpSpPr/>
              <p:nvPr/>
            </p:nvGrpSpPr>
            <p:grpSpPr>
              <a:xfrm>
                <a:off x="-145710" y="1824882"/>
                <a:ext cx="736979" cy="1206678"/>
                <a:chOff x="-145710" y="-63843"/>
                <a:chExt cx="736979" cy="1206678"/>
              </a:xfrm>
            </p:grpSpPr>
            <p:sp>
              <p:nvSpPr>
                <p:cNvPr id="387" name="Google Shape;387;p6"/>
                <p:cNvSpPr/>
                <p:nvPr/>
              </p:nvSpPr>
              <p:spPr>
                <a:xfrm rot="5400000">
                  <a:off x="239847" y="988593"/>
                  <a:ext cx="165662" cy="142821"/>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88" name="Google Shape;388;p6"/>
                <p:cNvSpPr/>
                <p:nvPr/>
              </p:nvSpPr>
              <p:spPr>
                <a:xfrm rot="5400000">
                  <a:off x="88704" y="611304"/>
                  <a:ext cx="268153" cy="232261"/>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89" name="Google Shape;389;p6"/>
                <p:cNvSpPr/>
                <p:nvPr/>
              </p:nvSpPr>
              <p:spPr>
                <a:xfrm rot="5400000">
                  <a:off x="88704" y="173170"/>
                  <a:ext cx="268153" cy="232261"/>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0" name="Google Shape;390;p6"/>
                <p:cNvSpPr/>
                <p:nvPr/>
              </p:nvSpPr>
              <p:spPr>
                <a:xfrm rot="5400000">
                  <a:off x="215347" y="-45441"/>
                  <a:ext cx="268153" cy="23134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1" name="Google Shape;391;p6"/>
                <p:cNvSpPr/>
                <p:nvPr/>
              </p:nvSpPr>
              <p:spPr>
                <a:xfrm rot="5400000">
                  <a:off x="-163655" y="173170"/>
                  <a:ext cx="268153" cy="232261"/>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2" name="Google Shape;392;p6"/>
                <p:cNvSpPr/>
                <p:nvPr/>
              </p:nvSpPr>
              <p:spPr>
                <a:xfrm rot="5400000">
                  <a:off x="-37483" y="392237"/>
                  <a:ext cx="268153" cy="232261"/>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3" name="Google Shape;393;p6"/>
                <p:cNvSpPr/>
                <p:nvPr/>
              </p:nvSpPr>
              <p:spPr>
                <a:xfrm rot="5400000">
                  <a:off x="-37483" y="-45897"/>
                  <a:ext cx="268153" cy="232261"/>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4" name="Google Shape;394;p6"/>
                <p:cNvSpPr/>
                <p:nvPr/>
              </p:nvSpPr>
              <p:spPr>
                <a:xfrm rot="5400000">
                  <a:off x="341519" y="173627"/>
                  <a:ext cx="268153" cy="23134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5" name="Google Shape;395;p6"/>
                <p:cNvSpPr/>
                <p:nvPr/>
              </p:nvSpPr>
              <p:spPr>
                <a:xfrm>
                  <a:off x="471557" y="539509"/>
                  <a:ext cx="115789" cy="100851"/>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396" name="Google Shape;396;p6"/>
              <p:cNvGrpSpPr/>
              <p:nvPr/>
            </p:nvGrpSpPr>
            <p:grpSpPr>
              <a:xfrm>
                <a:off x="-23637" y="1386445"/>
                <a:ext cx="358448" cy="487220"/>
                <a:chOff x="-19537" y="-63843"/>
                <a:chExt cx="358448" cy="487220"/>
              </a:xfrm>
            </p:grpSpPr>
            <p:sp>
              <p:nvSpPr>
                <p:cNvPr id="397" name="Google Shape;397;p6"/>
                <p:cNvSpPr/>
                <p:nvPr/>
              </p:nvSpPr>
              <p:spPr>
                <a:xfrm rot="5400000">
                  <a:off x="88704" y="173170"/>
                  <a:ext cx="268153" cy="232261"/>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98" name="Google Shape;398;p6"/>
                <p:cNvSpPr/>
                <p:nvPr/>
              </p:nvSpPr>
              <p:spPr>
                <a:xfrm rot="5400000">
                  <a:off x="-37483" y="-45897"/>
                  <a:ext cx="268153" cy="232261"/>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399" name="Google Shape;399;p6"/>
            <p:cNvGrpSpPr/>
            <p:nvPr/>
          </p:nvGrpSpPr>
          <p:grpSpPr>
            <a:xfrm>
              <a:off x="7623926" y="4379978"/>
              <a:ext cx="1613705" cy="838949"/>
              <a:chOff x="7623926" y="4379978"/>
              <a:chExt cx="1613705" cy="838949"/>
            </a:xfrm>
          </p:grpSpPr>
          <p:sp>
            <p:nvSpPr>
              <p:cNvPr id="400" name="Google Shape;400;p6"/>
              <p:cNvSpPr/>
              <p:nvPr/>
            </p:nvSpPr>
            <p:spPr>
              <a:xfrm rot="10800000">
                <a:off x="8363353" y="4641833"/>
                <a:ext cx="253359" cy="218585"/>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1" name="Google Shape;401;p6"/>
              <p:cNvSpPr/>
              <p:nvPr/>
            </p:nvSpPr>
            <p:spPr>
              <a:xfrm rot="10800000">
                <a:off x="7742433" y="4999479"/>
                <a:ext cx="253359" cy="219448"/>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2" name="Google Shape;402;p6"/>
              <p:cNvSpPr/>
              <p:nvPr/>
            </p:nvSpPr>
            <p:spPr>
              <a:xfrm rot="10800000">
                <a:off x="8619165" y="4473560"/>
                <a:ext cx="155660" cy="135008"/>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3" name="Google Shape;403;p6"/>
              <p:cNvSpPr/>
              <p:nvPr/>
            </p:nvSpPr>
            <p:spPr>
              <a:xfrm rot="10800000">
                <a:off x="7949407" y="4641833"/>
                <a:ext cx="253359" cy="218585"/>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4" name="Google Shape;404;p6"/>
              <p:cNvSpPr/>
              <p:nvPr/>
            </p:nvSpPr>
            <p:spPr>
              <a:xfrm rot="10800000">
                <a:off x="8570313" y="4999479"/>
                <a:ext cx="253372" cy="219448"/>
              </a:xfrm>
              <a:custGeom>
                <a:avLst/>
                <a:gdLst/>
                <a:ahLst/>
                <a:cxnLst/>
                <a:rect l="l" t="t" r="r" b="b"/>
                <a:pathLst>
                  <a:path w="19090" h="16534" extrusionOk="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5" name="Google Shape;405;p6"/>
              <p:cNvSpPr/>
              <p:nvPr/>
            </p:nvSpPr>
            <p:spPr>
              <a:xfrm rot="10800000">
                <a:off x="8823675" y="4379978"/>
                <a:ext cx="253359" cy="21858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6" name="Google Shape;406;p6"/>
              <p:cNvSpPr/>
              <p:nvPr/>
            </p:nvSpPr>
            <p:spPr>
              <a:xfrm rot="10800000">
                <a:off x="8156380" y="4761039"/>
                <a:ext cx="253359" cy="219461"/>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7" name="Google Shape;407;p6"/>
              <p:cNvSpPr/>
              <p:nvPr/>
            </p:nvSpPr>
            <p:spPr>
              <a:xfrm rot="10800000">
                <a:off x="8570313" y="4761039"/>
                <a:ext cx="253372" cy="219461"/>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8" name="Google Shape;408;p6"/>
              <p:cNvSpPr/>
              <p:nvPr/>
            </p:nvSpPr>
            <p:spPr>
              <a:xfrm rot="10800000">
                <a:off x="8777286" y="4641833"/>
                <a:ext cx="253372" cy="21858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09" name="Google Shape;409;p6"/>
              <p:cNvSpPr/>
              <p:nvPr/>
            </p:nvSpPr>
            <p:spPr>
              <a:xfrm rot="10800000">
                <a:off x="8985056" y="4761039"/>
                <a:ext cx="252576" cy="219461"/>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0" name="Google Shape;410;p6"/>
              <p:cNvSpPr/>
              <p:nvPr/>
            </p:nvSpPr>
            <p:spPr>
              <a:xfrm rot="10800000">
                <a:off x="7949407" y="4880259"/>
                <a:ext cx="253359" cy="219448"/>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1" name="Google Shape;411;p6"/>
              <p:cNvSpPr/>
              <p:nvPr/>
            </p:nvSpPr>
            <p:spPr>
              <a:xfrm rot="10800000">
                <a:off x="8156380" y="4999479"/>
                <a:ext cx="253359" cy="219448"/>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2" name="Google Shape;412;p6"/>
              <p:cNvSpPr/>
              <p:nvPr/>
            </p:nvSpPr>
            <p:spPr>
              <a:xfrm rot="10800000">
                <a:off x="8363353" y="4880259"/>
                <a:ext cx="253359" cy="219448"/>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13" name="Google Shape;413;p6"/>
              <p:cNvSpPr/>
              <p:nvPr/>
            </p:nvSpPr>
            <p:spPr>
              <a:xfrm rot="-5400000" flipH="1">
                <a:off x="7616567" y="4943524"/>
                <a:ext cx="107627" cy="92908"/>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pic>
        <p:nvPicPr>
          <p:cNvPr id="414" name="Google Shape;414;p6"/>
          <p:cNvPicPr preferRelativeResize="0"/>
          <p:nvPr/>
        </p:nvPicPr>
        <p:blipFill rotWithShape="1">
          <a:blip r:embed="rId2">
            <a:alphaModFix/>
          </a:blip>
          <a:srcRect l="19248" t="9343" r="24635" b="21747"/>
          <a:stretch/>
        </p:blipFill>
        <p:spPr>
          <a:xfrm>
            <a:off x="-696875" y="155383"/>
            <a:ext cx="1384800" cy="2267253"/>
          </a:xfrm>
          <a:prstGeom prst="rect">
            <a:avLst/>
          </a:prstGeom>
          <a:noFill/>
          <a:ln>
            <a:noFill/>
          </a:ln>
        </p:spPr>
      </p:pic>
    </p:spTree>
    <p:extLst>
      <p:ext uri="{BB962C8B-B14F-4D97-AF65-F5344CB8AC3E}">
        <p14:creationId xmlns:p14="http://schemas.microsoft.com/office/powerpoint/2010/main" val="3738123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5"/>
        <p:cNvGrpSpPr/>
        <p:nvPr/>
      </p:nvGrpSpPr>
      <p:grpSpPr>
        <a:xfrm>
          <a:off x="0" y="0"/>
          <a:ext cx="0" cy="0"/>
          <a:chOff x="0" y="0"/>
          <a:chExt cx="0" cy="0"/>
        </a:xfrm>
      </p:grpSpPr>
      <p:sp>
        <p:nvSpPr>
          <p:cNvPr id="416" name="Google Shape;416;p7"/>
          <p:cNvSpPr txBox="1">
            <a:spLocks noGrp="1"/>
          </p:cNvSpPr>
          <p:nvPr>
            <p:ph type="title"/>
          </p:nvPr>
        </p:nvSpPr>
        <p:spPr>
          <a:xfrm>
            <a:off x="720000" y="597408"/>
            <a:ext cx="77109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7" name="Google Shape;417;p7"/>
          <p:cNvSpPr txBox="1">
            <a:spLocks noGrp="1"/>
          </p:cNvSpPr>
          <p:nvPr>
            <p:ph type="subTitle" idx="1"/>
          </p:nvPr>
        </p:nvSpPr>
        <p:spPr>
          <a:xfrm>
            <a:off x="1163950" y="1838333"/>
            <a:ext cx="6823200" cy="4042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18" name="Google Shape;418;p7"/>
          <p:cNvGrpSpPr/>
          <p:nvPr/>
        </p:nvGrpSpPr>
        <p:grpSpPr>
          <a:xfrm>
            <a:off x="-151337" y="719328"/>
            <a:ext cx="9533876" cy="8722648"/>
            <a:chOff x="-151337" y="539496"/>
            <a:chExt cx="9533876" cy="6541986"/>
          </a:xfrm>
        </p:grpSpPr>
        <p:grpSp>
          <p:nvGrpSpPr>
            <p:cNvPr id="419" name="Google Shape;419;p7"/>
            <p:cNvGrpSpPr/>
            <p:nvPr/>
          </p:nvGrpSpPr>
          <p:grpSpPr>
            <a:xfrm flipH="1">
              <a:off x="6440605" y="3970996"/>
              <a:ext cx="2941933" cy="3110486"/>
              <a:chOff x="-374481" y="3970996"/>
              <a:chExt cx="2941933" cy="3110486"/>
            </a:xfrm>
          </p:grpSpPr>
          <p:grpSp>
            <p:nvGrpSpPr>
              <p:cNvPr id="420" name="Google Shape;420;p7"/>
              <p:cNvGrpSpPr/>
              <p:nvPr/>
            </p:nvGrpSpPr>
            <p:grpSpPr>
              <a:xfrm rot="-5400000">
                <a:off x="-458757" y="4055272"/>
                <a:ext cx="3110486" cy="2941933"/>
                <a:chOff x="363575" y="365650"/>
                <a:chExt cx="4949850" cy="4681625"/>
              </a:xfrm>
            </p:grpSpPr>
            <p:sp>
              <p:nvSpPr>
                <p:cNvPr id="421" name="Google Shape;421;p7"/>
                <p:cNvSpPr/>
                <p:nvPr/>
              </p:nvSpPr>
              <p:spPr>
                <a:xfrm>
                  <a:off x="1327325" y="4634050"/>
                  <a:ext cx="475750" cy="413225"/>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2" name="Google Shape;422;p7"/>
                <p:cNvSpPr/>
                <p:nvPr/>
              </p:nvSpPr>
              <p:spPr>
                <a:xfrm>
                  <a:off x="547575" y="4634050"/>
                  <a:ext cx="475750" cy="413225"/>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3" name="Google Shape;423;p7"/>
                <p:cNvSpPr/>
                <p:nvPr/>
              </p:nvSpPr>
              <p:spPr>
                <a:xfrm>
                  <a:off x="2886825" y="4184900"/>
                  <a:ext cx="477225" cy="413225"/>
                </a:xfrm>
                <a:custGeom>
                  <a:avLst/>
                  <a:gdLst/>
                  <a:ahLst/>
                  <a:cxnLst/>
                  <a:rect l="l" t="t" r="r" b="b"/>
                  <a:pathLst>
                    <a:path w="19089" h="16529" extrusionOk="0">
                      <a:moveTo>
                        <a:pt x="4742" y="1"/>
                      </a:moveTo>
                      <a:lnTo>
                        <a:pt x="1" y="8235"/>
                      </a:lnTo>
                      <a:lnTo>
                        <a:pt x="4742" y="16529"/>
                      </a:lnTo>
                      <a:lnTo>
                        <a:pt x="14288" y="1652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4" name="Google Shape;424;p7"/>
                <p:cNvSpPr/>
                <p:nvPr/>
              </p:nvSpPr>
              <p:spPr>
                <a:xfrm>
                  <a:off x="547575" y="3735775"/>
                  <a:ext cx="475750" cy="411725"/>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5" name="Google Shape;425;p7"/>
                <p:cNvSpPr/>
                <p:nvPr/>
              </p:nvSpPr>
              <p:spPr>
                <a:xfrm>
                  <a:off x="4056450" y="3062075"/>
                  <a:ext cx="477225" cy="411725"/>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6" name="Google Shape;426;p7"/>
                <p:cNvSpPr/>
                <p:nvPr/>
              </p:nvSpPr>
              <p:spPr>
                <a:xfrm>
                  <a:off x="1327325" y="3286625"/>
                  <a:ext cx="475750" cy="411750"/>
                </a:xfrm>
                <a:custGeom>
                  <a:avLst/>
                  <a:gdLst/>
                  <a:ahLst/>
                  <a:cxnLst/>
                  <a:rect l="l" t="t" r="r" b="b"/>
                  <a:pathLst>
                    <a:path w="19030" h="16470" extrusionOk="0">
                      <a:moveTo>
                        <a:pt x="4742" y="1"/>
                      </a:moveTo>
                      <a:lnTo>
                        <a:pt x="1" y="8235"/>
                      </a:lnTo>
                      <a:lnTo>
                        <a:pt x="4742" y="16469"/>
                      </a:lnTo>
                      <a:lnTo>
                        <a:pt x="14288" y="16469"/>
                      </a:lnTo>
                      <a:lnTo>
                        <a:pt x="1902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7" name="Google Shape;427;p7"/>
                <p:cNvSpPr/>
                <p:nvPr/>
              </p:nvSpPr>
              <p:spPr>
                <a:xfrm>
                  <a:off x="2886825" y="2837500"/>
                  <a:ext cx="477225" cy="411725"/>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8" name="Google Shape;428;p7"/>
                <p:cNvSpPr/>
                <p:nvPr/>
              </p:nvSpPr>
              <p:spPr>
                <a:xfrm>
                  <a:off x="4056450" y="2162175"/>
                  <a:ext cx="477225" cy="413350"/>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29" name="Google Shape;429;p7"/>
                <p:cNvSpPr/>
                <p:nvPr/>
              </p:nvSpPr>
              <p:spPr>
                <a:xfrm>
                  <a:off x="2886825" y="1488475"/>
                  <a:ext cx="477225" cy="413350"/>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0" name="Google Shape;430;p7"/>
                <p:cNvSpPr/>
                <p:nvPr/>
              </p:nvSpPr>
              <p:spPr>
                <a:xfrm>
                  <a:off x="2107075" y="1488475"/>
                  <a:ext cx="477250" cy="413350"/>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1" name="Google Shape;431;p7"/>
                <p:cNvSpPr/>
                <p:nvPr/>
              </p:nvSpPr>
              <p:spPr>
                <a:xfrm>
                  <a:off x="1489525" y="1953200"/>
                  <a:ext cx="293200" cy="254300"/>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2" name="Google Shape;432;p7"/>
                <p:cNvSpPr/>
                <p:nvPr/>
              </p:nvSpPr>
              <p:spPr>
                <a:xfrm>
                  <a:off x="756550" y="2436650"/>
                  <a:ext cx="294850" cy="254275"/>
                </a:xfrm>
                <a:custGeom>
                  <a:avLst/>
                  <a:gdLst/>
                  <a:ahLst/>
                  <a:cxnLst/>
                  <a:rect l="l" t="t" r="r" b="b"/>
                  <a:pathLst>
                    <a:path w="11794" h="10171" extrusionOk="0">
                      <a:moveTo>
                        <a:pt x="2935" y="0"/>
                      </a:moveTo>
                      <a:lnTo>
                        <a:pt x="1" y="5056"/>
                      </a:lnTo>
                      <a:lnTo>
                        <a:pt x="2935" y="10171"/>
                      </a:lnTo>
                      <a:lnTo>
                        <a:pt x="8859" y="10171"/>
                      </a:lnTo>
                      <a:lnTo>
                        <a:pt x="11793" y="5056"/>
                      </a:lnTo>
                      <a:lnTo>
                        <a:pt x="885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3" name="Google Shape;433;p7"/>
                <p:cNvSpPr/>
                <p:nvPr/>
              </p:nvSpPr>
              <p:spPr>
                <a:xfrm>
                  <a:off x="903150" y="987950"/>
                  <a:ext cx="193400" cy="166825"/>
                </a:xfrm>
                <a:custGeom>
                  <a:avLst/>
                  <a:gdLst/>
                  <a:ahLst/>
                  <a:cxnLst/>
                  <a:rect l="l" t="t" r="r" b="b"/>
                  <a:pathLst>
                    <a:path w="7736" h="6673" extrusionOk="0">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4" name="Google Shape;434;p7"/>
                <p:cNvSpPr/>
                <p:nvPr/>
              </p:nvSpPr>
              <p:spPr>
                <a:xfrm>
                  <a:off x="500800" y="3122825"/>
                  <a:ext cx="193400" cy="168450"/>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5" name="Google Shape;435;p7"/>
                <p:cNvSpPr/>
                <p:nvPr/>
              </p:nvSpPr>
              <p:spPr>
                <a:xfrm>
                  <a:off x="2425225" y="925550"/>
                  <a:ext cx="293200" cy="254175"/>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6" name="Google Shape;436;p7"/>
                <p:cNvSpPr/>
                <p:nvPr/>
              </p:nvSpPr>
              <p:spPr>
                <a:xfrm>
                  <a:off x="959300" y="3261675"/>
                  <a:ext cx="293200" cy="252675"/>
                </a:xfrm>
                <a:custGeom>
                  <a:avLst/>
                  <a:gdLst/>
                  <a:ahLst/>
                  <a:cxnLst/>
                  <a:rect l="l" t="t" r="r" b="b"/>
                  <a:pathLst>
                    <a:path w="11728" h="10107" extrusionOk="0">
                      <a:moveTo>
                        <a:pt x="2934" y="1"/>
                      </a:moveTo>
                      <a:lnTo>
                        <a:pt x="0" y="5051"/>
                      </a:lnTo>
                      <a:lnTo>
                        <a:pt x="2934" y="10106"/>
                      </a:lnTo>
                      <a:lnTo>
                        <a:pt x="8798" y="1010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7" name="Google Shape;437;p7"/>
                <p:cNvSpPr/>
                <p:nvPr/>
              </p:nvSpPr>
              <p:spPr>
                <a:xfrm>
                  <a:off x="4580094" y="1751619"/>
                  <a:ext cx="293200" cy="254275"/>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8" name="Google Shape;438;p7"/>
                <p:cNvSpPr/>
                <p:nvPr/>
              </p:nvSpPr>
              <p:spPr>
                <a:xfrm>
                  <a:off x="1626750" y="1337275"/>
                  <a:ext cx="294850" cy="254150"/>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39" name="Google Shape;439;p7"/>
                <p:cNvSpPr/>
                <p:nvPr/>
              </p:nvSpPr>
              <p:spPr>
                <a:xfrm>
                  <a:off x="363575" y="4242550"/>
                  <a:ext cx="293200" cy="254275"/>
                </a:xfrm>
                <a:custGeom>
                  <a:avLst/>
                  <a:gdLst/>
                  <a:ahLst/>
                  <a:cxnLst/>
                  <a:rect l="l" t="t" r="r" b="b"/>
                  <a:pathLst>
                    <a:path w="11728" h="10171" extrusionOk="0">
                      <a:moveTo>
                        <a:pt x="2934" y="0"/>
                      </a:moveTo>
                      <a:lnTo>
                        <a:pt x="0" y="5115"/>
                      </a:lnTo>
                      <a:lnTo>
                        <a:pt x="2934" y="10171"/>
                      </a:lnTo>
                      <a:lnTo>
                        <a:pt x="8798" y="10171"/>
                      </a:lnTo>
                      <a:lnTo>
                        <a:pt x="11727" y="5115"/>
                      </a:lnTo>
                      <a:lnTo>
                        <a:pt x="879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0" name="Google Shape;440;p7"/>
                <p:cNvSpPr/>
                <p:nvPr/>
              </p:nvSpPr>
              <p:spPr>
                <a:xfrm>
                  <a:off x="1902850" y="376625"/>
                  <a:ext cx="293200" cy="254150"/>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1" name="Google Shape;441;p7"/>
                <p:cNvSpPr/>
                <p:nvPr/>
              </p:nvSpPr>
              <p:spPr>
                <a:xfrm>
                  <a:off x="4836200" y="814775"/>
                  <a:ext cx="477225" cy="413350"/>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2" name="Google Shape;442;p7"/>
                <p:cNvSpPr/>
                <p:nvPr/>
              </p:nvSpPr>
              <p:spPr>
                <a:xfrm>
                  <a:off x="3276700" y="365650"/>
                  <a:ext cx="477225" cy="411725"/>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443" name="Google Shape;443;p7"/>
              <p:cNvGrpSpPr/>
              <p:nvPr/>
            </p:nvGrpSpPr>
            <p:grpSpPr>
              <a:xfrm rot="-5400000">
                <a:off x="-174571" y="4016084"/>
                <a:ext cx="2259868" cy="2659687"/>
                <a:chOff x="1327325" y="365650"/>
                <a:chExt cx="3596225" cy="4232475"/>
              </a:xfrm>
            </p:grpSpPr>
            <p:sp>
              <p:nvSpPr>
                <p:cNvPr id="444" name="Google Shape;444;p7"/>
                <p:cNvSpPr/>
                <p:nvPr/>
              </p:nvSpPr>
              <p:spPr>
                <a:xfrm>
                  <a:off x="3276700" y="3960350"/>
                  <a:ext cx="477225" cy="413225"/>
                </a:xfrm>
                <a:custGeom>
                  <a:avLst/>
                  <a:gdLst/>
                  <a:ahLst/>
                  <a:cxnLst/>
                  <a:rect l="l" t="t" r="r" b="b"/>
                  <a:pathLst>
                    <a:path w="19089" h="16529" extrusionOk="0">
                      <a:moveTo>
                        <a:pt x="4806" y="0"/>
                      </a:moveTo>
                      <a:lnTo>
                        <a:pt x="1" y="8234"/>
                      </a:lnTo>
                      <a:lnTo>
                        <a:pt x="4806" y="16528"/>
                      </a:lnTo>
                      <a:lnTo>
                        <a:pt x="14288" y="16528"/>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5" name="Google Shape;445;p7"/>
                <p:cNvSpPr/>
                <p:nvPr/>
              </p:nvSpPr>
              <p:spPr>
                <a:xfrm>
                  <a:off x="2107075" y="4184900"/>
                  <a:ext cx="477250" cy="413225"/>
                </a:xfrm>
                <a:custGeom>
                  <a:avLst/>
                  <a:gdLst/>
                  <a:ahLst/>
                  <a:cxnLst/>
                  <a:rect l="l" t="t" r="r" b="b"/>
                  <a:pathLst>
                    <a:path w="19090" h="16529" extrusionOk="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6" name="Google Shape;446;p7"/>
                <p:cNvSpPr/>
                <p:nvPr/>
              </p:nvSpPr>
              <p:spPr>
                <a:xfrm>
                  <a:off x="2496950" y="35112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7" name="Google Shape;447;p7"/>
                <p:cNvSpPr/>
                <p:nvPr/>
              </p:nvSpPr>
              <p:spPr>
                <a:xfrm>
                  <a:off x="1327325" y="3735775"/>
                  <a:ext cx="475750" cy="411725"/>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8" name="Google Shape;448;p7"/>
                <p:cNvSpPr/>
                <p:nvPr/>
              </p:nvSpPr>
              <p:spPr>
                <a:xfrm>
                  <a:off x="3276700" y="3062075"/>
                  <a:ext cx="477225" cy="411725"/>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49" name="Google Shape;449;p7"/>
                <p:cNvSpPr/>
                <p:nvPr/>
              </p:nvSpPr>
              <p:spPr>
                <a:xfrm>
                  <a:off x="2107075" y="3286625"/>
                  <a:ext cx="477250" cy="411750"/>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0" name="Google Shape;450;p7"/>
                <p:cNvSpPr/>
                <p:nvPr/>
              </p:nvSpPr>
              <p:spPr>
                <a:xfrm>
                  <a:off x="4446325" y="2837500"/>
                  <a:ext cx="477225" cy="41172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1" name="Google Shape;451;p7"/>
                <p:cNvSpPr/>
                <p:nvPr/>
              </p:nvSpPr>
              <p:spPr>
                <a:xfrm>
                  <a:off x="3276700" y="2611300"/>
                  <a:ext cx="477225" cy="41337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2" name="Google Shape;452;p7"/>
                <p:cNvSpPr/>
                <p:nvPr/>
              </p:nvSpPr>
              <p:spPr>
                <a:xfrm>
                  <a:off x="2496950" y="26113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3" name="Google Shape;453;p7"/>
                <p:cNvSpPr/>
                <p:nvPr/>
              </p:nvSpPr>
              <p:spPr>
                <a:xfrm>
                  <a:off x="2107075" y="28375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4" name="Google Shape;454;p7"/>
                <p:cNvSpPr/>
                <p:nvPr/>
              </p:nvSpPr>
              <p:spPr>
                <a:xfrm>
                  <a:off x="1717200" y="2611300"/>
                  <a:ext cx="475750" cy="41337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5" name="Google Shape;455;p7"/>
                <p:cNvSpPr/>
                <p:nvPr/>
              </p:nvSpPr>
              <p:spPr>
                <a:xfrm>
                  <a:off x="3666575" y="2386750"/>
                  <a:ext cx="477225" cy="413350"/>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6" name="Google Shape;456;p7"/>
                <p:cNvSpPr/>
                <p:nvPr/>
              </p:nvSpPr>
              <p:spPr>
                <a:xfrm>
                  <a:off x="3276700" y="2162175"/>
                  <a:ext cx="477225" cy="413350"/>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7" name="Google Shape;457;p7"/>
                <p:cNvSpPr/>
                <p:nvPr/>
              </p:nvSpPr>
              <p:spPr>
                <a:xfrm>
                  <a:off x="2886825" y="2386750"/>
                  <a:ext cx="477225" cy="413350"/>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8" name="Google Shape;458;p7"/>
                <p:cNvSpPr/>
                <p:nvPr/>
              </p:nvSpPr>
              <p:spPr>
                <a:xfrm>
                  <a:off x="3276700" y="17130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59" name="Google Shape;459;p7"/>
                <p:cNvSpPr/>
                <p:nvPr/>
              </p:nvSpPr>
              <p:spPr>
                <a:xfrm>
                  <a:off x="2496950" y="1713050"/>
                  <a:ext cx="477250" cy="413350"/>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0" name="Google Shape;460;p7"/>
                <p:cNvSpPr/>
                <p:nvPr/>
              </p:nvSpPr>
              <p:spPr>
                <a:xfrm>
                  <a:off x="2107075" y="19376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1" name="Google Shape;461;p7"/>
                <p:cNvSpPr/>
                <p:nvPr/>
              </p:nvSpPr>
              <p:spPr>
                <a:xfrm>
                  <a:off x="4056450" y="1263900"/>
                  <a:ext cx="477225" cy="413350"/>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2" name="Google Shape;462;p7"/>
                <p:cNvSpPr/>
                <p:nvPr/>
              </p:nvSpPr>
              <p:spPr>
                <a:xfrm>
                  <a:off x="4446325" y="1039350"/>
                  <a:ext cx="477225" cy="413350"/>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3" name="Google Shape;463;p7"/>
                <p:cNvSpPr/>
                <p:nvPr/>
              </p:nvSpPr>
              <p:spPr>
                <a:xfrm>
                  <a:off x="3666575" y="10393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4" name="Google Shape;464;p7"/>
                <p:cNvSpPr/>
                <p:nvPr/>
              </p:nvSpPr>
              <p:spPr>
                <a:xfrm>
                  <a:off x="4056450" y="365650"/>
                  <a:ext cx="477225" cy="411725"/>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465" name="Google Shape;465;p7"/>
            <p:cNvGrpSpPr/>
            <p:nvPr/>
          </p:nvGrpSpPr>
          <p:grpSpPr>
            <a:xfrm flipH="1">
              <a:off x="-151337" y="539496"/>
              <a:ext cx="776718" cy="2496858"/>
              <a:chOff x="8280253" y="-933479"/>
              <a:chExt cx="776718" cy="2496858"/>
            </a:xfrm>
          </p:grpSpPr>
          <p:sp>
            <p:nvSpPr>
              <p:cNvPr id="466" name="Google Shape;466;p7"/>
              <p:cNvSpPr/>
              <p:nvPr/>
            </p:nvSpPr>
            <p:spPr>
              <a:xfrm rot="-5400000">
                <a:off x="8777662" y="-912899"/>
                <a:ext cx="299888" cy="25872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7" name="Google Shape;467;p7"/>
              <p:cNvSpPr/>
              <p:nvPr/>
            </p:nvSpPr>
            <p:spPr>
              <a:xfrm rot="-5400000">
                <a:off x="8260183" y="-106385"/>
                <a:ext cx="299888" cy="259749"/>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8" name="Google Shape;468;p7"/>
              <p:cNvSpPr/>
              <p:nvPr/>
            </p:nvSpPr>
            <p:spPr>
              <a:xfrm rot="-5400000">
                <a:off x="8260175" y="383602"/>
                <a:ext cx="299904" cy="259749"/>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69" name="Google Shape;469;p7"/>
              <p:cNvSpPr/>
              <p:nvPr/>
            </p:nvSpPr>
            <p:spPr>
              <a:xfrm rot="-5400000">
                <a:off x="8560063" y="879473"/>
                <a:ext cx="184247" cy="159802"/>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0" name="Google Shape;470;p7"/>
              <p:cNvSpPr/>
              <p:nvPr/>
            </p:nvSpPr>
            <p:spPr>
              <a:xfrm rot="-5400000">
                <a:off x="8336598" y="1263668"/>
                <a:ext cx="121533" cy="104833"/>
              </a:xfrm>
              <a:custGeom>
                <a:avLst/>
                <a:gdLst/>
                <a:ahLst/>
                <a:cxnLst/>
                <a:rect l="l" t="t" r="r" b="b"/>
                <a:pathLst>
                  <a:path w="7736" h="6673" extrusionOk="0">
                    <a:moveTo>
                      <a:pt x="1937" y="0"/>
                    </a:moveTo>
                    <a:lnTo>
                      <a:pt x="0" y="3304"/>
                    </a:lnTo>
                    <a:lnTo>
                      <a:pt x="1937" y="6672"/>
                    </a:lnTo>
                    <a:lnTo>
                      <a:pt x="5804" y="6672"/>
                    </a:lnTo>
                    <a:lnTo>
                      <a:pt x="7736" y="3304"/>
                    </a:lnTo>
                    <a:lnTo>
                      <a:pt x="580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1" name="Google Shape;471;p7"/>
              <p:cNvSpPr/>
              <p:nvPr/>
            </p:nvSpPr>
            <p:spPr>
              <a:xfrm rot="-5400000">
                <a:off x="8750674" y="1391393"/>
                <a:ext cx="184247" cy="159724"/>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2" name="Google Shape;472;p7"/>
              <p:cNvSpPr/>
              <p:nvPr/>
            </p:nvSpPr>
            <p:spPr>
              <a:xfrm rot="-5400000">
                <a:off x="8458601" y="1018919"/>
                <a:ext cx="185284" cy="159708"/>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3" name="Google Shape;473;p7"/>
              <p:cNvSpPr/>
              <p:nvPr/>
            </p:nvSpPr>
            <p:spPr>
              <a:xfrm rot="-5400000">
                <a:off x="8636029" y="-668428"/>
                <a:ext cx="299904" cy="25976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4" name="Google Shape;474;p7"/>
              <p:cNvSpPr/>
              <p:nvPr/>
            </p:nvSpPr>
            <p:spPr>
              <a:xfrm rot="-5400000">
                <a:off x="8636500" y="-177962"/>
                <a:ext cx="298961" cy="25976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5" name="Google Shape;475;p7"/>
              <p:cNvSpPr/>
              <p:nvPr/>
            </p:nvSpPr>
            <p:spPr>
              <a:xfrm rot="-5400000">
                <a:off x="8494922" y="-913410"/>
                <a:ext cx="299888" cy="259749"/>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6" name="Google Shape;476;p7"/>
              <p:cNvSpPr/>
              <p:nvPr/>
            </p:nvSpPr>
            <p:spPr>
              <a:xfrm rot="-5400000">
                <a:off x="8401298" y="138605"/>
                <a:ext cx="299904" cy="259749"/>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477" name="Google Shape;477;p7"/>
              <p:cNvSpPr/>
              <p:nvPr/>
            </p:nvSpPr>
            <p:spPr>
              <a:xfrm rot="-5400000">
                <a:off x="8542413" y="383594"/>
                <a:ext cx="299904" cy="25976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478" name="Google Shape;478;p7"/>
          <p:cNvGrpSpPr/>
          <p:nvPr/>
        </p:nvGrpSpPr>
        <p:grpSpPr>
          <a:xfrm>
            <a:off x="-2058084" y="-421303"/>
            <a:ext cx="12204110" cy="7107804"/>
            <a:chOff x="-2058084" y="-315978"/>
            <a:chExt cx="12204110" cy="5330853"/>
          </a:xfrm>
        </p:grpSpPr>
        <p:pic>
          <p:nvPicPr>
            <p:cNvPr id="479" name="Google Shape;479;p7"/>
            <p:cNvPicPr preferRelativeResize="0"/>
            <p:nvPr/>
          </p:nvPicPr>
          <p:blipFill rotWithShape="1">
            <a:blip r:embed="rId2">
              <a:alphaModFix/>
            </a:blip>
            <a:srcRect l="19248" t="9343" r="24635" b="21747"/>
            <a:stretch/>
          </p:blipFill>
          <p:spPr>
            <a:xfrm flipH="1">
              <a:off x="8249375" y="2685925"/>
              <a:ext cx="1896650" cy="2328950"/>
            </a:xfrm>
            <a:prstGeom prst="rect">
              <a:avLst/>
            </a:prstGeom>
            <a:noFill/>
            <a:ln>
              <a:noFill/>
            </a:ln>
          </p:spPr>
        </p:pic>
        <p:pic>
          <p:nvPicPr>
            <p:cNvPr id="480" name="Google Shape;480;p7"/>
            <p:cNvPicPr preferRelativeResize="0"/>
            <p:nvPr/>
          </p:nvPicPr>
          <p:blipFill rotWithShape="1">
            <a:blip r:embed="rId2">
              <a:alphaModFix/>
            </a:blip>
            <a:srcRect l="19248" t="9343" r="24635" b="21747"/>
            <a:stretch/>
          </p:blipFill>
          <p:spPr>
            <a:xfrm rot="-2463123" flipH="1">
              <a:off x="-1526503" y="20500"/>
              <a:ext cx="1896651" cy="2328949"/>
            </a:xfrm>
            <a:prstGeom prst="rect">
              <a:avLst/>
            </a:prstGeom>
            <a:noFill/>
            <a:ln>
              <a:noFill/>
            </a:ln>
          </p:spPr>
        </p:pic>
      </p:grpSp>
    </p:spTree>
    <p:extLst>
      <p:ext uri="{BB962C8B-B14F-4D97-AF65-F5344CB8AC3E}">
        <p14:creationId xmlns:p14="http://schemas.microsoft.com/office/powerpoint/2010/main" val="14292945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5"/>
        <p:cNvGrpSpPr/>
        <p:nvPr/>
      </p:nvGrpSpPr>
      <p:grpSpPr>
        <a:xfrm>
          <a:off x="0" y="0"/>
          <a:ext cx="0" cy="0"/>
          <a:chOff x="0" y="0"/>
          <a:chExt cx="0" cy="0"/>
        </a:xfrm>
      </p:grpSpPr>
      <p:sp>
        <p:nvSpPr>
          <p:cNvPr id="576" name="Google Shape;576;p9"/>
          <p:cNvSpPr txBox="1">
            <a:spLocks noGrp="1"/>
          </p:cNvSpPr>
          <p:nvPr>
            <p:ph type="title"/>
          </p:nvPr>
        </p:nvSpPr>
        <p:spPr>
          <a:xfrm>
            <a:off x="720000" y="2393700"/>
            <a:ext cx="4294800" cy="228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40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577" name="Google Shape;577;p9"/>
          <p:cNvSpPr txBox="1">
            <a:spLocks noGrp="1"/>
          </p:cNvSpPr>
          <p:nvPr>
            <p:ph type="subTitle" idx="1"/>
          </p:nvPr>
        </p:nvSpPr>
        <p:spPr>
          <a:xfrm>
            <a:off x="720000" y="4678400"/>
            <a:ext cx="42948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578" name="Google Shape;578;p9"/>
          <p:cNvGrpSpPr/>
          <p:nvPr/>
        </p:nvGrpSpPr>
        <p:grpSpPr>
          <a:xfrm flipH="1">
            <a:off x="-261397" y="-162743"/>
            <a:ext cx="9474926" cy="7698075"/>
            <a:chOff x="169576" y="-122057"/>
            <a:chExt cx="9474926" cy="5773556"/>
          </a:xfrm>
        </p:grpSpPr>
        <p:grpSp>
          <p:nvGrpSpPr>
            <p:cNvPr id="579" name="Google Shape;579;p9"/>
            <p:cNvGrpSpPr/>
            <p:nvPr/>
          </p:nvGrpSpPr>
          <p:grpSpPr>
            <a:xfrm rot="-5400000">
              <a:off x="6959583" y="2966579"/>
              <a:ext cx="1596342" cy="3773497"/>
              <a:chOff x="-206225" y="1551945"/>
              <a:chExt cx="1596342" cy="3773497"/>
            </a:xfrm>
          </p:grpSpPr>
          <p:sp>
            <p:nvSpPr>
              <p:cNvPr id="580" name="Google Shape;580;p9"/>
              <p:cNvSpPr/>
              <p:nvPr/>
            </p:nvSpPr>
            <p:spPr>
              <a:xfrm rot="-5400000">
                <a:off x="509098" y="3907531"/>
                <a:ext cx="312916" cy="27103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1" name="Google Shape;581;p9"/>
              <p:cNvSpPr/>
              <p:nvPr/>
            </p:nvSpPr>
            <p:spPr>
              <a:xfrm rot="-5400000">
                <a:off x="509090" y="4418819"/>
                <a:ext cx="312933" cy="27103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2" name="Google Shape;582;p9"/>
              <p:cNvSpPr/>
              <p:nvPr/>
            </p:nvSpPr>
            <p:spPr>
              <a:xfrm rot="-5400000">
                <a:off x="890093" y="4915793"/>
                <a:ext cx="192251" cy="166745"/>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3" name="Google Shape;583;p9"/>
              <p:cNvSpPr/>
              <p:nvPr/>
            </p:nvSpPr>
            <p:spPr>
              <a:xfrm rot="-5400000">
                <a:off x="527393" y="2616568"/>
                <a:ext cx="125829" cy="109387"/>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4" name="Google Shape;584;p9"/>
              <p:cNvSpPr/>
              <p:nvPr/>
            </p:nvSpPr>
            <p:spPr>
              <a:xfrm rot="-5400000">
                <a:off x="681815" y="3512799"/>
                <a:ext cx="126812" cy="109469"/>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5" name="Google Shape;585;p9"/>
              <p:cNvSpPr/>
              <p:nvPr/>
            </p:nvSpPr>
            <p:spPr>
              <a:xfrm rot="-5400000">
                <a:off x="81055" y="1560616"/>
                <a:ext cx="126829" cy="109486"/>
              </a:xfrm>
              <a:custGeom>
                <a:avLst/>
                <a:gdLst/>
                <a:ahLst/>
                <a:cxnLst/>
                <a:rect l="l" t="t" r="r" b="b"/>
                <a:pathLst>
                  <a:path w="7737" h="6679" extrusionOk="0">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6" name="Google Shape;586;p9"/>
              <p:cNvSpPr/>
              <p:nvPr/>
            </p:nvSpPr>
            <p:spPr>
              <a:xfrm rot="-5400000">
                <a:off x="224321" y="4322728"/>
                <a:ext cx="192251" cy="166663"/>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7" name="Google Shape;587;p9"/>
              <p:cNvSpPr/>
              <p:nvPr/>
            </p:nvSpPr>
            <p:spPr>
              <a:xfrm rot="-5400000">
                <a:off x="169496" y="2232008"/>
                <a:ext cx="193317" cy="166663"/>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8" name="Google Shape;588;p9"/>
              <p:cNvSpPr/>
              <p:nvPr/>
            </p:nvSpPr>
            <p:spPr>
              <a:xfrm rot="-5400000">
                <a:off x="417550" y="4845770"/>
                <a:ext cx="193333" cy="166646"/>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89" name="Google Shape;589;p9"/>
              <p:cNvSpPr/>
              <p:nvPr/>
            </p:nvSpPr>
            <p:spPr>
              <a:xfrm rot="-5400000">
                <a:off x="48332" y="4723592"/>
                <a:ext cx="192251" cy="166646"/>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0" name="Google Shape;590;p9"/>
              <p:cNvSpPr/>
              <p:nvPr/>
            </p:nvSpPr>
            <p:spPr>
              <a:xfrm rot="-5400000">
                <a:off x="457375" y="1871494"/>
                <a:ext cx="192268" cy="166728"/>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1" name="Google Shape;591;p9"/>
              <p:cNvSpPr/>
              <p:nvPr/>
            </p:nvSpPr>
            <p:spPr>
              <a:xfrm rot="-5400000">
                <a:off x="67336" y="2629290"/>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2" name="Google Shape;592;p9"/>
              <p:cNvSpPr/>
              <p:nvPr/>
            </p:nvSpPr>
            <p:spPr>
              <a:xfrm rot="-5400000">
                <a:off x="-227699" y="3652415"/>
                <a:ext cx="312916" cy="269968"/>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3" name="Google Shape;593;p9"/>
              <p:cNvSpPr/>
              <p:nvPr/>
            </p:nvSpPr>
            <p:spPr>
              <a:xfrm rot="-5400000">
                <a:off x="1098134" y="4720526"/>
                <a:ext cx="312916" cy="271050"/>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4" name="Google Shape;594;p9"/>
              <p:cNvSpPr/>
              <p:nvPr/>
            </p:nvSpPr>
            <p:spPr>
              <a:xfrm rot="-5400000">
                <a:off x="361839" y="3651883"/>
                <a:ext cx="312916" cy="27103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5" name="Google Shape;595;p9"/>
              <p:cNvSpPr/>
              <p:nvPr/>
            </p:nvSpPr>
            <p:spPr>
              <a:xfrm rot="-5400000">
                <a:off x="67336" y="3140586"/>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6" name="Google Shape;596;p9"/>
              <p:cNvSpPr/>
              <p:nvPr/>
            </p:nvSpPr>
            <p:spPr>
              <a:xfrm rot="-5400000">
                <a:off x="-80456" y="3908064"/>
                <a:ext cx="312916" cy="26996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7" name="Google Shape;597;p9"/>
              <p:cNvSpPr/>
              <p:nvPr/>
            </p:nvSpPr>
            <p:spPr>
              <a:xfrm rot="-5400000">
                <a:off x="214596" y="3907531"/>
                <a:ext cx="312916" cy="27103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8" name="Google Shape;598;p9"/>
              <p:cNvSpPr/>
              <p:nvPr/>
            </p:nvSpPr>
            <p:spPr>
              <a:xfrm rot="-5400000">
                <a:off x="-80456" y="3396767"/>
                <a:ext cx="312916" cy="26996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9" name="Google Shape;599;p9"/>
              <p:cNvSpPr/>
              <p:nvPr/>
            </p:nvSpPr>
            <p:spPr>
              <a:xfrm rot="-5400000">
                <a:off x="178283" y="4611058"/>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0" name="Google Shape;600;p9"/>
              <p:cNvSpPr/>
              <p:nvPr/>
            </p:nvSpPr>
            <p:spPr>
              <a:xfrm rot="-5400000">
                <a:off x="233899" y="5033458"/>
                <a:ext cx="312933" cy="27103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1" name="Google Shape;601;p9"/>
              <p:cNvSpPr/>
              <p:nvPr/>
            </p:nvSpPr>
            <p:spPr>
              <a:xfrm rot="-5400000">
                <a:off x="803601" y="4418811"/>
                <a:ext cx="312933" cy="271050"/>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2" name="Google Shape;602;p9"/>
              <p:cNvSpPr/>
              <p:nvPr/>
            </p:nvSpPr>
            <p:spPr>
              <a:xfrm rot="-5400000">
                <a:off x="361839" y="3140586"/>
                <a:ext cx="312916" cy="27103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3" name="Google Shape;603;p9"/>
              <p:cNvSpPr/>
              <p:nvPr/>
            </p:nvSpPr>
            <p:spPr>
              <a:xfrm rot="-5400000">
                <a:off x="214596" y="2884938"/>
                <a:ext cx="312916" cy="27103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4" name="Google Shape;604;p9"/>
              <p:cNvSpPr/>
              <p:nvPr/>
            </p:nvSpPr>
            <p:spPr>
              <a:xfrm rot="-5400000">
                <a:off x="214596" y="3396234"/>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5" name="Google Shape;605;p9"/>
              <p:cNvSpPr/>
              <p:nvPr/>
            </p:nvSpPr>
            <p:spPr>
              <a:xfrm rot="-5400000">
                <a:off x="-227699" y="3141119"/>
                <a:ext cx="312916" cy="26996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606" name="Google Shape;606;p9"/>
            <p:cNvGrpSpPr/>
            <p:nvPr/>
          </p:nvGrpSpPr>
          <p:grpSpPr>
            <a:xfrm rot="-696">
              <a:off x="169576" y="-121861"/>
              <a:ext cx="1929403" cy="1026442"/>
              <a:chOff x="1489774" y="1713050"/>
              <a:chExt cx="3908048" cy="2079502"/>
            </a:xfrm>
          </p:grpSpPr>
          <p:sp>
            <p:nvSpPr>
              <p:cNvPr id="607" name="Google Shape;607;p9"/>
              <p:cNvSpPr/>
              <p:nvPr/>
            </p:nvSpPr>
            <p:spPr>
              <a:xfrm>
                <a:off x="1489774" y="3455720"/>
                <a:ext cx="390465" cy="336832"/>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8" name="Google Shape;608;p9"/>
              <p:cNvSpPr/>
              <p:nvPr/>
            </p:nvSpPr>
            <p:spPr>
              <a:xfrm>
                <a:off x="4920573" y="1859189"/>
                <a:ext cx="477250" cy="411750"/>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09" name="Google Shape;609;p9"/>
              <p:cNvSpPr/>
              <p:nvPr/>
            </p:nvSpPr>
            <p:spPr>
              <a:xfrm>
                <a:off x="4057943" y="2725201"/>
                <a:ext cx="477225" cy="41172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0" name="Google Shape;610;p9"/>
              <p:cNvSpPr/>
              <p:nvPr/>
            </p:nvSpPr>
            <p:spPr>
              <a:xfrm>
                <a:off x="3276700" y="2611300"/>
                <a:ext cx="477225" cy="41337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1" name="Google Shape;611;p9"/>
              <p:cNvSpPr/>
              <p:nvPr/>
            </p:nvSpPr>
            <p:spPr>
              <a:xfrm>
                <a:off x="2496950" y="26113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2" name="Google Shape;612;p9"/>
              <p:cNvSpPr/>
              <p:nvPr/>
            </p:nvSpPr>
            <p:spPr>
              <a:xfrm>
                <a:off x="2107075" y="28375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3" name="Google Shape;613;p9"/>
              <p:cNvSpPr/>
              <p:nvPr/>
            </p:nvSpPr>
            <p:spPr>
              <a:xfrm>
                <a:off x="1717200" y="2611300"/>
                <a:ext cx="475750" cy="41337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4" name="Google Shape;614;p9"/>
              <p:cNvSpPr/>
              <p:nvPr/>
            </p:nvSpPr>
            <p:spPr>
              <a:xfrm>
                <a:off x="3666575" y="2386750"/>
                <a:ext cx="477225" cy="413350"/>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5" name="Google Shape;615;p9"/>
              <p:cNvSpPr/>
              <p:nvPr/>
            </p:nvSpPr>
            <p:spPr>
              <a:xfrm>
                <a:off x="3276700" y="2162175"/>
                <a:ext cx="477225" cy="413350"/>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6" name="Google Shape;616;p9"/>
              <p:cNvSpPr/>
              <p:nvPr/>
            </p:nvSpPr>
            <p:spPr>
              <a:xfrm>
                <a:off x="2886825" y="2386750"/>
                <a:ext cx="477225" cy="413350"/>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7" name="Google Shape;617;p9"/>
              <p:cNvSpPr/>
              <p:nvPr/>
            </p:nvSpPr>
            <p:spPr>
              <a:xfrm>
                <a:off x="3276700" y="17130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8" name="Google Shape;618;p9"/>
              <p:cNvSpPr/>
              <p:nvPr/>
            </p:nvSpPr>
            <p:spPr>
              <a:xfrm>
                <a:off x="2496950" y="1713050"/>
                <a:ext cx="477250" cy="413350"/>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19" name="Google Shape;619;p9"/>
              <p:cNvSpPr/>
              <p:nvPr/>
            </p:nvSpPr>
            <p:spPr>
              <a:xfrm>
                <a:off x="2107034" y="2386713"/>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20" name="Google Shape;620;p9"/>
              <p:cNvSpPr/>
              <p:nvPr/>
            </p:nvSpPr>
            <p:spPr>
              <a:xfrm>
                <a:off x="4535195" y="2424561"/>
                <a:ext cx="477225" cy="413350"/>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621" name="Google Shape;621;p9"/>
              <p:cNvSpPr/>
              <p:nvPr/>
            </p:nvSpPr>
            <p:spPr>
              <a:xfrm>
                <a:off x="3955770" y="1937618"/>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pic>
        <p:nvPicPr>
          <p:cNvPr id="622" name="Google Shape;622;p9"/>
          <p:cNvPicPr preferRelativeResize="0"/>
          <p:nvPr/>
        </p:nvPicPr>
        <p:blipFill rotWithShape="1">
          <a:blip r:embed="rId2">
            <a:alphaModFix/>
          </a:blip>
          <a:srcRect b="27092"/>
          <a:stretch/>
        </p:blipFill>
        <p:spPr>
          <a:xfrm rot="-5399901" flipH="1">
            <a:off x="8018124" y="469147"/>
            <a:ext cx="1383733" cy="756645"/>
          </a:xfrm>
          <a:prstGeom prst="rect">
            <a:avLst/>
          </a:prstGeom>
          <a:noFill/>
          <a:ln>
            <a:noFill/>
          </a:ln>
        </p:spPr>
      </p:pic>
    </p:spTree>
    <p:extLst>
      <p:ext uri="{BB962C8B-B14F-4D97-AF65-F5344CB8AC3E}">
        <p14:creationId xmlns:p14="http://schemas.microsoft.com/office/powerpoint/2010/main" val="2659961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3"/>
        <p:cNvGrpSpPr/>
        <p:nvPr/>
      </p:nvGrpSpPr>
      <p:grpSpPr>
        <a:xfrm>
          <a:off x="0" y="0"/>
          <a:ext cx="0" cy="0"/>
          <a:chOff x="0" y="0"/>
          <a:chExt cx="0" cy="0"/>
        </a:xfrm>
      </p:grpSpPr>
    </p:spTree>
    <p:extLst>
      <p:ext uri="{BB962C8B-B14F-4D97-AF65-F5344CB8AC3E}">
        <p14:creationId xmlns:p14="http://schemas.microsoft.com/office/powerpoint/2010/main" val="761720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63"/>
        <p:cNvGrpSpPr/>
        <p:nvPr/>
      </p:nvGrpSpPr>
      <p:grpSpPr>
        <a:xfrm>
          <a:off x="0" y="0"/>
          <a:ext cx="0" cy="0"/>
          <a:chOff x="0" y="0"/>
          <a:chExt cx="0" cy="0"/>
        </a:xfrm>
      </p:grpSpPr>
      <p:grpSp>
        <p:nvGrpSpPr>
          <p:cNvPr id="1564" name="Google Shape;1564;p30"/>
          <p:cNvGrpSpPr/>
          <p:nvPr/>
        </p:nvGrpSpPr>
        <p:grpSpPr>
          <a:xfrm rot="10800000" flipH="1">
            <a:off x="-2028666" y="-325738"/>
            <a:ext cx="15057473" cy="7604105"/>
            <a:chOff x="-2028666" y="-396704"/>
            <a:chExt cx="15057473" cy="5703079"/>
          </a:xfrm>
        </p:grpSpPr>
        <p:grpSp>
          <p:nvGrpSpPr>
            <p:cNvPr id="1565" name="Google Shape;1565;p30"/>
            <p:cNvGrpSpPr/>
            <p:nvPr/>
          </p:nvGrpSpPr>
          <p:grpSpPr>
            <a:xfrm>
              <a:off x="-2028666" y="1882896"/>
              <a:ext cx="5483773" cy="3423479"/>
              <a:chOff x="-2028666" y="1882896"/>
              <a:chExt cx="5483773" cy="3423479"/>
            </a:xfrm>
          </p:grpSpPr>
          <p:sp>
            <p:nvSpPr>
              <p:cNvPr id="1566" name="Google Shape;1566;p30"/>
              <p:cNvSpPr/>
              <p:nvPr/>
            </p:nvSpPr>
            <p:spPr>
              <a:xfrm rot="10800000" flipH="1">
                <a:off x="-1288409" y="1882896"/>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67" name="Google Shape;1567;p30"/>
              <p:cNvSpPr/>
              <p:nvPr/>
            </p:nvSpPr>
            <p:spPr>
              <a:xfrm rot="10800000" flipH="1">
                <a:off x="-1887335" y="1882896"/>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68" name="Google Shape;1568;p30"/>
              <p:cNvSpPr/>
              <p:nvPr/>
            </p:nvSpPr>
            <p:spPr>
              <a:xfrm rot="10800000" flipH="1">
                <a:off x="-1887335" y="2574013"/>
                <a:ext cx="365424" cy="31624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69" name="Google Shape;1569;p30"/>
              <p:cNvSpPr/>
              <p:nvPr/>
            </p:nvSpPr>
            <p:spPr>
              <a:xfrm rot="10800000" flipH="1">
                <a:off x="-1288409" y="2918986"/>
                <a:ext cx="365424" cy="316265"/>
              </a:xfrm>
              <a:custGeom>
                <a:avLst/>
                <a:gdLst/>
                <a:ahLst/>
                <a:cxnLst/>
                <a:rect l="l" t="t" r="r" b="b"/>
                <a:pathLst>
                  <a:path w="19030" h="16470" extrusionOk="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0" name="Google Shape;1570;p30"/>
              <p:cNvSpPr/>
              <p:nvPr/>
            </p:nvSpPr>
            <p:spPr>
              <a:xfrm rot="10800000" flipH="1">
                <a:off x="-90557" y="3263978"/>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1" name="Google Shape;1571;p30"/>
              <p:cNvSpPr/>
              <p:nvPr/>
            </p:nvSpPr>
            <p:spPr>
              <a:xfrm rot="10800000" flipH="1">
                <a:off x="807832" y="3781447"/>
                <a:ext cx="366557" cy="317494"/>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2" name="Google Shape;1572;p30"/>
              <p:cNvSpPr/>
              <p:nvPr/>
            </p:nvSpPr>
            <p:spPr>
              <a:xfrm rot="10800000" flipH="1">
                <a:off x="-90557" y="4298916"/>
                <a:ext cx="366557" cy="31749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3" name="Google Shape;1573;p30"/>
              <p:cNvSpPr/>
              <p:nvPr/>
            </p:nvSpPr>
            <p:spPr>
              <a:xfrm rot="10800000" flipH="1">
                <a:off x="-689483" y="4298916"/>
                <a:ext cx="366576" cy="31749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4" name="Google Shape;1574;p30"/>
              <p:cNvSpPr/>
              <p:nvPr/>
            </p:nvSpPr>
            <p:spPr>
              <a:xfrm rot="10800000" flipH="1">
                <a:off x="-1163824" y="4064127"/>
                <a:ext cx="225207" cy="195328"/>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5" name="Google Shape;1575;p30"/>
              <p:cNvSpPr/>
              <p:nvPr/>
            </p:nvSpPr>
            <p:spPr>
              <a:xfrm rot="10800000" flipH="1">
                <a:off x="-1726822" y="3692808"/>
                <a:ext cx="226474" cy="195309"/>
              </a:xfrm>
              <a:custGeom>
                <a:avLst/>
                <a:gdLst/>
                <a:ahLst/>
                <a:cxnLst/>
                <a:rect l="l" t="t" r="r" b="b"/>
                <a:pathLst>
                  <a:path w="11794" h="10171" extrusionOk="0">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6" name="Google Shape;1576;p30"/>
              <p:cNvSpPr/>
              <p:nvPr/>
            </p:nvSpPr>
            <p:spPr>
              <a:xfrm rot="10800000" flipH="1">
                <a:off x="-1923263" y="3231679"/>
                <a:ext cx="148551" cy="129386"/>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7" name="Google Shape;1577;p30"/>
              <p:cNvSpPr/>
              <p:nvPr/>
            </p:nvSpPr>
            <p:spPr>
              <a:xfrm rot="10800000" flipH="1">
                <a:off x="1773314" y="4570868"/>
                <a:ext cx="147398" cy="128138"/>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8" name="Google Shape;1578;p30"/>
              <p:cNvSpPr/>
              <p:nvPr/>
            </p:nvSpPr>
            <p:spPr>
              <a:xfrm rot="10800000" flipH="1">
                <a:off x="3306557" y="4667853"/>
                <a:ext cx="148551" cy="128234"/>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79" name="Google Shape;1579;p30"/>
              <p:cNvSpPr/>
              <p:nvPr/>
            </p:nvSpPr>
            <p:spPr>
              <a:xfrm rot="10800000" flipH="1">
                <a:off x="-445112" y="4853561"/>
                <a:ext cx="225207" cy="195232"/>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0" name="Google Shape;1580;p30"/>
              <p:cNvSpPr/>
              <p:nvPr/>
            </p:nvSpPr>
            <p:spPr>
              <a:xfrm rot="10800000" flipH="1">
                <a:off x="-1571089" y="3060335"/>
                <a:ext cx="225207" cy="194080"/>
              </a:xfrm>
              <a:custGeom>
                <a:avLst/>
                <a:gdLst/>
                <a:ahLst/>
                <a:cxnLst/>
                <a:rect l="l" t="t" r="r" b="b"/>
                <a:pathLst>
                  <a:path w="11728" h="10107" extrusionOk="0">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1" name="Google Shape;1581;p30"/>
              <p:cNvSpPr/>
              <p:nvPr/>
            </p:nvSpPr>
            <p:spPr>
              <a:xfrm rot="10800000" flipH="1">
                <a:off x="2849913" y="4877473"/>
                <a:ext cx="225207" cy="195309"/>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2" name="Google Shape;1582;p30"/>
              <p:cNvSpPr/>
              <p:nvPr/>
            </p:nvSpPr>
            <p:spPr>
              <a:xfrm rot="10800000" flipH="1">
                <a:off x="1931427" y="5014075"/>
                <a:ext cx="226455" cy="195232"/>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3" name="Google Shape;1583;p30"/>
              <p:cNvSpPr/>
              <p:nvPr/>
            </p:nvSpPr>
            <p:spPr>
              <a:xfrm rot="10800000" flipH="1">
                <a:off x="445014" y="2474097"/>
                <a:ext cx="225207" cy="195328"/>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4" name="Google Shape;1584;p30"/>
              <p:cNvSpPr/>
              <p:nvPr/>
            </p:nvSpPr>
            <p:spPr>
              <a:xfrm rot="10800000" flipH="1">
                <a:off x="-1058421" y="4537334"/>
                <a:ext cx="226474" cy="195213"/>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5" name="Google Shape;1585;p30"/>
              <p:cNvSpPr/>
              <p:nvPr/>
            </p:nvSpPr>
            <p:spPr>
              <a:xfrm rot="10800000" flipH="1">
                <a:off x="-2028666" y="2305696"/>
                <a:ext cx="225207" cy="195309"/>
              </a:xfrm>
              <a:custGeom>
                <a:avLst/>
                <a:gdLst/>
                <a:ahLst/>
                <a:cxnLst/>
                <a:rect l="l" t="t" r="r" b="b"/>
                <a:pathLst>
                  <a:path w="11728" h="10171" extrusionOk="0">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6" name="Google Shape;1586;p30"/>
              <p:cNvSpPr/>
              <p:nvPr/>
            </p:nvSpPr>
            <p:spPr>
              <a:xfrm rot="10800000" flipH="1">
                <a:off x="2354305" y="4677435"/>
                <a:ext cx="225226" cy="195309"/>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7" name="Google Shape;1587;p30"/>
              <p:cNvSpPr/>
              <p:nvPr/>
            </p:nvSpPr>
            <p:spPr>
              <a:xfrm rot="10800000" flipH="1">
                <a:off x="1406758" y="4816385"/>
                <a:ext cx="366557" cy="31749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8" name="Google Shape;1588;p30"/>
              <p:cNvSpPr/>
              <p:nvPr/>
            </p:nvSpPr>
            <p:spPr>
              <a:xfrm rot="10800000" flipH="1">
                <a:off x="-689483" y="1882896"/>
                <a:ext cx="366576" cy="317398"/>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89" name="Google Shape;1589;p30"/>
              <p:cNvSpPr/>
              <p:nvPr/>
            </p:nvSpPr>
            <p:spPr>
              <a:xfrm rot="10800000" flipH="1">
                <a:off x="-988946" y="2400365"/>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0" name="Google Shape;1590;p30"/>
              <p:cNvSpPr/>
              <p:nvPr/>
            </p:nvSpPr>
            <p:spPr>
              <a:xfrm rot="10800000" flipH="1">
                <a:off x="-1288409" y="2227888"/>
                <a:ext cx="365424" cy="317398"/>
              </a:xfrm>
              <a:custGeom>
                <a:avLst/>
                <a:gdLst/>
                <a:ahLst/>
                <a:cxnLst/>
                <a:rect l="l" t="t" r="r" b="b"/>
                <a:pathLst>
                  <a:path w="19030" h="16529" extrusionOk="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1" name="Google Shape;1591;p30"/>
              <p:cNvSpPr/>
              <p:nvPr/>
            </p:nvSpPr>
            <p:spPr>
              <a:xfrm rot="10800000" flipH="1">
                <a:off x="-1587872" y="2400365"/>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2" name="Google Shape;1592;p30"/>
              <p:cNvSpPr/>
              <p:nvPr/>
            </p:nvSpPr>
            <p:spPr>
              <a:xfrm rot="10800000" flipH="1">
                <a:off x="208906" y="2746509"/>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3" name="Google Shape;1593;p30"/>
              <p:cNvSpPr/>
              <p:nvPr/>
            </p:nvSpPr>
            <p:spPr>
              <a:xfrm rot="10800000" flipH="1">
                <a:off x="-390020" y="3091482"/>
                <a:ext cx="366576" cy="316246"/>
              </a:xfrm>
              <a:custGeom>
                <a:avLst/>
                <a:gdLst/>
                <a:ahLst/>
                <a:cxnLst/>
                <a:rect l="l" t="t" r="r" b="b"/>
                <a:pathLst>
                  <a:path w="19090" h="16469" extrusionOk="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4" name="Google Shape;1594;p30"/>
              <p:cNvSpPr/>
              <p:nvPr/>
            </p:nvSpPr>
            <p:spPr>
              <a:xfrm rot="10800000" flipH="1">
                <a:off x="508369" y="3263978"/>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5" name="Google Shape;1595;p30"/>
              <p:cNvSpPr/>
              <p:nvPr/>
            </p:nvSpPr>
            <p:spPr>
              <a:xfrm rot="10800000" flipH="1">
                <a:off x="-1288409" y="3263978"/>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6" name="Google Shape;1596;p30"/>
              <p:cNvSpPr/>
              <p:nvPr/>
            </p:nvSpPr>
            <p:spPr>
              <a:xfrm rot="10800000" flipH="1">
                <a:off x="-390020" y="3781447"/>
                <a:ext cx="366576" cy="317494"/>
              </a:xfrm>
              <a:custGeom>
                <a:avLst/>
                <a:gdLst/>
                <a:ahLst/>
                <a:cxnLst/>
                <a:rect l="l" t="t" r="r" b="b"/>
                <a:pathLst>
                  <a:path w="19090" h="16534" extrusionOk="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7" name="Google Shape;1597;p30"/>
              <p:cNvSpPr/>
              <p:nvPr/>
            </p:nvSpPr>
            <p:spPr>
              <a:xfrm rot="10800000" flipH="1">
                <a:off x="508369" y="3953924"/>
                <a:ext cx="366557" cy="317513"/>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8" name="Google Shape;1598;p30"/>
              <p:cNvSpPr/>
              <p:nvPr/>
            </p:nvSpPr>
            <p:spPr>
              <a:xfrm rot="10800000" flipH="1">
                <a:off x="208906" y="4471412"/>
                <a:ext cx="366557" cy="31749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599" name="Google Shape;1599;p30"/>
              <p:cNvSpPr/>
              <p:nvPr/>
            </p:nvSpPr>
            <p:spPr>
              <a:xfrm rot="10800000" flipH="1">
                <a:off x="807832" y="4816385"/>
                <a:ext cx="366557" cy="31749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0" name="Google Shape;1600;p30"/>
              <p:cNvSpPr/>
              <p:nvPr/>
            </p:nvSpPr>
            <p:spPr>
              <a:xfrm rot="10800000" flipH="1">
                <a:off x="-90557" y="4990129"/>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1" name="Google Shape;1601;p30"/>
              <p:cNvSpPr/>
              <p:nvPr/>
            </p:nvSpPr>
            <p:spPr>
              <a:xfrm rot="10800000" flipH="1">
                <a:off x="-988946" y="2055392"/>
                <a:ext cx="365424" cy="317398"/>
              </a:xfrm>
              <a:custGeom>
                <a:avLst/>
                <a:gdLst/>
                <a:ahLst/>
                <a:cxnLst/>
                <a:rect l="l" t="t" r="r" b="b"/>
                <a:pathLst>
                  <a:path w="19030" h="16529" extrusionOk="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2" name="Google Shape;1602;p30"/>
              <p:cNvSpPr/>
              <p:nvPr/>
            </p:nvSpPr>
            <p:spPr>
              <a:xfrm rot="10800000" flipH="1">
                <a:off x="-390020" y="2400365"/>
                <a:ext cx="366576" cy="317398"/>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3" name="Google Shape;1603;p30"/>
              <p:cNvSpPr/>
              <p:nvPr/>
            </p:nvSpPr>
            <p:spPr>
              <a:xfrm rot="10800000" flipH="1">
                <a:off x="-988946" y="2746509"/>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4" name="Google Shape;1604;p30"/>
              <p:cNvSpPr/>
              <p:nvPr/>
            </p:nvSpPr>
            <p:spPr>
              <a:xfrm rot="10800000" flipH="1">
                <a:off x="-90557" y="2918986"/>
                <a:ext cx="366557" cy="316265"/>
              </a:xfrm>
              <a:custGeom>
                <a:avLst/>
                <a:gdLst/>
                <a:ahLst/>
                <a:cxnLst/>
                <a:rect l="l" t="t" r="r" b="b"/>
                <a:pathLst>
                  <a:path w="19089" h="16470" extrusionOk="0">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5" name="Google Shape;1605;p30"/>
              <p:cNvSpPr/>
              <p:nvPr/>
            </p:nvSpPr>
            <p:spPr>
              <a:xfrm rot="10800000" flipH="1">
                <a:off x="-90557" y="4643889"/>
                <a:ext cx="366557" cy="31749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6" name="Google Shape;1606;p30"/>
              <p:cNvSpPr/>
              <p:nvPr/>
            </p:nvSpPr>
            <p:spPr>
              <a:xfrm rot="10800000" flipH="1">
                <a:off x="508369" y="4990129"/>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7" name="Google Shape;1607;p30"/>
              <p:cNvSpPr/>
              <p:nvPr/>
            </p:nvSpPr>
            <p:spPr>
              <a:xfrm rot="10800000" flipH="1">
                <a:off x="-689483" y="2227888"/>
                <a:ext cx="366576" cy="317398"/>
              </a:xfrm>
              <a:custGeom>
                <a:avLst/>
                <a:gdLst/>
                <a:ahLst/>
                <a:cxnLst/>
                <a:rect l="l" t="t" r="r" b="b"/>
                <a:pathLst>
                  <a:path w="19090" h="16529" extrusionOk="0">
                    <a:moveTo>
                      <a:pt x="4742" y="1"/>
                    </a:moveTo>
                    <a:lnTo>
                      <a:pt x="1" y="8235"/>
                    </a:lnTo>
                    <a:lnTo>
                      <a:pt x="4742" y="16529"/>
                    </a:lnTo>
                    <a:lnTo>
                      <a:pt x="14288" y="1652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8" name="Google Shape;1608;p30"/>
              <p:cNvSpPr/>
              <p:nvPr/>
            </p:nvSpPr>
            <p:spPr>
              <a:xfrm rot="10800000" flipH="1">
                <a:off x="-390020" y="2746509"/>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09" name="Google Shape;1609;p30"/>
              <p:cNvSpPr/>
              <p:nvPr/>
            </p:nvSpPr>
            <p:spPr>
              <a:xfrm rot="10800000" flipH="1">
                <a:off x="-1288409" y="2574013"/>
                <a:ext cx="365424" cy="31624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0" name="Google Shape;1610;p30"/>
              <p:cNvSpPr/>
              <p:nvPr/>
            </p:nvSpPr>
            <p:spPr>
              <a:xfrm rot="10800000" flipH="1">
                <a:off x="208906" y="3091482"/>
                <a:ext cx="366557" cy="316246"/>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1" name="Google Shape;1611;p30"/>
              <p:cNvSpPr/>
              <p:nvPr/>
            </p:nvSpPr>
            <p:spPr>
              <a:xfrm rot="10800000" flipH="1">
                <a:off x="-689483" y="2918986"/>
                <a:ext cx="366576" cy="316265"/>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2" name="Google Shape;1612;p30"/>
              <p:cNvSpPr/>
              <p:nvPr/>
            </p:nvSpPr>
            <p:spPr>
              <a:xfrm rot="10800000" flipH="1">
                <a:off x="208906" y="3436455"/>
                <a:ext cx="366557" cy="317513"/>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3" name="Google Shape;1613;p30"/>
              <p:cNvSpPr/>
              <p:nvPr/>
            </p:nvSpPr>
            <p:spPr>
              <a:xfrm rot="10800000" flipH="1">
                <a:off x="-390020" y="3436455"/>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4" name="Google Shape;1614;p30"/>
              <p:cNvSpPr/>
              <p:nvPr/>
            </p:nvSpPr>
            <p:spPr>
              <a:xfrm rot="10800000" flipH="1">
                <a:off x="-689483" y="3263978"/>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5" name="Google Shape;1615;p30"/>
              <p:cNvSpPr/>
              <p:nvPr/>
            </p:nvSpPr>
            <p:spPr>
              <a:xfrm rot="10800000" flipH="1">
                <a:off x="-988946" y="3436455"/>
                <a:ext cx="365424" cy="317513"/>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6" name="Google Shape;1616;p30"/>
              <p:cNvSpPr/>
              <p:nvPr/>
            </p:nvSpPr>
            <p:spPr>
              <a:xfrm rot="10800000" flipH="1">
                <a:off x="508369" y="3608951"/>
                <a:ext cx="366557" cy="317494"/>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7" name="Google Shape;1617;p30"/>
              <p:cNvSpPr/>
              <p:nvPr/>
            </p:nvSpPr>
            <p:spPr>
              <a:xfrm rot="10800000" flipH="1">
                <a:off x="208906" y="3781447"/>
                <a:ext cx="366557" cy="317494"/>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8" name="Google Shape;1618;p30"/>
              <p:cNvSpPr/>
              <p:nvPr/>
            </p:nvSpPr>
            <p:spPr>
              <a:xfrm rot="10800000" flipH="1">
                <a:off x="-90557" y="3608951"/>
                <a:ext cx="366557" cy="317494"/>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19" name="Google Shape;1619;p30"/>
              <p:cNvSpPr/>
              <p:nvPr/>
            </p:nvSpPr>
            <p:spPr>
              <a:xfrm rot="10800000" flipH="1">
                <a:off x="208906" y="4126420"/>
                <a:ext cx="366557" cy="31749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0" name="Google Shape;1620;p30"/>
              <p:cNvSpPr/>
              <p:nvPr/>
            </p:nvSpPr>
            <p:spPr>
              <a:xfrm rot="10800000" flipH="1">
                <a:off x="-390020" y="4126420"/>
                <a:ext cx="366576" cy="31749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1" name="Google Shape;1621;p30"/>
              <p:cNvSpPr/>
              <p:nvPr/>
            </p:nvSpPr>
            <p:spPr>
              <a:xfrm rot="10800000" flipH="1">
                <a:off x="-689483" y="3953924"/>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2" name="Google Shape;1622;p30"/>
              <p:cNvSpPr/>
              <p:nvPr/>
            </p:nvSpPr>
            <p:spPr>
              <a:xfrm rot="10800000" flipH="1">
                <a:off x="807832" y="4471412"/>
                <a:ext cx="366557" cy="31749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3" name="Google Shape;1623;p30"/>
              <p:cNvSpPr/>
              <p:nvPr/>
            </p:nvSpPr>
            <p:spPr>
              <a:xfrm rot="10800000" flipH="1">
                <a:off x="1107295" y="4643889"/>
                <a:ext cx="366557" cy="31749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4" name="Google Shape;1624;p30"/>
              <p:cNvSpPr/>
              <p:nvPr/>
            </p:nvSpPr>
            <p:spPr>
              <a:xfrm rot="10800000" flipH="1">
                <a:off x="508369" y="4643889"/>
                <a:ext cx="366557" cy="31749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1625" name="Google Shape;1625;p30"/>
            <p:cNvGrpSpPr/>
            <p:nvPr/>
          </p:nvGrpSpPr>
          <p:grpSpPr>
            <a:xfrm>
              <a:off x="7225437" y="-396704"/>
              <a:ext cx="5803371" cy="3423479"/>
              <a:chOff x="-2348263" y="1882896"/>
              <a:chExt cx="5803371" cy="3423479"/>
            </a:xfrm>
          </p:grpSpPr>
          <p:sp>
            <p:nvSpPr>
              <p:cNvPr id="1626" name="Google Shape;1626;p30"/>
              <p:cNvSpPr/>
              <p:nvPr/>
            </p:nvSpPr>
            <p:spPr>
              <a:xfrm rot="10800000" flipH="1">
                <a:off x="-1288409" y="1882896"/>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7" name="Google Shape;1627;p30"/>
              <p:cNvSpPr/>
              <p:nvPr/>
            </p:nvSpPr>
            <p:spPr>
              <a:xfrm rot="10800000" flipH="1">
                <a:off x="-1887335" y="1882896"/>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8" name="Google Shape;1628;p30"/>
              <p:cNvSpPr/>
              <p:nvPr/>
            </p:nvSpPr>
            <p:spPr>
              <a:xfrm rot="10800000" flipH="1">
                <a:off x="-1887335" y="2574013"/>
                <a:ext cx="365424" cy="31624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29" name="Google Shape;1629;p30"/>
              <p:cNvSpPr/>
              <p:nvPr/>
            </p:nvSpPr>
            <p:spPr>
              <a:xfrm rot="10800000" flipH="1">
                <a:off x="-1288409" y="2918986"/>
                <a:ext cx="365424" cy="316265"/>
              </a:xfrm>
              <a:custGeom>
                <a:avLst/>
                <a:gdLst/>
                <a:ahLst/>
                <a:cxnLst/>
                <a:rect l="l" t="t" r="r" b="b"/>
                <a:pathLst>
                  <a:path w="19030" h="16470" extrusionOk="0">
                    <a:moveTo>
                      <a:pt x="4742" y="1"/>
                    </a:moveTo>
                    <a:lnTo>
                      <a:pt x="1" y="8235"/>
                    </a:lnTo>
                    <a:lnTo>
                      <a:pt x="4742" y="16469"/>
                    </a:lnTo>
                    <a:lnTo>
                      <a:pt x="14288" y="16469"/>
                    </a:lnTo>
                    <a:lnTo>
                      <a:pt x="1902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0" name="Google Shape;1630;p30"/>
              <p:cNvSpPr/>
              <p:nvPr/>
            </p:nvSpPr>
            <p:spPr>
              <a:xfrm rot="10800000" flipH="1">
                <a:off x="-90557" y="3263978"/>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1" name="Google Shape;1631;p30"/>
              <p:cNvSpPr/>
              <p:nvPr/>
            </p:nvSpPr>
            <p:spPr>
              <a:xfrm rot="10800000" flipH="1">
                <a:off x="807832" y="3781447"/>
                <a:ext cx="366557" cy="317494"/>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2" name="Google Shape;1632;p30"/>
              <p:cNvSpPr/>
              <p:nvPr/>
            </p:nvSpPr>
            <p:spPr>
              <a:xfrm rot="10800000" flipH="1">
                <a:off x="-90557" y="4298916"/>
                <a:ext cx="366557" cy="31749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3" name="Google Shape;1633;p30"/>
              <p:cNvSpPr/>
              <p:nvPr/>
            </p:nvSpPr>
            <p:spPr>
              <a:xfrm rot="10800000" flipH="1">
                <a:off x="-689483" y="4298916"/>
                <a:ext cx="366576" cy="31749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4" name="Google Shape;1634;p30"/>
              <p:cNvSpPr/>
              <p:nvPr/>
            </p:nvSpPr>
            <p:spPr>
              <a:xfrm rot="10800000" flipH="1">
                <a:off x="-1025599" y="3961114"/>
                <a:ext cx="225207" cy="195328"/>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5" name="Google Shape;1635;p30"/>
              <p:cNvSpPr/>
              <p:nvPr/>
            </p:nvSpPr>
            <p:spPr>
              <a:xfrm rot="10800000" flipH="1">
                <a:off x="-2199722" y="2501008"/>
                <a:ext cx="226474" cy="195309"/>
              </a:xfrm>
              <a:custGeom>
                <a:avLst/>
                <a:gdLst/>
                <a:ahLst/>
                <a:cxnLst/>
                <a:rect l="l" t="t" r="r" b="b"/>
                <a:pathLst>
                  <a:path w="11794" h="10171" extrusionOk="0">
                    <a:moveTo>
                      <a:pt x="2935" y="0"/>
                    </a:moveTo>
                    <a:lnTo>
                      <a:pt x="1" y="5056"/>
                    </a:lnTo>
                    <a:lnTo>
                      <a:pt x="2935" y="10171"/>
                    </a:lnTo>
                    <a:lnTo>
                      <a:pt x="8859" y="10171"/>
                    </a:lnTo>
                    <a:lnTo>
                      <a:pt x="11793" y="5056"/>
                    </a:lnTo>
                    <a:lnTo>
                      <a:pt x="8859"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6" name="Google Shape;1636;p30"/>
              <p:cNvSpPr/>
              <p:nvPr/>
            </p:nvSpPr>
            <p:spPr>
              <a:xfrm rot="10800000" flipH="1">
                <a:off x="-2348263" y="2717779"/>
                <a:ext cx="148551" cy="129386"/>
              </a:xfrm>
              <a:custGeom>
                <a:avLst/>
                <a:gdLst/>
                <a:ahLst/>
                <a:cxnLst/>
                <a:rect l="l" t="t" r="r" b="b"/>
                <a:pathLst>
                  <a:path w="7736" h="6738" extrusionOk="0">
                    <a:moveTo>
                      <a:pt x="1937" y="1"/>
                    </a:moveTo>
                    <a:lnTo>
                      <a:pt x="0" y="3369"/>
                    </a:lnTo>
                    <a:lnTo>
                      <a:pt x="1937" y="6738"/>
                    </a:lnTo>
                    <a:lnTo>
                      <a:pt x="5804" y="6738"/>
                    </a:lnTo>
                    <a:lnTo>
                      <a:pt x="7736" y="3369"/>
                    </a:lnTo>
                    <a:lnTo>
                      <a:pt x="5804"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7" name="Google Shape;1637;p30"/>
              <p:cNvSpPr/>
              <p:nvPr/>
            </p:nvSpPr>
            <p:spPr>
              <a:xfrm rot="10800000" flipH="1">
                <a:off x="1773314" y="4570868"/>
                <a:ext cx="147398" cy="128138"/>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8" name="Google Shape;1638;p30"/>
              <p:cNvSpPr/>
              <p:nvPr/>
            </p:nvSpPr>
            <p:spPr>
              <a:xfrm rot="10800000" flipH="1">
                <a:off x="3306557" y="4667853"/>
                <a:ext cx="148551" cy="128234"/>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39" name="Google Shape;1639;p30"/>
              <p:cNvSpPr/>
              <p:nvPr/>
            </p:nvSpPr>
            <p:spPr>
              <a:xfrm rot="10800000" flipH="1">
                <a:off x="-445112" y="4853561"/>
                <a:ext cx="225207" cy="195232"/>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0" name="Google Shape;1640;p30"/>
              <p:cNvSpPr/>
              <p:nvPr/>
            </p:nvSpPr>
            <p:spPr>
              <a:xfrm rot="10800000" flipH="1">
                <a:off x="-1571089" y="3060335"/>
                <a:ext cx="225207" cy="194080"/>
              </a:xfrm>
              <a:custGeom>
                <a:avLst/>
                <a:gdLst/>
                <a:ahLst/>
                <a:cxnLst/>
                <a:rect l="l" t="t" r="r" b="b"/>
                <a:pathLst>
                  <a:path w="11728" h="10107" extrusionOk="0">
                    <a:moveTo>
                      <a:pt x="2934" y="1"/>
                    </a:moveTo>
                    <a:lnTo>
                      <a:pt x="0" y="5051"/>
                    </a:lnTo>
                    <a:lnTo>
                      <a:pt x="2934" y="10106"/>
                    </a:lnTo>
                    <a:lnTo>
                      <a:pt x="8798" y="10106"/>
                    </a:lnTo>
                    <a:lnTo>
                      <a:pt x="11728" y="5051"/>
                    </a:lnTo>
                    <a:lnTo>
                      <a:pt x="879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1" name="Google Shape;1641;p30"/>
              <p:cNvSpPr/>
              <p:nvPr/>
            </p:nvSpPr>
            <p:spPr>
              <a:xfrm rot="10800000" flipH="1">
                <a:off x="2849913" y="4877473"/>
                <a:ext cx="225207" cy="195309"/>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2" name="Google Shape;1642;p30"/>
              <p:cNvSpPr/>
              <p:nvPr/>
            </p:nvSpPr>
            <p:spPr>
              <a:xfrm rot="10800000" flipH="1">
                <a:off x="1931427" y="5014075"/>
                <a:ext cx="226455" cy="195232"/>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3" name="Google Shape;1643;p30"/>
              <p:cNvSpPr/>
              <p:nvPr/>
            </p:nvSpPr>
            <p:spPr>
              <a:xfrm rot="10800000" flipH="1">
                <a:off x="445014" y="2474097"/>
                <a:ext cx="225207" cy="195328"/>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4" name="Google Shape;1644;p30"/>
              <p:cNvSpPr/>
              <p:nvPr/>
            </p:nvSpPr>
            <p:spPr>
              <a:xfrm rot="10800000" flipH="1">
                <a:off x="-1026234" y="4472659"/>
                <a:ext cx="226474" cy="195213"/>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5" name="Google Shape;1645;p30"/>
              <p:cNvSpPr/>
              <p:nvPr/>
            </p:nvSpPr>
            <p:spPr>
              <a:xfrm rot="10800000" flipH="1">
                <a:off x="-2028666" y="2305696"/>
                <a:ext cx="225207" cy="195309"/>
              </a:xfrm>
              <a:custGeom>
                <a:avLst/>
                <a:gdLst/>
                <a:ahLst/>
                <a:cxnLst/>
                <a:rect l="l" t="t" r="r" b="b"/>
                <a:pathLst>
                  <a:path w="11728" h="10171" extrusionOk="0">
                    <a:moveTo>
                      <a:pt x="2934" y="0"/>
                    </a:moveTo>
                    <a:lnTo>
                      <a:pt x="0" y="5115"/>
                    </a:lnTo>
                    <a:lnTo>
                      <a:pt x="2934" y="10171"/>
                    </a:lnTo>
                    <a:lnTo>
                      <a:pt x="8798" y="10171"/>
                    </a:lnTo>
                    <a:lnTo>
                      <a:pt x="11727" y="5115"/>
                    </a:lnTo>
                    <a:lnTo>
                      <a:pt x="879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6" name="Google Shape;1646;p30"/>
              <p:cNvSpPr/>
              <p:nvPr/>
            </p:nvSpPr>
            <p:spPr>
              <a:xfrm rot="10800000" flipH="1">
                <a:off x="2354305" y="4677435"/>
                <a:ext cx="225226" cy="195309"/>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7" name="Google Shape;1647;p30"/>
              <p:cNvSpPr/>
              <p:nvPr/>
            </p:nvSpPr>
            <p:spPr>
              <a:xfrm rot="10800000" flipH="1">
                <a:off x="1406758" y="4816385"/>
                <a:ext cx="366557" cy="31749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8" name="Google Shape;1648;p30"/>
              <p:cNvSpPr/>
              <p:nvPr/>
            </p:nvSpPr>
            <p:spPr>
              <a:xfrm rot="10800000" flipH="1">
                <a:off x="-689483" y="1882896"/>
                <a:ext cx="366576" cy="317398"/>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49" name="Google Shape;1649;p30"/>
              <p:cNvSpPr/>
              <p:nvPr/>
            </p:nvSpPr>
            <p:spPr>
              <a:xfrm rot="10800000" flipH="1">
                <a:off x="-988946" y="2400365"/>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0" name="Google Shape;1650;p30"/>
              <p:cNvSpPr/>
              <p:nvPr/>
            </p:nvSpPr>
            <p:spPr>
              <a:xfrm rot="10800000" flipH="1">
                <a:off x="-1288409" y="2227888"/>
                <a:ext cx="365424" cy="317398"/>
              </a:xfrm>
              <a:custGeom>
                <a:avLst/>
                <a:gdLst/>
                <a:ahLst/>
                <a:cxnLst/>
                <a:rect l="l" t="t" r="r" b="b"/>
                <a:pathLst>
                  <a:path w="19030" h="16529" extrusionOk="0">
                    <a:moveTo>
                      <a:pt x="4742" y="1"/>
                    </a:moveTo>
                    <a:lnTo>
                      <a:pt x="1" y="8235"/>
                    </a:lnTo>
                    <a:lnTo>
                      <a:pt x="4742" y="16529"/>
                    </a:lnTo>
                    <a:lnTo>
                      <a:pt x="14288" y="16529"/>
                    </a:lnTo>
                    <a:lnTo>
                      <a:pt x="1902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1" name="Google Shape;1651;p30"/>
              <p:cNvSpPr/>
              <p:nvPr/>
            </p:nvSpPr>
            <p:spPr>
              <a:xfrm rot="10800000" flipH="1">
                <a:off x="-1587872" y="2400365"/>
                <a:ext cx="365424" cy="317398"/>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2" name="Google Shape;1652;p30"/>
              <p:cNvSpPr/>
              <p:nvPr/>
            </p:nvSpPr>
            <p:spPr>
              <a:xfrm rot="10800000" flipH="1">
                <a:off x="208906" y="2746509"/>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3" name="Google Shape;1653;p30"/>
              <p:cNvSpPr/>
              <p:nvPr/>
            </p:nvSpPr>
            <p:spPr>
              <a:xfrm rot="10800000" flipH="1">
                <a:off x="-390020" y="3091482"/>
                <a:ext cx="366576" cy="316246"/>
              </a:xfrm>
              <a:custGeom>
                <a:avLst/>
                <a:gdLst/>
                <a:ahLst/>
                <a:cxnLst/>
                <a:rect l="l" t="t" r="r" b="b"/>
                <a:pathLst>
                  <a:path w="19090" h="16469" extrusionOk="0">
                    <a:moveTo>
                      <a:pt x="4742" y="0"/>
                    </a:moveTo>
                    <a:lnTo>
                      <a:pt x="1" y="8234"/>
                    </a:lnTo>
                    <a:lnTo>
                      <a:pt x="4742" y="16469"/>
                    </a:lnTo>
                    <a:lnTo>
                      <a:pt x="14288" y="16469"/>
                    </a:lnTo>
                    <a:lnTo>
                      <a:pt x="19089" y="8234"/>
                    </a:lnTo>
                    <a:lnTo>
                      <a:pt x="1428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4" name="Google Shape;1654;p30"/>
              <p:cNvSpPr/>
              <p:nvPr/>
            </p:nvSpPr>
            <p:spPr>
              <a:xfrm rot="10800000" flipH="1">
                <a:off x="508369" y="3263978"/>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5" name="Google Shape;1655;p30"/>
              <p:cNvSpPr/>
              <p:nvPr/>
            </p:nvSpPr>
            <p:spPr>
              <a:xfrm rot="10800000" flipH="1">
                <a:off x="-1288409" y="3263978"/>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6" name="Google Shape;1656;p30"/>
              <p:cNvSpPr/>
              <p:nvPr/>
            </p:nvSpPr>
            <p:spPr>
              <a:xfrm rot="10800000" flipH="1">
                <a:off x="-390020" y="3781447"/>
                <a:ext cx="366576" cy="317494"/>
              </a:xfrm>
              <a:custGeom>
                <a:avLst/>
                <a:gdLst/>
                <a:ahLst/>
                <a:cxnLst/>
                <a:rect l="l" t="t" r="r" b="b"/>
                <a:pathLst>
                  <a:path w="19090" h="16534" extrusionOk="0">
                    <a:moveTo>
                      <a:pt x="4742" y="1"/>
                    </a:moveTo>
                    <a:lnTo>
                      <a:pt x="1" y="8300"/>
                    </a:lnTo>
                    <a:lnTo>
                      <a:pt x="4742"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7" name="Google Shape;1657;p30"/>
              <p:cNvSpPr/>
              <p:nvPr/>
            </p:nvSpPr>
            <p:spPr>
              <a:xfrm rot="10800000" flipH="1">
                <a:off x="508369" y="3953924"/>
                <a:ext cx="366557" cy="317513"/>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8" name="Google Shape;1658;p30"/>
              <p:cNvSpPr/>
              <p:nvPr/>
            </p:nvSpPr>
            <p:spPr>
              <a:xfrm rot="10800000" flipH="1">
                <a:off x="208906" y="4471412"/>
                <a:ext cx="366557" cy="31749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59" name="Google Shape;1659;p30"/>
              <p:cNvSpPr/>
              <p:nvPr/>
            </p:nvSpPr>
            <p:spPr>
              <a:xfrm rot="10800000" flipH="1">
                <a:off x="807832" y="4816385"/>
                <a:ext cx="366557" cy="31749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0" name="Google Shape;1660;p30"/>
              <p:cNvSpPr/>
              <p:nvPr/>
            </p:nvSpPr>
            <p:spPr>
              <a:xfrm rot="10800000" flipH="1">
                <a:off x="-90557" y="4990129"/>
                <a:ext cx="366557" cy="31624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1" name="Google Shape;1661;p30"/>
              <p:cNvSpPr/>
              <p:nvPr/>
            </p:nvSpPr>
            <p:spPr>
              <a:xfrm rot="10800000" flipH="1">
                <a:off x="-988946" y="2055392"/>
                <a:ext cx="365424" cy="317398"/>
              </a:xfrm>
              <a:custGeom>
                <a:avLst/>
                <a:gdLst/>
                <a:ahLst/>
                <a:cxnLst/>
                <a:rect l="l" t="t" r="r" b="b"/>
                <a:pathLst>
                  <a:path w="19030" h="16529" extrusionOk="0">
                    <a:moveTo>
                      <a:pt x="4742" y="0"/>
                    </a:moveTo>
                    <a:lnTo>
                      <a:pt x="1" y="8235"/>
                    </a:lnTo>
                    <a:lnTo>
                      <a:pt x="4742" y="16529"/>
                    </a:lnTo>
                    <a:lnTo>
                      <a:pt x="14288" y="16529"/>
                    </a:lnTo>
                    <a:lnTo>
                      <a:pt x="19029" y="8235"/>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2" name="Google Shape;1662;p30"/>
              <p:cNvSpPr/>
              <p:nvPr/>
            </p:nvSpPr>
            <p:spPr>
              <a:xfrm rot="10800000" flipH="1">
                <a:off x="-390020" y="2400365"/>
                <a:ext cx="366576" cy="317398"/>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3" name="Google Shape;1663;p30"/>
              <p:cNvSpPr/>
              <p:nvPr/>
            </p:nvSpPr>
            <p:spPr>
              <a:xfrm rot="10800000" flipH="1">
                <a:off x="-988946" y="2746509"/>
                <a:ext cx="365424" cy="316246"/>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4" name="Google Shape;1664;p30"/>
              <p:cNvSpPr/>
              <p:nvPr/>
            </p:nvSpPr>
            <p:spPr>
              <a:xfrm rot="10800000" flipH="1">
                <a:off x="-90557" y="2918986"/>
                <a:ext cx="366557" cy="316265"/>
              </a:xfrm>
              <a:custGeom>
                <a:avLst/>
                <a:gdLst/>
                <a:ahLst/>
                <a:cxnLst/>
                <a:rect l="l" t="t" r="r" b="b"/>
                <a:pathLst>
                  <a:path w="19089" h="16470" extrusionOk="0">
                    <a:moveTo>
                      <a:pt x="4742" y="1"/>
                    </a:moveTo>
                    <a:lnTo>
                      <a:pt x="1" y="8235"/>
                    </a:lnTo>
                    <a:lnTo>
                      <a:pt x="4742"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5" name="Google Shape;1665;p30"/>
              <p:cNvSpPr/>
              <p:nvPr/>
            </p:nvSpPr>
            <p:spPr>
              <a:xfrm rot="10800000" flipH="1">
                <a:off x="-90557" y="4643889"/>
                <a:ext cx="366557" cy="31749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6" name="Google Shape;1666;p30"/>
              <p:cNvSpPr/>
              <p:nvPr/>
            </p:nvSpPr>
            <p:spPr>
              <a:xfrm rot="10800000" flipH="1">
                <a:off x="508369" y="4990129"/>
                <a:ext cx="366557" cy="31624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7" name="Google Shape;1667;p30"/>
              <p:cNvSpPr/>
              <p:nvPr/>
            </p:nvSpPr>
            <p:spPr>
              <a:xfrm rot="10800000" flipH="1">
                <a:off x="-689483" y="2227888"/>
                <a:ext cx="366576" cy="317398"/>
              </a:xfrm>
              <a:custGeom>
                <a:avLst/>
                <a:gdLst/>
                <a:ahLst/>
                <a:cxnLst/>
                <a:rect l="l" t="t" r="r" b="b"/>
                <a:pathLst>
                  <a:path w="19090" h="16529" extrusionOk="0">
                    <a:moveTo>
                      <a:pt x="4742" y="1"/>
                    </a:moveTo>
                    <a:lnTo>
                      <a:pt x="1" y="8235"/>
                    </a:lnTo>
                    <a:lnTo>
                      <a:pt x="4742" y="16529"/>
                    </a:lnTo>
                    <a:lnTo>
                      <a:pt x="14288" y="16529"/>
                    </a:lnTo>
                    <a:lnTo>
                      <a:pt x="19089" y="8235"/>
                    </a:lnTo>
                    <a:lnTo>
                      <a:pt x="1428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8" name="Google Shape;1668;p30"/>
              <p:cNvSpPr/>
              <p:nvPr/>
            </p:nvSpPr>
            <p:spPr>
              <a:xfrm rot="10800000" flipH="1">
                <a:off x="-390020" y="2746509"/>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69" name="Google Shape;1669;p30"/>
              <p:cNvSpPr/>
              <p:nvPr/>
            </p:nvSpPr>
            <p:spPr>
              <a:xfrm rot="10800000" flipH="1">
                <a:off x="-1288409" y="2574013"/>
                <a:ext cx="365424" cy="31624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0" name="Google Shape;1670;p30"/>
              <p:cNvSpPr/>
              <p:nvPr/>
            </p:nvSpPr>
            <p:spPr>
              <a:xfrm rot="10800000" flipH="1">
                <a:off x="208906" y="3091482"/>
                <a:ext cx="366557" cy="316246"/>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1" name="Google Shape;1671;p30"/>
              <p:cNvSpPr/>
              <p:nvPr/>
            </p:nvSpPr>
            <p:spPr>
              <a:xfrm rot="10800000" flipH="1">
                <a:off x="-689483" y="2918986"/>
                <a:ext cx="366576" cy="316265"/>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2" name="Google Shape;1672;p30"/>
              <p:cNvSpPr/>
              <p:nvPr/>
            </p:nvSpPr>
            <p:spPr>
              <a:xfrm rot="10800000" flipH="1">
                <a:off x="208906" y="3436455"/>
                <a:ext cx="366557" cy="317513"/>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3" name="Google Shape;1673;p30"/>
              <p:cNvSpPr/>
              <p:nvPr/>
            </p:nvSpPr>
            <p:spPr>
              <a:xfrm rot="10800000" flipH="1">
                <a:off x="-390020" y="3436455"/>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4" name="Google Shape;1674;p30"/>
              <p:cNvSpPr/>
              <p:nvPr/>
            </p:nvSpPr>
            <p:spPr>
              <a:xfrm rot="10800000" flipH="1">
                <a:off x="-689483" y="3263978"/>
                <a:ext cx="366576" cy="316246"/>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5" name="Google Shape;1675;p30"/>
              <p:cNvSpPr/>
              <p:nvPr/>
            </p:nvSpPr>
            <p:spPr>
              <a:xfrm rot="10800000" flipH="1">
                <a:off x="-988946" y="3436455"/>
                <a:ext cx="365424" cy="317513"/>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6" name="Google Shape;1676;p30"/>
              <p:cNvSpPr/>
              <p:nvPr/>
            </p:nvSpPr>
            <p:spPr>
              <a:xfrm rot="10800000" flipH="1">
                <a:off x="508369" y="3608951"/>
                <a:ext cx="366557" cy="317494"/>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7" name="Google Shape;1677;p30"/>
              <p:cNvSpPr/>
              <p:nvPr/>
            </p:nvSpPr>
            <p:spPr>
              <a:xfrm rot="10800000" flipH="1">
                <a:off x="208906" y="3781447"/>
                <a:ext cx="366557" cy="317494"/>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8" name="Google Shape;1678;p30"/>
              <p:cNvSpPr/>
              <p:nvPr/>
            </p:nvSpPr>
            <p:spPr>
              <a:xfrm rot="10800000" flipH="1">
                <a:off x="-90557" y="3608951"/>
                <a:ext cx="366557" cy="317494"/>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79" name="Google Shape;1679;p30"/>
              <p:cNvSpPr/>
              <p:nvPr/>
            </p:nvSpPr>
            <p:spPr>
              <a:xfrm rot="10800000" flipH="1">
                <a:off x="208906" y="4126420"/>
                <a:ext cx="366557" cy="31749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0" name="Google Shape;1680;p30"/>
              <p:cNvSpPr/>
              <p:nvPr/>
            </p:nvSpPr>
            <p:spPr>
              <a:xfrm rot="10800000" flipH="1">
                <a:off x="-390020" y="4126420"/>
                <a:ext cx="366576" cy="31749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1" name="Google Shape;1681;p30"/>
              <p:cNvSpPr/>
              <p:nvPr/>
            </p:nvSpPr>
            <p:spPr>
              <a:xfrm rot="10800000" flipH="1">
                <a:off x="-689483" y="3953924"/>
                <a:ext cx="366576" cy="317513"/>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2" name="Google Shape;1682;p30"/>
              <p:cNvSpPr/>
              <p:nvPr/>
            </p:nvSpPr>
            <p:spPr>
              <a:xfrm rot="10800000" flipH="1">
                <a:off x="807832" y="4471412"/>
                <a:ext cx="366557" cy="31749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3" name="Google Shape;1683;p30"/>
              <p:cNvSpPr/>
              <p:nvPr/>
            </p:nvSpPr>
            <p:spPr>
              <a:xfrm rot="10800000" flipH="1">
                <a:off x="1107295" y="4643889"/>
                <a:ext cx="366557" cy="31749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4" name="Google Shape;1684;p30"/>
              <p:cNvSpPr/>
              <p:nvPr/>
            </p:nvSpPr>
            <p:spPr>
              <a:xfrm rot="10800000" flipH="1">
                <a:off x="508369" y="4643889"/>
                <a:ext cx="366557" cy="31749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1685" name="Google Shape;1685;p30"/>
            <p:cNvGrpSpPr/>
            <p:nvPr/>
          </p:nvGrpSpPr>
          <p:grpSpPr>
            <a:xfrm>
              <a:off x="0" y="0"/>
              <a:ext cx="2525467" cy="1155154"/>
              <a:chOff x="0" y="0"/>
              <a:chExt cx="2525467" cy="1155154"/>
            </a:xfrm>
          </p:grpSpPr>
          <p:sp>
            <p:nvSpPr>
              <p:cNvPr id="1686" name="Google Shape;1686;p30"/>
              <p:cNvSpPr/>
              <p:nvPr/>
            </p:nvSpPr>
            <p:spPr>
              <a:xfrm>
                <a:off x="1119084" y="0"/>
                <a:ext cx="306347" cy="264286"/>
              </a:xfrm>
              <a:custGeom>
                <a:avLst/>
                <a:gdLst/>
                <a:ahLst/>
                <a:cxnLst/>
                <a:rect l="l" t="t" r="r" b="b"/>
                <a:pathLst>
                  <a:path w="19090" h="16469" extrusionOk="0">
                    <a:moveTo>
                      <a:pt x="4742" y="0"/>
                    </a:moveTo>
                    <a:lnTo>
                      <a:pt x="1" y="8235"/>
                    </a:lnTo>
                    <a:lnTo>
                      <a:pt x="4742" y="16469"/>
                    </a:lnTo>
                    <a:lnTo>
                      <a:pt x="14288" y="16469"/>
                    </a:lnTo>
                    <a:lnTo>
                      <a:pt x="19089" y="8235"/>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7" name="Google Shape;1687;p30"/>
              <p:cNvSpPr/>
              <p:nvPr/>
            </p:nvSpPr>
            <p:spPr>
              <a:xfrm>
                <a:off x="118102" y="576567"/>
                <a:ext cx="305384" cy="265249"/>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8" name="Google Shape;1688;p30"/>
              <p:cNvSpPr/>
              <p:nvPr/>
            </p:nvSpPr>
            <p:spPr>
              <a:xfrm>
                <a:off x="1619574" y="288276"/>
                <a:ext cx="306331" cy="265249"/>
              </a:xfrm>
              <a:custGeom>
                <a:avLst/>
                <a:gdLst/>
                <a:ahLst/>
                <a:cxnLst/>
                <a:rect l="l" t="t" r="r" b="b"/>
                <a:pathLst>
                  <a:path w="19089" h="16529" extrusionOk="0">
                    <a:moveTo>
                      <a:pt x="4742" y="1"/>
                    </a:moveTo>
                    <a:lnTo>
                      <a:pt x="1" y="8235"/>
                    </a:lnTo>
                    <a:lnTo>
                      <a:pt x="4742" y="16529"/>
                    </a:lnTo>
                    <a:lnTo>
                      <a:pt x="14288" y="16529"/>
                    </a:lnTo>
                    <a:lnTo>
                      <a:pt x="19089" y="8235"/>
                    </a:lnTo>
                    <a:lnTo>
                      <a:pt x="14288"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89" name="Google Shape;1689;p30"/>
              <p:cNvSpPr/>
              <p:nvPr/>
            </p:nvSpPr>
            <p:spPr>
              <a:xfrm>
                <a:off x="118102" y="0"/>
                <a:ext cx="305384" cy="26428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0" name="Google Shape;1690;p30"/>
              <p:cNvSpPr/>
              <p:nvPr/>
            </p:nvSpPr>
            <p:spPr>
              <a:xfrm>
                <a:off x="426923" y="992015"/>
                <a:ext cx="188221" cy="163139"/>
              </a:xfrm>
              <a:custGeom>
                <a:avLst/>
                <a:gdLst/>
                <a:ahLst/>
                <a:cxnLst/>
                <a:rect l="l" t="t" r="r" b="b"/>
                <a:pathLst>
                  <a:path w="11729" h="10166" extrusionOk="0">
                    <a:moveTo>
                      <a:pt x="2930" y="0"/>
                    </a:moveTo>
                    <a:lnTo>
                      <a:pt x="1" y="5115"/>
                    </a:lnTo>
                    <a:lnTo>
                      <a:pt x="2930" y="10166"/>
                    </a:lnTo>
                    <a:lnTo>
                      <a:pt x="8794" y="10166"/>
                    </a:lnTo>
                    <a:lnTo>
                      <a:pt x="11728" y="5115"/>
                    </a:lnTo>
                    <a:lnTo>
                      <a:pt x="8794"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1" name="Google Shape;1691;p30"/>
              <p:cNvSpPr/>
              <p:nvPr/>
            </p:nvSpPr>
            <p:spPr>
              <a:xfrm>
                <a:off x="1925893" y="69992"/>
                <a:ext cx="188205" cy="163235"/>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2" name="Google Shape;1692;p30"/>
              <p:cNvSpPr/>
              <p:nvPr/>
            </p:nvSpPr>
            <p:spPr>
              <a:xfrm>
                <a:off x="2337262" y="246166"/>
                <a:ext cx="188205" cy="163235"/>
              </a:xfrm>
              <a:custGeom>
                <a:avLst/>
                <a:gdLst/>
                <a:ahLst/>
                <a:cxnLst/>
                <a:rect l="l" t="t" r="r" b="b"/>
                <a:pathLst>
                  <a:path w="11728" h="10172" extrusionOk="0">
                    <a:moveTo>
                      <a:pt x="2934" y="1"/>
                    </a:moveTo>
                    <a:lnTo>
                      <a:pt x="0" y="5056"/>
                    </a:lnTo>
                    <a:lnTo>
                      <a:pt x="2934" y="10171"/>
                    </a:lnTo>
                    <a:lnTo>
                      <a:pt x="8798" y="10171"/>
                    </a:lnTo>
                    <a:lnTo>
                      <a:pt x="11727" y="5056"/>
                    </a:lnTo>
                    <a:lnTo>
                      <a:pt x="8798"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3" name="Google Shape;1693;p30"/>
              <p:cNvSpPr/>
              <p:nvPr/>
            </p:nvSpPr>
            <p:spPr>
              <a:xfrm>
                <a:off x="0" y="325279"/>
                <a:ext cx="188205" cy="163219"/>
              </a:xfrm>
              <a:custGeom>
                <a:avLst/>
                <a:gdLst/>
                <a:ahLst/>
                <a:cxnLst/>
                <a:rect l="l" t="t" r="r" b="b"/>
                <a:pathLst>
                  <a:path w="11728" h="10171" extrusionOk="0">
                    <a:moveTo>
                      <a:pt x="2934" y="0"/>
                    </a:moveTo>
                    <a:lnTo>
                      <a:pt x="0" y="5115"/>
                    </a:lnTo>
                    <a:lnTo>
                      <a:pt x="2934" y="10171"/>
                    </a:lnTo>
                    <a:lnTo>
                      <a:pt x="8798" y="10171"/>
                    </a:lnTo>
                    <a:lnTo>
                      <a:pt x="11727" y="5115"/>
                    </a:lnTo>
                    <a:lnTo>
                      <a:pt x="879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4" name="Google Shape;1694;p30"/>
              <p:cNvSpPr/>
              <p:nvPr/>
            </p:nvSpPr>
            <p:spPr>
              <a:xfrm>
                <a:off x="1119084" y="576567"/>
                <a:ext cx="306347" cy="265249"/>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5" name="Google Shape;1695;p30"/>
              <p:cNvSpPr/>
              <p:nvPr/>
            </p:nvSpPr>
            <p:spPr>
              <a:xfrm>
                <a:off x="868838" y="144146"/>
                <a:ext cx="305384" cy="265249"/>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6" name="Google Shape;1696;p30"/>
              <p:cNvSpPr/>
              <p:nvPr/>
            </p:nvSpPr>
            <p:spPr>
              <a:xfrm>
                <a:off x="618593" y="288276"/>
                <a:ext cx="305384" cy="265249"/>
              </a:xfrm>
              <a:custGeom>
                <a:avLst/>
                <a:gdLst/>
                <a:ahLst/>
                <a:cxnLst/>
                <a:rect l="l" t="t" r="r" b="b"/>
                <a:pathLst>
                  <a:path w="19030" h="16529" extrusionOk="0">
                    <a:moveTo>
                      <a:pt x="4742" y="1"/>
                    </a:moveTo>
                    <a:lnTo>
                      <a:pt x="1" y="8235"/>
                    </a:lnTo>
                    <a:lnTo>
                      <a:pt x="4742" y="16529"/>
                    </a:lnTo>
                    <a:lnTo>
                      <a:pt x="14288" y="16529"/>
                    </a:lnTo>
                    <a:lnTo>
                      <a:pt x="19029" y="8235"/>
                    </a:lnTo>
                    <a:lnTo>
                      <a:pt x="14288"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7" name="Google Shape;1697;p30"/>
              <p:cNvSpPr/>
              <p:nvPr/>
            </p:nvSpPr>
            <p:spPr>
              <a:xfrm>
                <a:off x="368348" y="144146"/>
                <a:ext cx="305384" cy="265249"/>
              </a:xfrm>
              <a:custGeom>
                <a:avLst/>
                <a:gdLst/>
                <a:ahLst/>
                <a:cxnLst/>
                <a:rect l="l" t="t" r="r" b="b"/>
                <a:pathLst>
                  <a:path w="19030" h="16529" extrusionOk="0">
                    <a:moveTo>
                      <a:pt x="4742" y="0"/>
                    </a:moveTo>
                    <a:lnTo>
                      <a:pt x="1" y="8234"/>
                    </a:lnTo>
                    <a:lnTo>
                      <a:pt x="4742" y="16528"/>
                    </a:lnTo>
                    <a:lnTo>
                      <a:pt x="14288" y="16528"/>
                    </a:lnTo>
                    <a:lnTo>
                      <a:pt x="19029" y="8234"/>
                    </a:lnTo>
                    <a:lnTo>
                      <a:pt x="1428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8" name="Google Shape;1698;p30"/>
              <p:cNvSpPr/>
              <p:nvPr/>
            </p:nvSpPr>
            <p:spPr>
              <a:xfrm>
                <a:off x="868838" y="432421"/>
                <a:ext cx="305384" cy="265249"/>
              </a:xfrm>
              <a:custGeom>
                <a:avLst/>
                <a:gdLst/>
                <a:ahLst/>
                <a:cxnLst/>
                <a:rect l="l" t="t" r="r" b="b"/>
                <a:pathLst>
                  <a:path w="19030" h="16529" extrusionOk="0">
                    <a:moveTo>
                      <a:pt x="4742" y="0"/>
                    </a:moveTo>
                    <a:lnTo>
                      <a:pt x="1" y="8235"/>
                    </a:lnTo>
                    <a:lnTo>
                      <a:pt x="4742" y="16529"/>
                    </a:lnTo>
                    <a:lnTo>
                      <a:pt x="14288" y="16529"/>
                    </a:lnTo>
                    <a:lnTo>
                      <a:pt x="19029" y="8235"/>
                    </a:lnTo>
                    <a:lnTo>
                      <a:pt x="142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699" name="Google Shape;1699;p30"/>
              <p:cNvSpPr/>
              <p:nvPr/>
            </p:nvSpPr>
            <p:spPr>
              <a:xfrm>
                <a:off x="1369329" y="144146"/>
                <a:ext cx="306347" cy="265249"/>
              </a:xfrm>
              <a:custGeom>
                <a:avLst/>
                <a:gdLst/>
                <a:ahLst/>
                <a:cxnLst/>
                <a:rect l="l" t="t" r="r" b="b"/>
                <a:pathLst>
                  <a:path w="19090" h="16529" extrusionOk="0">
                    <a:moveTo>
                      <a:pt x="4742" y="0"/>
                    </a:moveTo>
                    <a:lnTo>
                      <a:pt x="1" y="8234"/>
                    </a:lnTo>
                    <a:lnTo>
                      <a:pt x="4742" y="16528"/>
                    </a:lnTo>
                    <a:lnTo>
                      <a:pt x="14288" y="16528"/>
                    </a:lnTo>
                    <a:lnTo>
                      <a:pt x="19089" y="8234"/>
                    </a:lnTo>
                    <a:lnTo>
                      <a:pt x="142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00" name="Google Shape;1700;p30"/>
              <p:cNvSpPr/>
              <p:nvPr/>
            </p:nvSpPr>
            <p:spPr>
              <a:xfrm>
                <a:off x="1119084" y="288276"/>
                <a:ext cx="306347" cy="265249"/>
              </a:xfrm>
              <a:custGeom>
                <a:avLst/>
                <a:gdLst/>
                <a:ahLst/>
                <a:cxnLst/>
                <a:rect l="l" t="t" r="r" b="b"/>
                <a:pathLst>
                  <a:path w="19090" h="16529" extrusionOk="0">
                    <a:moveTo>
                      <a:pt x="4742" y="1"/>
                    </a:moveTo>
                    <a:lnTo>
                      <a:pt x="1" y="8235"/>
                    </a:lnTo>
                    <a:lnTo>
                      <a:pt x="4742" y="16529"/>
                    </a:lnTo>
                    <a:lnTo>
                      <a:pt x="14288" y="16529"/>
                    </a:lnTo>
                    <a:lnTo>
                      <a:pt x="19089" y="8235"/>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01" name="Google Shape;1701;p30"/>
              <p:cNvSpPr/>
              <p:nvPr/>
            </p:nvSpPr>
            <p:spPr>
              <a:xfrm>
                <a:off x="618593" y="0"/>
                <a:ext cx="305384" cy="264286"/>
              </a:xfrm>
              <a:custGeom>
                <a:avLst/>
                <a:gdLst/>
                <a:ahLst/>
                <a:cxnLst/>
                <a:rect l="l" t="t" r="r" b="b"/>
                <a:pathLst>
                  <a:path w="19030" h="16469" extrusionOk="0">
                    <a:moveTo>
                      <a:pt x="4742" y="0"/>
                    </a:moveTo>
                    <a:lnTo>
                      <a:pt x="1" y="8235"/>
                    </a:lnTo>
                    <a:lnTo>
                      <a:pt x="4742" y="16469"/>
                    </a:lnTo>
                    <a:lnTo>
                      <a:pt x="14288" y="16469"/>
                    </a:lnTo>
                    <a:lnTo>
                      <a:pt x="19029" y="8235"/>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pic>
        <p:nvPicPr>
          <p:cNvPr id="1702" name="Google Shape;1702;p30"/>
          <p:cNvPicPr preferRelativeResize="0"/>
          <p:nvPr/>
        </p:nvPicPr>
        <p:blipFill>
          <a:blip r:embed="rId2">
            <a:alphaModFix/>
          </a:blip>
          <a:stretch>
            <a:fillRect/>
          </a:stretch>
        </p:blipFill>
        <p:spPr>
          <a:xfrm rot="385112">
            <a:off x="7989686" y="4630251"/>
            <a:ext cx="1587078" cy="2116104"/>
          </a:xfrm>
          <a:prstGeom prst="rect">
            <a:avLst/>
          </a:prstGeom>
          <a:noFill/>
          <a:ln>
            <a:noFill/>
          </a:ln>
        </p:spPr>
      </p:pic>
    </p:spTree>
    <p:extLst>
      <p:ext uri="{BB962C8B-B14F-4D97-AF65-F5344CB8AC3E}">
        <p14:creationId xmlns:p14="http://schemas.microsoft.com/office/powerpoint/2010/main" val="16943733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03"/>
        <p:cNvGrpSpPr/>
        <p:nvPr/>
      </p:nvGrpSpPr>
      <p:grpSpPr>
        <a:xfrm>
          <a:off x="0" y="0"/>
          <a:ext cx="0" cy="0"/>
          <a:chOff x="0" y="0"/>
          <a:chExt cx="0" cy="0"/>
        </a:xfrm>
      </p:grpSpPr>
      <p:grpSp>
        <p:nvGrpSpPr>
          <p:cNvPr id="1704" name="Google Shape;1704;p31"/>
          <p:cNvGrpSpPr/>
          <p:nvPr/>
        </p:nvGrpSpPr>
        <p:grpSpPr>
          <a:xfrm rot="10800000" flipH="1">
            <a:off x="-124214" y="-172066"/>
            <a:ext cx="9603607" cy="7297855"/>
            <a:chOff x="-124215" y="-357650"/>
            <a:chExt cx="9603607" cy="5473391"/>
          </a:xfrm>
        </p:grpSpPr>
        <p:grpSp>
          <p:nvGrpSpPr>
            <p:cNvPr id="1705" name="Google Shape;1705;p31"/>
            <p:cNvGrpSpPr/>
            <p:nvPr/>
          </p:nvGrpSpPr>
          <p:grpSpPr>
            <a:xfrm flipH="1">
              <a:off x="8000600" y="1111253"/>
              <a:ext cx="1478792" cy="4004488"/>
              <a:chOff x="-206225" y="1111253"/>
              <a:chExt cx="1478792" cy="4004488"/>
            </a:xfrm>
          </p:grpSpPr>
          <p:sp>
            <p:nvSpPr>
              <p:cNvPr id="1706" name="Google Shape;1706;p31"/>
              <p:cNvSpPr/>
              <p:nvPr/>
            </p:nvSpPr>
            <p:spPr>
              <a:xfrm rot="-5400000">
                <a:off x="509098" y="3907531"/>
                <a:ext cx="312916" cy="27103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07" name="Google Shape;1707;p31"/>
              <p:cNvSpPr/>
              <p:nvPr/>
            </p:nvSpPr>
            <p:spPr>
              <a:xfrm rot="-5400000">
                <a:off x="509090" y="4418819"/>
                <a:ext cx="312933" cy="27103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08" name="Google Shape;1708;p31"/>
              <p:cNvSpPr/>
              <p:nvPr/>
            </p:nvSpPr>
            <p:spPr>
              <a:xfrm rot="-5400000">
                <a:off x="822018" y="4936243"/>
                <a:ext cx="192251" cy="166745"/>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09" name="Google Shape;1709;p31"/>
              <p:cNvSpPr/>
              <p:nvPr/>
            </p:nvSpPr>
            <p:spPr>
              <a:xfrm rot="-5400000">
                <a:off x="527393" y="2616568"/>
                <a:ext cx="125829" cy="109387"/>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0" name="Google Shape;1710;p31"/>
              <p:cNvSpPr/>
              <p:nvPr/>
            </p:nvSpPr>
            <p:spPr>
              <a:xfrm rot="-5400000">
                <a:off x="526915" y="1119924"/>
                <a:ext cx="126812" cy="109469"/>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1" name="Google Shape;1711;p31"/>
              <p:cNvSpPr/>
              <p:nvPr/>
            </p:nvSpPr>
            <p:spPr>
              <a:xfrm rot="-5400000">
                <a:off x="81055" y="1560616"/>
                <a:ext cx="126829" cy="109486"/>
              </a:xfrm>
              <a:custGeom>
                <a:avLst/>
                <a:gdLst/>
                <a:ahLst/>
                <a:cxnLst/>
                <a:rect l="l" t="t" r="r" b="b"/>
                <a:pathLst>
                  <a:path w="7737" h="6679" extrusionOk="0">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2" name="Google Shape;1712;p31"/>
              <p:cNvSpPr/>
              <p:nvPr/>
            </p:nvSpPr>
            <p:spPr>
              <a:xfrm rot="-5400000">
                <a:off x="148121" y="4322728"/>
                <a:ext cx="192251" cy="166663"/>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3" name="Google Shape;1713;p31"/>
              <p:cNvSpPr/>
              <p:nvPr/>
            </p:nvSpPr>
            <p:spPr>
              <a:xfrm rot="-5400000">
                <a:off x="169496" y="2232008"/>
                <a:ext cx="193317" cy="166663"/>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4" name="Google Shape;1714;p31"/>
              <p:cNvSpPr/>
              <p:nvPr/>
            </p:nvSpPr>
            <p:spPr>
              <a:xfrm rot="-5400000">
                <a:off x="417550" y="4845770"/>
                <a:ext cx="193333" cy="166646"/>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5" name="Google Shape;1715;p31"/>
              <p:cNvSpPr/>
              <p:nvPr/>
            </p:nvSpPr>
            <p:spPr>
              <a:xfrm rot="-5400000">
                <a:off x="48332" y="4723592"/>
                <a:ext cx="192251" cy="166646"/>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6" name="Google Shape;1716;p31"/>
              <p:cNvSpPr/>
              <p:nvPr/>
            </p:nvSpPr>
            <p:spPr>
              <a:xfrm rot="-5400000">
                <a:off x="457375" y="1871494"/>
                <a:ext cx="192268" cy="166728"/>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7" name="Google Shape;1717;p31"/>
              <p:cNvSpPr/>
              <p:nvPr/>
            </p:nvSpPr>
            <p:spPr>
              <a:xfrm rot="-5400000">
                <a:off x="67336" y="2629290"/>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8" name="Google Shape;1718;p31"/>
              <p:cNvSpPr/>
              <p:nvPr/>
            </p:nvSpPr>
            <p:spPr>
              <a:xfrm rot="-5400000">
                <a:off x="-227699" y="3652415"/>
                <a:ext cx="312916" cy="269968"/>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19" name="Google Shape;1719;p31"/>
              <p:cNvSpPr/>
              <p:nvPr/>
            </p:nvSpPr>
            <p:spPr>
              <a:xfrm rot="-5400000">
                <a:off x="980584" y="4671401"/>
                <a:ext cx="312916" cy="271050"/>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0" name="Google Shape;1720;p31"/>
              <p:cNvSpPr/>
              <p:nvPr/>
            </p:nvSpPr>
            <p:spPr>
              <a:xfrm rot="-5400000">
                <a:off x="361839" y="3651883"/>
                <a:ext cx="312916" cy="27103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1" name="Google Shape;1721;p31"/>
              <p:cNvSpPr/>
              <p:nvPr/>
            </p:nvSpPr>
            <p:spPr>
              <a:xfrm rot="-5400000">
                <a:off x="67336" y="3140586"/>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2" name="Google Shape;1722;p31"/>
              <p:cNvSpPr/>
              <p:nvPr/>
            </p:nvSpPr>
            <p:spPr>
              <a:xfrm rot="-5400000">
                <a:off x="-80456" y="3908064"/>
                <a:ext cx="312916" cy="26996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3" name="Google Shape;1723;p31"/>
              <p:cNvSpPr/>
              <p:nvPr/>
            </p:nvSpPr>
            <p:spPr>
              <a:xfrm rot="-5400000">
                <a:off x="214596" y="3907531"/>
                <a:ext cx="312916" cy="27103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4" name="Google Shape;1724;p31"/>
              <p:cNvSpPr/>
              <p:nvPr/>
            </p:nvSpPr>
            <p:spPr>
              <a:xfrm rot="-5400000">
                <a:off x="-80456" y="3396767"/>
                <a:ext cx="312916" cy="26996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5" name="Google Shape;1725;p31"/>
              <p:cNvSpPr/>
              <p:nvPr/>
            </p:nvSpPr>
            <p:spPr>
              <a:xfrm rot="-5400000">
                <a:off x="656358" y="3651883"/>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6" name="Google Shape;1726;p31"/>
              <p:cNvSpPr/>
              <p:nvPr/>
            </p:nvSpPr>
            <p:spPr>
              <a:xfrm rot="-5400000">
                <a:off x="656349" y="4163171"/>
                <a:ext cx="312933" cy="27103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7" name="Google Shape;1727;p31"/>
              <p:cNvSpPr/>
              <p:nvPr/>
            </p:nvSpPr>
            <p:spPr>
              <a:xfrm rot="-5400000">
                <a:off x="803601" y="4418811"/>
                <a:ext cx="312933" cy="271050"/>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8" name="Google Shape;1728;p31"/>
              <p:cNvSpPr/>
              <p:nvPr/>
            </p:nvSpPr>
            <p:spPr>
              <a:xfrm rot="-5400000">
                <a:off x="361839" y="3140586"/>
                <a:ext cx="312916" cy="27103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29" name="Google Shape;1729;p31"/>
              <p:cNvSpPr/>
              <p:nvPr/>
            </p:nvSpPr>
            <p:spPr>
              <a:xfrm rot="-5400000">
                <a:off x="214596" y="2884938"/>
                <a:ext cx="312916" cy="27103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0" name="Google Shape;1730;p31"/>
              <p:cNvSpPr/>
              <p:nvPr/>
            </p:nvSpPr>
            <p:spPr>
              <a:xfrm rot="-5400000">
                <a:off x="214596" y="3396234"/>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1" name="Google Shape;1731;p31"/>
              <p:cNvSpPr/>
              <p:nvPr/>
            </p:nvSpPr>
            <p:spPr>
              <a:xfrm rot="-5400000">
                <a:off x="-227699" y="3141119"/>
                <a:ext cx="312916" cy="26996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1732" name="Google Shape;1732;p31"/>
            <p:cNvGrpSpPr/>
            <p:nvPr/>
          </p:nvGrpSpPr>
          <p:grpSpPr>
            <a:xfrm>
              <a:off x="-124215" y="32626"/>
              <a:ext cx="1207390" cy="1867482"/>
              <a:chOff x="-124215" y="32626"/>
              <a:chExt cx="1207390" cy="1867482"/>
            </a:xfrm>
          </p:grpSpPr>
          <p:sp>
            <p:nvSpPr>
              <p:cNvPr id="1733" name="Google Shape;1733;p31"/>
              <p:cNvSpPr/>
              <p:nvPr/>
            </p:nvSpPr>
            <p:spPr>
              <a:xfrm>
                <a:off x="338030" y="1098597"/>
                <a:ext cx="282899" cy="244071"/>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4" name="Google Shape;1734;p31"/>
              <p:cNvSpPr/>
              <p:nvPr/>
            </p:nvSpPr>
            <p:spPr>
              <a:xfrm>
                <a:off x="800276" y="832348"/>
                <a:ext cx="282899" cy="244071"/>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5" name="Google Shape;1735;p31"/>
              <p:cNvSpPr/>
              <p:nvPr/>
            </p:nvSpPr>
            <p:spPr>
              <a:xfrm>
                <a:off x="338030" y="832348"/>
                <a:ext cx="282899" cy="244071"/>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6" name="Google Shape;1736;p31"/>
              <p:cNvSpPr/>
              <p:nvPr/>
            </p:nvSpPr>
            <p:spPr>
              <a:xfrm>
                <a:off x="338030" y="298874"/>
                <a:ext cx="282899" cy="245034"/>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7" name="Google Shape;1737;p31"/>
              <p:cNvSpPr/>
              <p:nvPr/>
            </p:nvSpPr>
            <p:spPr>
              <a:xfrm>
                <a:off x="76437" y="1749448"/>
                <a:ext cx="173824" cy="150660"/>
              </a:xfrm>
              <a:custGeom>
                <a:avLst/>
                <a:gdLst/>
                <a:ahLst/>
                <a:cxnLst/>
                <a:rect l="l" t="t" r="r" b="b"/>
                <a:pathLst>
                  <a:path w="11729" h="10166" extrusionOk="0">
                    <a:moveTo>
                      <a:pt x="2930" y="0"/>
                    </a:moveTo>
                    <a:lnTo>
                      <a:pt x="1" y="5115"/>
                    </a:lnTo>
                    <a:lnTo>
                      <a:pt x="2930" y="10166"/>
                    </a:lnTo>
                    <a:lnTo>
                      <a:pt x="8794" y="10166"/>
                    </a:lnTo>
                    <a:lnTo>
                      <a:pt x="11728" y="5115"/>
                    </a:lnTo>
                    <a:lnTo>
                      <a:pt x="8794"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8" name="Google Shape;1738;p31"/>
              <p:cNvSpPr/>
              <p:nvPr/>
            </p:nvSpPr>
            <p:spPr>
              <a:xfrm>
                <a:off x="255792" y="1411959"/>
                <a:ext cx="173809" cy="150749"/>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39" name="Google Shape;1739;p31"/>
              <p:cNvSpPr/>
              <p:nvPr/>
            </p:nvSpPr>
            <p:spPr>
              <a:xfrm>
                <a:off x="635726" y="1574672"/>
                <a:ext cx="173809" cy="150749"/>
              </a:xfrm>
              <a:custGeom>
                <a:avLst/>
                <a:gdLst/>
                <a:ahLst/>
                <a:cxnLst/>
                <a:rect l="l" t="t" r="r" b="b"/>
                <a:pathLst>
                  <a:path w="11728" h="10172" extrusionOk="0">
                    <a:moveTo>
                      <a:pt x="2934" y="1"/>
                    </a:moveTo>
                    <a:lnTo>
                      <a:pt x="0" y="5056"/>
                    </a:lnTo>
                    <a:lnTo>
                      <a:pt x="2934" y="10171"/>
                    </a:lnTo>
                    <a:lnTo>
                      <a:pt x="8798" y="10171"/>
                    </a:lnTo>
                    <a:lnTo>
                      <a:pt x="11727" y="5056"/>
                    </a:lnTo>
                    <a:lnTo>
                      <a:pt x="879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0" name="Google Shape;1740;p31"/>
              <p:cNvSpPr/>
              <p:nvPr/>
            </p:nvSpPr>
            <p:spPr>
              <a:xfrm>
                <a:off x="662566" y="1098597"/>
                <a:ext cx="173809" cy="150675"/>
              </a:xfrm>
              <a:custGeom>
                <a:avLst/>
                <a:gdLst/>
                <a:ahLst/>
                <a:cxnLst/>
                <a:rect l="l" t="t" r="r" b="b"/>
                <a:pathLst>
                  <a:path w="11728" h="10167" extrusionOk="0">
                    <a:moveTo>
                      <a:pt x="2930" y="1"/>
                    </a:moveTo>
                    <a:lnTo>
                      <a:pt x="1" y="5051"/>
                    </a:lnTo>
                    <a:lnTo>
                      <a:pt x="2930" y="10166"/>
                    </a:lnTo>
                    <a:lnTo>
                      <a:pt x="8794" y="10166"/>
                    </a:lnTo>
                    <a:lnTo>
                      <a:pt x="11728" y="5051"/>
                    </a:lnTo>
                    <a:lnTo>
                      <a:pt x="8794"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1" name="Google Shape;1741;p31"/>
              <p:cNvSpPr/>
              <p:nvPr/>
            </p:nvSpPr>
            <p:spPr>
              <a:xfrm>
                <a:off x="-124215" y="1098597"/>
                <a:ext cx="282899" cy="244071"/>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2" name="Google Shape;1742;p31"/>
              <p:cNvSpPr/>
              <p:nvPr/>
            </p:nvSpPr>
            <p:spPr>
              <a:xfrm>
                <a:off x="106908" y="699217"/>
                <a:ext cx="282899" cy="244071"/>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3" name="Google Shape;1743;p31"/>
              <p:cNvSpPr/>
              <p:nvPr/>
            </p:nvSpPr>
            <p:spPr>
              <a:xfrm>
                <a:off x="106908" y="165743"/>
                <a:ext cx="282899" cy="245049"/>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4" name="Google Shape;1744;p31"/>
              <p:cNvSpPr/>
              <p:nvPr/>
            </p:nvSpPr>
            <p:spPr>
              <a:xfrm>
                <a:off x="-124215" y="1364859"/>
                <a:ext cx="282899" cy="244960"/>
              </a:xfrm>
              <a:custGeom>
                <a:avLst/>
                <a:gdLst/>
                <a:ahLst/>
                <a:cxnLst/>
                <a:rect l="l" t="t" r="r" b="b"/>
                <a:pathLst>
                  <a:path w="19089" h="16529" extrusionOk="0">
                    <a:moveTo>
                      <a:pt x="4806" y="0"/>
                    </a:moveTo>
                    <a:lnTo>
                      <a:pt x="1" y="8234"/>
                    </a:lnTo>
                    <a:lnTo>
                      <a:pt x="4806" y="16528"/>
                    </a:lnTo>
                    <a:lnTo>
                      <a:pt x="14288" y="16528"/>
                    </a:lnTo>
                    <a:lnTo>
                      <a:pt x="19089" y="8234"/>
                    </a:lnTo>
                    <a:lnTo>
                      <a:pt x="14288"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5" name="Google Shape;1745;p31"/>
              <p:cNvSpPr/>
              <p:nvPr/>
            </p:nvSpPr>
            <p:spPr>
              <a:xfrm>
                <a:off x="106908" y="965465"/>
                <a:ext cx="282899" cy="244085"/>
              </a:xfrm>
              <a:custGeom>
                <a:avLst/>
                <a:gdLst/>
                <a:ahLst/>
                <a:cxnLst/>
                <a:rect l="l" t="t" r="r" b="b"/>
                <a:pathLst>
                  <a:path w="19089" h="16470" extrusionOk="0">
                    <a:moveTo>
                      <a:pt x="4806" y="1"/>
                    </a:moveTo>
                    <a:lnTo>
                      <a:pt x="1" y="8235"/>
                    </a:lnTo>
                    <a:lnTo>
                      <a:pt x="4806" y="16469"/>
                    </a:lnTo>
                    <a:lnTo>
                      <a:pt x="14288" y="16469"/>
                    </a:lnTo>
                    <a:lnTo>
                      <a:pt x="19089" y="8235"/>
                    </a:lnTo>
                    <a:lnTo>
                      <a:pt x="1428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6" name="Google Shape;1746;p31"/>
              <p:cNvSpPr/>
              <p:nvPr/>
            </p:nvSpPr>
            <p:spPr>
              <a:xfrm>
                <a:off x="-124215" y="832348"/>
                <a:ext cx="282899" cy="244071"/>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7" name="Google Shape;1747;p31"/>
              <p:cNvSpPr/>
              <p:nvPr/>
            </p:nvSpPr>
            <p:spPr>
              <a:xfrm>
                <a:off x="569153" y="699217"/>
                <a:ext cx="282899" cy="244071"/>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8" name="Google Shape;1748;p31"/>
              <p:cNvSpPr/>
              <p:nvPr/>
            </p:nvSpPr>
            <p:spPr>
              <a:xfrm>
                <a:off x="-124215" y="565122"/>
                <a:ext cx="282899" cy="245049"/>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49" name="Google Shape;1749;p31"/>
              <p:cNvSpPr/>
              <p:nvPr/>
            </p:nvSpPr>
            <p:spPr>
              <a:xfrm>
                <a:off x="106908" y="432005"/>
                <a:ext cx="282899" cy="245034"/>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0" name="Google Shape;1750;p31"/>
              <p:cNvSpPr/>
              <p:nvPr/>
            </p:nvSpPr>
            <p:spPr>
              <a:xfrm>
                <a:off x="-124215" y="298874"/>
                <a:ext cx="282899" cy="245034"/>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1" name="Google Shape;1751;p31"/>
              <p:cNvSpPr/>
              <p:nvPr/>
            </p:nvSpPr>
            <p:spPr>
              <a:xfrm>
                <a:off x="-124215" y="32626"/>
                <a:ext cx="282899" cy="245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1752" name="Google Shape;1752;p31"/>
            <p:cNvGrpSpPr/>
            <p:nvPr/>
          </p:nvGrpSpPr>
          <p:grpSpPr>
            <a:xfrm>
              <a:off x="5909175" y="-357650"/>
              <a:ext cx="3090347" cy="1182725"/>
              <a:chOff x="5909175" y="-357650"/>
              <a:chExt cx="3090347" cy="1182725"/>
            </a:xfrm>
          </p:grpSpPr>
          <p:sp>
            <p:nvSpPr>
              <p:cNvPr id="1753" name="Google Shape;1753;p31"/>
              <p:cNvSpPr/>
              <p:nvPr/>
            </p:nvSpPr>
            <p:spPr>
              <a:xfrm>
                <a:off x="7331346" y="393033"/>
                <a:ext cx="318595" cy="27486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4" name="Google Shape;1754;p31"/>
              <p:cNvSpPr/>
              <p:nvPr/>
            </p:nvSpPr>
            <p:spPr>
              <a:xfrm>
                <a:off x="8112187" y="-57814"/>
                <a:ext cx="318595" cy="275952"/>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5" name="Google Shape;1755;p31"/>
              <p:cNvSpPr/>
              <p:nvPr/>
            </p:nvSpPr>
            <p:spPr>
              <a:xfrm>
                <a:off x="6413109" y="-5551"/>
                <a:ext cx="195740" cy="169771"/>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6" name="Google Shape;1756;p31"/>
              <p:cNvSpPr/>
              <p:nvPr/>
            </p:nvSpPr>
            <p:spPr>
              <a:xfrm>
                <a:off x="5909175" y="125425"/>
                <a:ext cx="196842" cy="169754"/>
              </a:xfrm>
              <a:custGeom>
                <a:avLst/>
                <a:gdLst/>
                <a:ahLst/>
                <a:cxnLst/>
                <a:rect l="l" t="t" r="r" b="b"/>
                <a:pathLst>
                  <a:path w="11794" h="10171" extrusionOk="0">
                    <a:moveTo>
                      <a:pt x="2935" y="0"/>
                    </a:moveTo>
                    <a:lnTo>
                      <a:pt x="1" y="5056"/>
                    </a:lnTo>
                    <a:lnTo>
                      <a:pt x="2935" y="10171"/>
                    </a:lnTo>
                    <a:lnTo>
                      <a:pt x="8859" y="10171"/>
                    </a:lnTo>
                    <a:lnTo>
                      <a:pt x="11793" y="5056"/>
                    </a:lnTo>
                    <a:lnTo>
                      <a:pt x="8859"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7" name="Google Shape;1757;p31"/>
              <p:cNvSpPr/>
              <p:nvPr/>
            </p:nvSpPr>
            <p:spPr>
              <a:xfrm>
                <a:off x="8803782" y="-13229"/>
                <a:ext cx="195740" cy="169754"/>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8" name="Google Shape;1758;p31"/>
              <p:cNvSpPr/>
              <p:nvPr/>
            </p:nvSpPr>
            <p:spPr>
              <a:xfrm>
                <a:off x="7851907" y="393033"/>
                <a:ext cx="318595" cy="27486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59" name="Google Shape;1759;p31"/>
              <p:cNvSpPr/>
              <p:nvPr/>
            </p:nvSpPr>
            <p:spPr>
              <a:xfrm>
                <a:off x="6290224" y="393033"/>
                <a:ext cx="317611" cy="274868"/>
              </a:xfrm>
              <a:custGeom>
                <a:avLst/>
                <a:gdLst/>
                <a:ahLst/>
                <a:cxnLst/>
                <a:rect l="l" t="t" r="r" b="b"/>
                <a:pathLst>
                  <a:path w="19030" h="16469" extrusionOk="0">
                    <a:moveTo>
                      <a:pt x="4742" y="1"/>
                    </a:moveTo>
                    <a:lnTo>
                      <a:pt x="1" y="8235"/>
                    </a:lnTo>
                    <a:lnTo>
                      <a:pt x="4742" y="16469"/>
                    </a:lnTo>
                    <a:lnTo>
                      <a:pt x="14288" y="16469"/>
                    </a:lnTo>
                    <a:lnTo>
                      <a:pt x="1902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0" name="Google Shape;1760;p31"/>
              <p:cNvSpPr/>
              <p:nvPr/>
            </p:nvSpPr>
            <p:spPr>
              <a:xfrm>
                <a:off x="7071066" y="-57814"/>
                <a:ext cx="318612" cy="275952"/>
              </a:xfrm>
              <a:custGeom>
                <a:avLst/>
                <a:gdLst/>
                <a:ahLst/>
                <a:cxnLst/>
                <a:rect l="l" t="t" r="r" b="b"/>
                <a:pathLst>
                  <a:path w="19090" h="16534" extrusionOk="0">
                    <a:moveTo>
                      <a:pt x="4742" y="1"/>
                    </a:moveTo>
                    <a:lnTo>
                      <a:pt x="1" y="8300"/>
                    </a:lnTo>
                    <a:lnTo>
                      <a:pt x="4742" y="16534"/>
                    </a:lnTo>
                    <a:lnTo>
                      <a:pt x="14288" y="16534"/>
                    </a:lnTo>
                    <a:lnTo>
                      <a:pt x="19089" y="8300"/>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1" name="Google Shape;1761;p31"/>
              <p:cNvSpPr/>
              <p:nvPr/>
            </p:nvSpPr>
            <p:spPr>
              <a:xfrm>
                <a:off x="7851907" y="-207740"/>
                <a:ext cx="318595" cy="275969"/>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2" name="Google Shape;1762;p31"/>
              <p:cNvSpPr/>
              <p:nvPr/>
            </p:nvSpPr>
            <p:spPr>
              <a:xfrm>
                <a:off x="8680918" y="550208"/>
                <a:ext cx="318595" cy="274868"/>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3" name="Google Shape;1763;p31"/>
              <p:cNvSpPr/>
              <p:nvPr/>
            </p:nvSpPr>
            <p:spPr>
              <a:xfrm>
                <a:off x="7591626" y="242021"/>
                <a:ext cx="318595" cy="275969"/>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4" name="Google Shape;1764;p31"/>
              <p:cNvSpPr/>
              <p:nvPr/>
            </p:nvSpPr>
            <p:spPr>
              <a:xfrm>
                <a:off x="7071066" y="242021"/>
                <a:ext cx="318612" cy="275969"/>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5" name="Google Shape;1765;p31"/>
              <p:cNvSpPr/>
              <p:nvPr/>
            </p:nvSpPr>
            <p:spPr>
              <a:xfrm>
                <a:off x="6810785" y="393033"/>
                <a:ext cx="318612" cy="274868"/>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6" name="Google Shape;1766;p31"/>
              <p:cNvSpPr/>
              <p:nvPr/>
            </p:nvSpPr>
            <p:spPr>
              <a:xfrm>
                <a:off x="6550505" y="242021"/>
                <a:ext cx="317611" cy="275969"/>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7" name="Google Shape;1767;p31"/>
              <p:cNvSpPr/>
              <p:nvPr/>
            </p:nvSpPr>
            <p:spPr>
              <a:xfrm>
                <a:off x="7851907" y="92112"/>
                <a:ext cx="318595" cy="275952"/>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8" name="Google Shape;1768;p31"/>
              <p:cNvSpPr/>
              <p:nvPr/>
            </p:nvSpPr>
            <p:spPr>
              <a:xfrm>
                <a:off x="7591626" y="-57814"/>
                <a:ext cx="318595" cy="275952"/>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69" name="Google Shape;1769;p31"/>
              <p:cNvSpPr/>
              <p:nvPr/>
            </p:nvSpPr>
            <p:spPr>
              <a:xfrm>
                <a:off x="7331346" y="92112"/>
                <a:ext cx="318595" cy="275952"/>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70" name="Google Shape;1770;p31"/>
              <p:cNvSpPr/>
              <p:nvPr/>
            </p:nvSpPr>
            <p:spPr>
              <a:xfrm>
                <a:off x="7591626" y="-357650"/>
                <a:ext cx="318595" cy="275952"/>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71" name="Google Shape;1771;p31"/>
              <p:cNvSpPr/>
              <p:nvPr/>
            </p:nvSpPr>
            <p:spPr>
              <a:xfrm>
                <a:off x="7071066" y="-357650"/>
                <a:ext cx="318612" cy="275952"/>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772" name="Google Shape;1772;p31"/>
              <p:cNvSpPr/>
              <p:nvPr/>
            </p:nvSpPr>
            <p:spPr>
              <a:xfrm>
                <a:off x="6810785" y="-207740"/>
                <a:ext cx="318612" cy="275969"/>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grpSp>
        <p:nvGrpSpPr>
          <p:cNvPr id="1773" name="Google Shape;1773;p31"/>
          <p:cNvGrpSpPr/>
          <p:nvPr/>
        </p:nvGrpSpPr>
        <p:grpSpPr>
          <a:xfrm>
            <a:off x="-1298242" y="-172074"/>
            <a:ext cx="10374927" cy="9518359"/>
            <a:chOff x="-1298242" y="-129056"/>
            <a:chExt cx="10374927" cy="7138769"/>
          </a:xfrm>
        </p:grpSpPr>
        <p:pic>
          <p:nvPicPr>
            <p:cNvPr id="1774" name="Google Shape;1774;p31"/>
            <p:cNvPicPr preferRelativeResize="0"/>
            <p:nvPr/>
          </p:nvPicPr>
          <p:blipFill rotWithShape="1">
            <a:blip r:embed="rId2">
              <a:alphaModFix/>
            </a:blip>
            <a:srcRect b="27092"/>
            <a:stretch/>
          </p:blipFill>
          <p:spPr>
            <a:xfrm rot="-7817080">
              <a:off x="7626378" y="203535"/>
              <a:ext cx="1316794" cy="960073"/>
            </a:xfrm>
            <a:prstGeom prst="rect">
              <a:avLst/>
            </a:prstGeom>
            <a:noFill/>
            <a:ln>
              <a:noFill/>
            </a:ln>
          </p:spPr>
        </p:pic>
        <p:pic>
          <p:nvPicPr>
            <p:cNvPr id="1775" name="Google Shape;1775;p31"/>
            <p:cNvPicPr preferRelativeResize="0"/>
            <p:nvPr/>
          </p:nvPicPr>
          <p:blipFill rotWithShape="1">
            <a:blip r:embed="rId3">
              <a:alphaModFix/>
            </a:blip>
            <a:srcRect t="13843" b="16241"/>
            <a:stretch/>
          </p:blipFill>
          <p:spPr>
            <a:xfrm rot="-3039005">
              <a:off x="-1014276" y="3895853"/>
              <a:ext cx="3250800" cy="2272822"/>
            </a:xfrm>
            <a:prstGeom prst="rect">
              <a:avLst/>
            </a:prstGeom>
            <a:noFill/>
            <a:ln>
              <a:noFill/>
            </a:ln>
          </p:spPr>
        </p:pic>
      </p:grpSp>
    </p:spTree>
    <p:extLst>
      <p:ext uri="{BB962C8B-B14F-4D97-AF65-F5344CB8AC3E}">
        <p14:creationId xmlns:p14="http://schemas.microsoft.com/office/powerpoint/2010/main" val="2283436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59"/>
        <p:cNvGrpSpPr/>
        <p:nvPr/>
      </p:nvGrpSpPr>
      <p:grpSpPr>
        <a:xfrm>
          <a:off x="0" y="0"/>
          <a:ext cx="0" cy="0"/>
          <a:chOff x="0" y="0"/>
          <a:chExt cx="0" cy="0"/>
        </a:xfrm>
      </p:grpSpPr>
      <p:sp>
        <p:nvSpPr>
          <p:cNvPr id="1360" name="Google Shape;1360;p28"/>
          <p:cNvSpPr txBox="1">
            <a:spLocks noGrp="1"/>
          </p:cNvSpPr>
          <p:nvPr>
            <p:ph type="title" hasCustomPrompt="1"/>
          </p:nvPr>
        </p:nvSpPr>
        <p:spPr>
          <a:xfrm>
            <a:off x="934000" y="910080"/>
            <a:ext cx="3868500" cy="1025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61" name="Google Shape;1361;p28"/>
          <p:cNvSpPr txBox="1">
            <a:spLocks noGrp="1"/>
          </p:cNvSpPr>
          <p:nvPr>
            <p:ph type="subTitle" idx="1"/>
          </p:nvPr>
        </p:nvSpPr>
        <p:spPr>
          <a:xfrm>
            <a:off x="934000" y="1866667"/>
            <a:ext cx="3868500" cy="4876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62" name="Google Shape;1362;p28"/>
          <p:cNvSpPr txBox="1">
            <a:spLocks noGrp="1"/>
          </p:cNvSpPr>
          <p:nvPr>
            <p:ph type="title" idx="2" hasCustomPrompt="1"/>
          </p:nvPr>
        </p:nvSpPr>
        <p:spPr>
          <a:xfrm>
            <a:off x="2637825" y="2739013"/>
            <a:ext cx="3868500" cy="1025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63" name="Google Shape;1363;p28"/>
          <p:cNvSpPr txBox="1">
            <a:spLocks noGrp="1"/>
          </p:cNvSpPr>
          <p:nvPr>
            <p:ph type="subTitle" idx="3"/>
          </p:nvPr>
        </p:nvSpPr>
        <p:spPr>
          <a:xfrm>
            <a:off x="2637825" y="3695611"/>
            <a:ext cx="3868500" cy="4876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64" name="Google Shape;1364;p28"/>
          <p:cNvSpPr txBox="1">
            <a:spLocks noGrp="1"/>
          </p:cNvSpPr>
          <p:nvPr>
            <p:ph type="title" idx="4" hasCustomPrompt="1"/>
          </p:nvPr>
        </p:nvSpPr>
        <p:spPr>
          <a:xfrm>
            <a:off x="4341475" y="4567947"/>
            <a:ext cx="3868500" cy="1025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65" name="Google Shape;1365;p28"/>
          <p:cNvSpPr txBox="1">
            <a:spLocks noGrp="1"/>
          </p:cNvSpPr>
          <p:nvPr>
            <p:ph type="subTitle" idx="5"/>
          </p:nvPr>
        </p:nvSpPr>
        <p:spPr>
          <a:xfrm>
            <a:off x="4341475" y="5524532"/>
            <a:ext cx="3868500" cy="4876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a:solidFill>
                  <a:schemeClr val="dk1"/>
                </a:solidFill>
                <a:latin typeface="Manrope Medium"/>
                <a:ea typeface="Manrope Medium"/>
                <a:cs typeface="Manrope Medium"/>
                <a:sym typeface="Manrope Medium"/>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366" name="Google Shape;1366;p28"/>
          <p:cNvGrpSpPr/>
          <p:nvPr/>
        </p:nvGrpSpPr>
        <p:grpSpPr>
          <a:xfrm>
            <a:off x="-126024" y="-50867"/>
            <a:ext cx="9356675" cy="6908856"/>
            <a:chOff x="-126025" y="-38150"/>
            <a:chExt cx="9356675" cy="5181642"/>
          </a:xfrm>
        </p:grpSpPr>
        <p:grpSp>
          <p:nvGrpSpPr>
            <p:cNvPr id="1367" name="Google Shape;1367;p28"/>
            <p:cNvGrpSpPr/>
            <p:nvPr/>
          </p:nvGrpSpPr>
          <p:grpSpPr>
            <a:xfrm>
              <a:off x="6461476" y="-38150"/>
              <a:ext cx="2769173" cy="2097187"/>
              <a:chOff x="6461476" y="-38150"/>
              <a:chExt cx="2769173" cy="2097187"/>
            </a:xfrm>
          </p:grpSpPr>
          <p:sp>
            <p:nvSpPr>
              <p:cNvPr id="1368" name="Google Shape;1368;p28"/>
              <p:cNvSpPr/>
              <p:nvPr/>
            </p:nvSpPr>
            <p:spPr>
              <a:xfrm rot="5400000">
                <a:off x="8603152" y="1740534"/>
                <a:ext cx="273354" cy="236767"/>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8"/>
              <p:cNvSpPr/>
              <p:nvPr/>
            </p:nvSpPr>
            <p:spPr>
              <a:xfrm rot="5400000">
                <a:off x="8492852" y="1777659"/>
                <a:ext cx="109920" cy="95557"/>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8"/>
              <p:cNvSpPr/>
              <p:nvPr/>
            </p:nvSpPr>
            <p:spPr>
              <a:xfrm rot="5400000">
                <a:off x="8753217" y="129327"/>
                <a:ext cx="167945" cy="145591"/>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8"/>
              <p:cNvSpPr/>
              <p:nvPr/>
            </p:nvSpPr>
            <p:spPr>
              <a:xfrm rot="5400000">
                <a:off x="8872435" y="1901803"/>
                <a:ext cx="168876" cy="145591"/>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8"/>
              <p:cNvSpPr/>
              <p:nvPr/>
            </p:nvSpPr>
            <p:spPr>
              <a:xfrm rot="5400000">
                <a:off x="8718367" y="1517247"/>
                <a:ext cx="273354" cy="236767"/>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8"/>
              <p:cNvSpPr/>
              <p:nvPr/>
            </p:nvSpPr>
            <p:spPr>
              <a:xfrm rot="5400000">
                <a:off x="8976054" y="624562"/>
                <a:ext cx="273354" cy="235836"/>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4" name="Google Shape;1374;p28"/>
              <p:cNvSpPr/>
              <p:nvPr/>
            </p:nvSpPr>
            <p:spPr>
              <a:xfrm rot="5400000">
                <a:off x="8461145" y="624097"/>
                <a:ext cx="273354" cy="236767"/>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5" name="Google Shape;1375;p28"/>
              <p:cNvSpPr/>
              <p:nvPr/>
            </p:nvSpPr>
            <p:spPr>
              <a:xfrm rot="5400000">
                <a:off x="8718367" y="1070672"/>
                <a:ext cx="273354" cy="236767"/>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6" name="Google Shape;1376;p28"/>
              <p:cNvSpPr/>
              <p:nvPr/>
            </p:nvSpPr>
            <p:spPr>
              <a:xfrm rot="5400000">
                <a:off x="8847450" y="401275"/>
                <a:ext cx="273354" cy="235836"/>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7" name="Google Shape;1377;p28"/>
              <p:cNvSpPr/>
              <p:nvPr/>
            </p:nvSpPr>
            <p:spPr>
              <a:xfrm rot="5400000">
                <a:off x="8589749" y="400809"/>
                <a:ext cx="273354" cy="236767"/>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8" name="Google Shape;1378;p28"/>
              <p:cNvSpPr/>
              <p:nvPr/>
            </p:nvSpPr>
            <p:spPr>
              <a:xfrm rot="5400000">
                <a:off x="8847450" y="847850"/>
                <a:ext cx="273354" cy="23583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9" name="Google Shape;1379;p28"/>
              <p:cNvSpPr/>
              <p:nvPr/>
            </p:nvSpPr>
            <p:spPr>
              <a:xfrm rot="5400000">
                <a:off x="8461145" y="1070672"/>
                <a:ext cx="273354" cy="236767"/>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0" name="Google Shape;1380;p28"/>
              <p:cNvSpPr/>
              <p:nvPr/>
            </p:nvSpPr>
            <p:spPr>
              <a:xfrm rot="5400000">
                <a:off x="8589749" y="1293959"/>
                <a:ext cx="273354" cy="236767"/>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1" name="Google Shape;1381;p28"/>
              <p:cNvSpPr/>
              <p:nvPr/>
            </p:nvSpPr>
            <p:spPr>
              <a:xfrm rot="5400000">
                <a:off x="8589749" y="847384"/>
                <a:ext cx="273354" cy="236767"/>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2" name="Google Shape;1382;p28"/>
              <p:cNvSpPr/>
              <p:nvPr/>
            </p:nvSpPr>
            <p:spPr>
              <a:xfrm rot="5400000">
                <a:off x="8976054" y="1071137"/>
                <a:ext cx="273354" cy="235836"/>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3" name="Google Shape;1383;p28"/>
              <p:cNvSpPr/>
              <p:nvPr/>
            </p:nvSpPr>
            <p:spPr>
              <a:xfrm>
                <a:off x="8085769" y="12488"/>
                <a:ext cx="252500" cy="218703"/>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4" name="Google Shape;1384;p28"/>
              <p:cNvSpPr/>
              <p:nvPr/>
            </p:nvSpPr>
            <p:spPr>
              <a:xfrm>
                <a:off x="7200833" y="80681"/>
                <a:ext cx="252500" cy="218703"/>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5" name="Google Shape;1385;p28"/>
              <p:cNvSpPr/>
              <p:nvPr/>
            </p:nvSpPr>
            <p:spPr>
              <a:xfrm>
                <a:off x="6788242" y="80681"/>
                <a:ext cx="252513" cy="218703"/>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6" name="Google Shape;1386;p28"/>
              <p:cNvSpPr/>
              <p:nvPr/>
            </p:nvSpPr>
            <p:spPr>
              <a:xfrm>
                <a:off x="6461476" y="326586"/>
                <a:ext cx="155132" cy="134550"/>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7" name="Google Shape;1387;p28"/>
              <p:cNvSpPr/>
              <p:nvPr/>
            </p:nvSpPr>
            <p:spPr>
              <a:xfrm>
                <a:off x="6616598" y="148838"/>
                <a:ext cx="95561" cy="82370"/>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8" name="Google Shape;1388;p28"/>
              <p:cNvSpPr/>
              <p:nvPr/>
            </p:nvSpPr>
            <p:spPr>
              <a:xfrm>
                <a:off x="7613423" y="318331"/>
                <a:ext cx="252500" cy="218717"/>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7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9" name="Google Shape;1389;p28"/>
              <p:cNvSpPr/>
              <p:nvPr/>
            </p:nvSpPr>
            <p:spPr>
              <a:xfrm>
                <a:off x="7407128" y="-38150"/>
                <a:ext cx="252500" cy="218703"/>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rgbClr val="FFFFFF">
                  <a:alpha val="7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0" name="Google Shape;1390;p28"/>
              <p:cNvSpPr/>
              <p:nvPr/>
            </p:nvSpPr>
            <p:spPr>
              <a:xfrm>
                <a:off x="7407128" y="199513"/>
                <a:ext cx="252500" cy="218703"/>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1" name="Google Shape;1391;p28"/>
              <p:cNvSpPr/>
              <p:nvPr/>
            </p:nvSpPr>
            <p:spPr>
              <a:xfrm>
                <a:off x="6994537" y="199513"/>
                <a:ext cx="252513" cy="218703"/>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2" name="Google Shape;1392;p28"/>
              <p:cNvSpPr/>
              <p:nvPr/>
            </p:nvSpPr>
            <p:spPr>
              <a:xfrm>
                <a:off x="6788242" y="318331"/>
                <a:ext cx="252513" cy="218717"/>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3" name="Google Shape;1393;p28"/>
              <p:cNvSpPr/>
              <p:nvPr/>
            </p:nvSpPr>
            <p:spPr>
              <a:xfrm>
                <a:off x="7725194" y="-38150"/>
                <a:ext cx="252500" cy="218703"/>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94" name="Google Shape;1394;p28"/>
            <p:cNvGrpSpPr/>
            <p:nvPr/>
          </p:nvGrpSpPr>
          <p:grpSpPr>
            <a:xfrm>
              <a:off x="-126025" y="1631312"/>
              <a:ext cx="1789371" cy="3512181"/>
              <a:chOff x="-126025" y="1631312"/>
              <a:chExt cx="1789371" cy="3512181"/>
            </a:xfrm>
          </p:grpSpPr>
          <p:sp>
            <p:nvSpPr>
              <p:cNvPr id="1395" name="Google Shape;1395;p28"/>
              <p:cNvSpPr/>
              <p:nvPr/>
            </p:nvSpPr>
            <p:spPr>
              <a:xfrm>
                <a:off x="141513" y="4068702"/>
                <a:ext cx="327472" cy="282526"/>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6" name="Google Shape;1396;p28"/>
              <p:cNvSpPr/>
              <p:nvPr/>
            </p:nvSpPr>
            <p:spPr>
              <a:xfrm>
                <a:off x="676589" y="3760506"/>
                <a:ext cx="327472" cy="282526"/>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7" name="Google Shape;1397;p28"/>
              <p:cNvSpPr/>
              <p:nvPr/>
            </p:nvSpPr>
            <p:spPr>
              <a:xfrm>
                <a:off x="141513" y="3760506"/>
                <a:ext cx="327472" cy="282526"/>
              </a:xfrm>
              <a:custGeom>
                <a:avLst/>
                <a:gdLst/>
                <a:ahLst/>
                <a:cxnLst/>
                <a:rect l="l" t="t" r="r" b="b"/>
                <a:pathLst>
                  <a:path w="19089" h="16469" extrusionOk="0">
                    <a:moveTo>
                      <a:pt x="4806" y="0"/>
                    </a:moveTo>
                    <a:lnTo>
                      <a:pt x="1" y="8234"/>
                    </a:lnTo>
                    <a:lnTo>
                      <a:pt x="4806" y="16469"/>
                    </a:lnTo>
                    <a:lnTo>
                      <a:pt x="14348" y="16469"/>
                    </a:lnTo>
                    <a:lnTo>
                      <a:pt x="19089" y="8234"/>
                    </a:lnTo>
                    <a:lnTo>
                      <a:pt x="1434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8" name="Google Shape;1398;p28"/>
              <p:cNvSpPr/>
              <p:nvPr/>
            </p:nvSpPr>
            <p:spPr>
              <a:xfrm>
                <a:off x="141513" y="3142981"/>
                <a:ext cx="327472" cy="283641"/>
              </a:xfrm>
              <a:custGeom>
                <a:avLst/>
                <a:gdLst/>
                <a:ahLst/>
                <a:cxnLst/>
                <a:rect l="l" t="t" r="r" b="b"/>
                <a:pathLst>
                  <a:path w="19089" h="16534" extrusionOk="0">
                    <a:moveTo>
                      <a:pt x="4806" y="1"/>
                    </a:moveTo>
                    <a:lnTo>
                      <a:pt x="1" y="8300"/>
                    </a:lnTo>
                    <a:lnTo>
                      <a:pt x="4806" y="16534"/>
                    </a:lnTo>
                    <a:lnTo>
                      <a:pt x="14348" y="16534"/>
                    </a:lnTo>
                    <a:lnTo>
                      <a:pt x="19089" y="8300"/>
                    </a:lnTo>
                    <a:lnTo>
                      <a:pt x="1434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9" name="Google Shape;1399;p28"/>
              <p:cNvSpPr/>
              <p:nvPr/>
            </p:nvSpPr>
            <p:spPr>
              <a:xfrm>
                <a:off x="933998" y="4794285"/>
                <a:ext cx="201175" cy="175222"/>
              </a:xfrm>
              <a:custGeom>
                <a:avLst/>
                <a:gdLst/>
                <a:ahLst/>
                <a:cxnLst/>
                <a:rect l="l" t="t" r="r" b="b"/>
                <a:pathLst>
                  <a:path w="7736" h="6738" extrusionOk="0">
                    <a:moveTo>
                      <a:pt x="1937" y="0"/>
                    </a:moveTo>
                    <a:lnTo>
                      <a:pt x="0" y="3369"/>
                    </a:lnTo>
                    <a:lnTo>
                      <a:pt x="1937" y="6737"/>
                    </a:lnTo>
                    <a:lnTo>
                      <a:pt x="5804" y="6737"/>
                    </a:lnTo>
                    <a:lnTo>
                      <a:pt x="7736" y="3369"/>
                    </a:lnTo>
                    <a:lnTo>
                      <a:pt x="5804" y="0"/>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0" name="Google Shape;1400;p28"/>
              <p:cNvSpPr/>
              <p:nvPr/>
            </p:nvSpPr>
            <p:spPr>
              <a:xfrm>
                <a:off x="409052" y="2718784"/>
                <a:ext cx="201194" cy="174484"/>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1" name="Google Shape;1401;p28"/>
              <p:cNvSpPr/>
              <p:nvPr/>
            </p:nvSpPr>
            <p:spPr>
              <a:xfrm>
                <a:off x="46318" y="4431435"/>
                <a:ext cx="201194" cy="174501"/>
              </a:xfrm>
              <a:custGeom>
                <a:avLst/>
                <a:gdLst/>
                <a:ahLst/>
                <a:cxnLst/>
                <a:rect l="l" t="t" r="r" b="b"/>
                <a:pathLst>
                  <a:path w="11728" h="10172" extrusionOk="0">
                    <a:moveTo>
                      <a:pt x="2930" y="1"/>
                    </a:moveTo>
                    <a:lnTo>
                      <a:pt x="0" y="5056"/>
                    </a:lnTo>
                    <a:lnTo>
                      <a:pt x="2930" y="10171"/>
                    </a:lnTo>
                    <a:lnTo>
                      <a:pt x="8793" y="10171"/>
                    </a:lnTo>
                    <a:lnTo>
                      <a:pt x="11728" y="5056"/>
                    </a:lnTo>
                    <a:lnTo>
                      <a:pt x="8793"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2" name="Google Shape;1402;p28"/>
              <p:cNvSpPr/>
              <p:nvPr/>
            </p:nvSpPr>
            <p:spPr>
              <a:xfrm>
                <a:off x="486113" y="4619784"/>
                <a:ext cx="201194" cy="174501"/>
              </a:xfrm>
              <a:custGeom>
                <a:avLst/>
                <a:gdLst/>
                <a:ahLst/>
                <a:cxnLst/>
                <a:rect l="l" t="t" r="r" b="b"/>
                <a:pathLst>
                  <a:path w="11728" h="10172" extrusionOk="0">
                    <a:moveTo>
                      <a:pt x="2934" y="1"/>
                    </a:moveTo>
                    <a:lnTo>
                      <a:pt x="0" y="5056"/>
                    </a:lnTo>
                    <a:lnTo>
                      <a:pt x="2934" y="10171"/>
                    </a:lnTo>
                    <a:lnTo>
                      <a:pt x="8798" y="10171"/>
                    </a:lnTo>
                    <a:lnTo>
                      <a:pt x="11727" y="5056"/>
                    </a:lnTo>
                    <a:lnTo>
                      <a:pt x="879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3" name="Google Shape;1403;p28"/>
              <p:cNvSpPr/>
              <p:nvPr/>
            </p:nvSpPr>
            <p:spPr>
              <a:xfrm>
                <a:off x="517181" y="4068702"/>
                <a:ext cx="201194" cy="174415"/>
              </a:xfrm>
              <a:custGeom>
                <a:avLst/>
                <a:gdLst/>
                <a:ahLst/>
                <a:cxnLst/>
                <a:rect l="l" t="t" r="r" b="b"/>
                <a:pathLst>
                  <a:path w="11728" h="10167" extrusionOk="0">
                    <a:moveTo>
                      <a:pt x="2930" y="1"/>
                    </a:moveTo>
                    <a:lnTo>
                      <a:pt x="1" y="5051"/>
                    </a:lnTo>
                    <a:lnTo>
                      <a:pt x="2930" y="10166"/>
                    </a:lnTo>
                    <a:lnTo>
                      <a:pt x="8794" y="10166"/>
                    </a:lnTo>
                    <a:lnTo>
                      <a:pt x="11728" y="5051"/>
                    </a:lnTo>
                    <a:lnTo>
                      <a:pt x="8794"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4" name="Google Shape;1404;p28"/>
              <p:cNvSpPr/>
              <p:nvPr/>
            </p:nvSpPr>
            <p:spPr>
              <a:xfrm>
                <a:off x="-126025" y="3606399"/>
                <a:ext cx="327472" cy="282526"/>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5" name="Google Shape;1405;p28"/>
              <p:cNvSpPr/>
              <p:nvPr/>
            </p:nvSpPr>
            <p:spPr>
              <a:xfrm>
                <a:off x="-126025" y="2988875"/>
                <a:ext cx="327472" cy="283658"/>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6" name="Google Shape;1406;p28"/>
              <p:cNvSpPr/>
              <p:nvPr/>
            </p:nvSpPr>
            <p:spPr>
              <a:xfrm>
                <a:off x="-126025" y="3914595"/>
                <a:ext cx="327472" cy="282543"/>
              </a:xfrm>
              <a:custGeom>
                <a:avLst/>
                <a:gdLst/>
                <a:ahLst/>
                <a:cxnLst/>
                <a:rect l="l" t="t" r="r" b="b"/>
                <a:pathLst>
                  <a:path w="19089" h="16470" extrusionOk="0">
                    <a:moveTo>
                      <a:pt x="4806" y="1"/>
                    </a:moveTo>
                    <a:lnTo>
                      <a:pt x="1" y="8235"/>
                    </a:lnTo>
                    <a:lnTo>
                      <a:pt x="4806" y="16469"/>
                    </a:lnTo>
                    <a:lnTo>
                      <a:pt x="14288" y="16469"/>
                    </a:lnTo>
                    <a:lnTo>
                      <a:pt x="19089" y="8235"/>
                    </a:lnTo>
                    <a:lnTo>
                      <a:pt x="1428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7" name="Google Shape;1407;p28"/>
              <p:cNvSpPr/>
              <p:nvPr/>
            </p:nvSpPr>
            <p:spPr>
              <a:xfrm>
                <a:off x="409051" y="3606399"/>
                <a:ext cx="327472" cy="282526"/>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8" name="Google Shape;1408;p28"/>
              <p:cNvSpPr/>
              <p:nvPr/>
            </p:nvSpPr>
            <p:spPr>
              <a:xfrm>
                <a:off x="-126025" y="3297088"/>
                <a:ext cx="327472" cy="283641"/>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9" name="Google Shape;1409;p28"/>
              <p:cNvSpPr/>
              <p:nvPr/>
            </p:nvSpPr>
            <p:spPr>
              <a:xfrm>
                <a:off x="1293977" y="4969009"/>
                <a:ext cx="201194" cy="174484"/>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0" name="Google Shape;1410;p28"/>
              <p:cNvSpPr/>
              <p:nvPr/>
            </p:nvSpPr>
            <p:spPr>
              <a:xfrm>
                <a:off x="1462152" y="4869359"/>
                <a:ext cx="201194" cy="174484"/>
              </a:xfrm>
              <a:custGeom>
                <a:avLst/>
                <a:gdLst/>
                <a:ahLst/>
                <a:cxnLst/>
                <a:rect l="l" t="t" r="r" b="b"/>
                <a:pathLst>
                  <a:path w="11728" h="10171" extrusionOk="0">
                    <a:moveTo>
                      <a:pt x="2930" y="0"/>
                    </a:moveTo>
                    <a:lnTo>
                      <a:pt x="0" y="5115"/>
                    </a:lnTo>
                    <a:lnTo>
                      <a:pt x="2930" y="10171"/>
                    </a:lnTo>
                    <a:lnTo>
                      <a:pt x="8793" y="10171"/>
                    </a:lnTo>
                    <a:lnTo>
                      <a:pt x="11728" y="5115"/>
                    </a:lnTo>
                    <a:lnTo>
                      <a:pt x="8793"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1" name="Google Shape;1411;p28"/>
              <p:cNvSpPr/>
              <p:nvPr/>
            </p:nvSpPr>
            <p:spPr>
              <a:xfrm rot="-5400000">
                <a:off x="-64227" y="1648210"/>
                <a:ext cx="252500" cy="218703"/>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2" name="Google Shape;1412;p28"/>
              <p:cNvSpPr/>
              <p:nvPr/>
            </p:nvSpPr>
            <p:spPr>
              <a:xfrm rot="-5400000">
                <a:off x="-64233" y="2060794"/>
                <a:ext cx="252513" cy="218703"/>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3" name="Google Shape;1413;p28"/>
              <p:cNvSpPr/>
              <p:nvPr/>
            </p:nvSpPr>
            <p:spPr>
              <a:xfrm rot="-5400000">
                <a:off x="188285" y="2478327"/>
                <a:ext cx="155132" cy="134550"/>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4" name="Google Shape;1414;p28"/>
              <p:cNvSpPr/>
              <p:nvPr/>
            </p:nvSpPr>
            <p:spPr>
              <a:xfrm rot="-5400000">
                <a:off x="14232" y="2379081"/>
                <a:ext cx="95561" cy="82370"/>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5" name="Google Shape;1415;p28"/>
              <p:cNvSpPr/>
              <p:nvPr/>
            </p:nvSpPr>
            <p:spPr>
              <a:xfrm rot="-5400000">
                <a:off x="54598" y="1854499"/>
                <a:ext cx="252513" cy="218703"/>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6" name="Google Shape;1416;p28"/>
              <p:cNvSpPr/>
              <p:nvPr/>
            </p:nvSpPr>
            <p:spPr>
              <a:xfrm rot="-5400000">
                <a:off x="173423" y="2060787"/>
                <a:ext cx="252513" cy="218717"/>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417" name="Google Shape;1417;p28"/>
          <p:cNvGrpSpPr/>
          <p:nvPr/>
        </p:nvGrpSpPr>
        <p:grpSpPr>
          <a:xfrm>
            <a:off x="-655269" y="-563000"/>
            <a:ext cx="10626457" cy="8056615"/>
            <a:chOff x="-655270" y="-422250"/>
            <a:chExt cx="10626457" cy="6042461"/>
          </a:xfrm>
        </p:grpSpPr>
        <p:pic>
          <p:nvPicPr>
            <p:cNvPr id="1418" name="Google Shape;1418;p28"/>
            <p:cNvPicPr preferRelativeResize="0"/>
            <p:nvPr/>
          </p:nvPicPr>
          <p:blipFill rotWithShape="1">
            <a:blip r:embed="rId2">
              <a:alphaModFix/>
            </a:blip>
            <a:srcRect l="6472" t="4396" b="31232"/>
            <a:stretch/>
          </p:blipFill>
          <p:spPr>
            <a:xfrm rot="3685282">
              <a:off x="7576840" y="174528"/>
              <a:ext cx="2299167" cy="1582494"/>
            </a:xfrm>
            <a:prstGeom prst="rect">
              <a:avLst/>
            </a:prstGeom>
            <a:noFill/>
            <a:ln>
              <a:noFill/>
            </a:ln>
          </p:spPr>
        </p:pic>
        <p:pic>
          <p:nvPicPr>
            <p:cNvPr id="1419" name="Google Shape;1419;p28"/>
            <p:cNvPicPr preferRelativeResize="0"/>
            <p:nvPr/>
          </p:nvPicPr>
          <p:blipFill rotWithShape="1">
            <a:blip r:embed="rId3">
              <a:alphaModFix/>
            </a:blip>
            <a:srcRect l="19248" t="9343" r="24635" b="21747"/>
            <a:stretch/>
          </p:blipFill>
          <p:spPr>
            <a:xfrm rot="-1583665">
              <a:off x="-279067" y="3258515"/>
              <a:ext cx="1703708" cy="2092048"/>
            </a:xfrm>
            <a:prstGeom prst="rect">
              <a:avLst/>
            </a:prstGeom>
            <a:noFill/>
            <a:ln>
              <a:noFill/>
            </a:ln>
          </p:spPr>
        </p:pic>
      </p:grpSp>
    </p:spTree>
    <p:extLst>
      <p:ext uri="{BB962C8B-B14F-4D97-AF65-F5344CB8AC3E}">
        <p14:creationId xmlns:p14="http://schemas.microsoft.com/office/powerpoint/2010/main" val="359831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652A-22DA-242A-F6BD-CC4F7FB9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618FE-5932-BF0F-F50C-5BD426C72C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B79DB-0820-A9AA-810C-289477C5C0F3}"/>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F848A604-EE17-5F44-ADD5-4FDCEC978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82140-F84E-5914-E051-0AB27258AFB8}"/>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11518778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51"/>
        <p:cNvGrpSpPr/>
        <p:nvPr/>
      </p:nvGrpSpPr>
      <p:grpSpPr>
        <a:xfrm>
          <a:off x="0" y="0"/>
          <a:ext cx="0" cy="0"/>
          <a:chOff x="0" y="0"/>
          <a:chExt cx="0" cy="0"/>
        </a:xfrm>
      </p:grpSpPr>
      <p:sp>
        <p:nvSpPr>
          <p:cNvPr id="1152" name="Google Shape;1152;p23"/>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3" name="Google Shape;1153;p23"/>
          <p:cNvSpPr txBox="1">
            <a:spLocks noGrp="1"/>
          </p:cNvSpPr>
          <p:nvPr>
            <p:ph type="subTitle" idx="1"/>
          </p:nvPr>
        </p:nvSpPr>
        <p:spPr>
          <a:xfrm>
            <a:off x="861425" y="3648300"/>
            <a:ext cx="2175300" cy="115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54" name="Google Shape;1154;p23"/>
          <p:cNvSpPr txBox="1">
            <a:spLocks noGrp="1"/>
          </p:cNvSpPr>
          <p:nvPr>
            <p:ph type="subTitle" idx="2"/>
          </p:nvPr>
        </p:nvSpPr>
        <p:spPr>
          <a:xfrm>
            <a:off x="3484350" y="4562700"/>
            <a:ext cx="2175300" cy="115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55" name="Google Shape;1155;p23"/>
          <p:cNvSpPr txBox="1">
            <a:spLocks noGrp="1"/>
          </p:cNvSpPr>
          <p:nvPr>
            <p:ph type="subTitle" idx="3"/>
          </p:nvPr>
        </p:nvSpPr>
        <p:spPr>
          <a:xfrm>
            <a:off x="6107274" y="3648300"/>
            <a:ext cx="2175300" cy="115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56" name="Google Shape;1156;p23"/>
          <p:cNvSpPr txBox="1">
            <a:spLocks noGrp="1"/>
          </p:cNvSpPr>
          <p:nvPr>
            <p:ph type="subTitle" idx="4"/>
          </p:nvPr>
        </p:nvSpPr>
        <p:spPr>
          <a:xfrm>
            <a:off x="861425" y="3230667"/>
            <a:ext cx="2175300" cy="600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rtl="0">
              <a:lnSpc>
                <a:spcPct val="115000"/>
              </a:lnSpc>
              <a:spcBef>
                <a:spcPts val="0"/>
              </a:spcBef>
              <a:spcAft>
                <a:spcPts val="0"/>
              </a:spcAft>
              <a:buSzPts val="2600"/>
              <a:buFont typeface="Archivo"/>
              <a:buNone/>
              <a:defRPr sz="2600" b="1">
                <a:latin typeface="Archivo"/>
                <a:ea typeface="Archivo"/>
                <a:cs typeface="Archivo"/>
                <a:sym typeface="Archivo"/>
              </a:defRPr>
            </a:lvl2pPr>
            <a:lvl3pPr lvl="2" algn="ctr" rtl="0">
              <a:lnSpc>
                <a:spcPct val="115000"/>
              </a:lnSpc>
              <a:spcBef>
                <a:spcPts val="0"/>
              </a:spcBef>
              <a:spcAft>
                <a:spcPts val="0"/>
              </a:spcAft>
              <a:buSzPts val="2600"/>
              <a:buFont typeface="Archivo"/>
              <a:buNone/>
              <a:defRPr sz="2600" b="1">
                <a:latin typeface="Archivo"/>
                <a:ea typeface="Archivo"/>
                <a:cs typeface="Archivo"/>
                <a:sym typeface="Archivo"/>
              </a:defRPr>
            </a:lvl3pPr>
            <a:lvl4pPr lvl="3" algn="ctr" rtl="0">
              <a:lnSpc>
                <a:spcPct val="115000"/>
              </a:lnSpc>
              <a:spcBef>
                <a:spcPts val="0"/>
              </a:spcBef>
              <a:spcAft>
                <a:spcPts val="0"/>
              </a:spcAft>
              <a:buSzPts val="2600"/>
              <a:buFont typeface="Archivo"/>
              <a:buNone/>
              <a:defRPr sz="2600" b="1">
                <a:latin typeface="Archivo"/>
                <a:ea typeface="Archivo"/>
                <a:cs typeface="Archivo"/>
                <a:sym typeface="Archivo"/>
              </a:defRPr>
            </a:lvl4pPr>
            <a:lvl5pPr lvl="4" algn="ctr" rtl="0">
              <a:lnSpc>
                <a:spcPct val="115000"/>
              </a:lnSpc>
              <a:spcBef>
                <a:spcPts val="0"/>
              </a:spcBef>
              <a:spcAft>
                <a:spcPts val="0"/>
              </a:spcAft>
              <a:buSzPts val="2600"/>
              <a:buFont typeface="Archivo"/>
              <a:buNone/>
              <a:defRPr sz="2600" b="1">
                <a:latin typeface="Archivo"/>
                <a:ea typeface="Archivo"/>
                <a:cs typeface="Archivo"/>
                <a:sym typeface="Archivo"/>
              </a:defRPr>
            </a:lvl5pPr>
            <a:lvl6pPr lvl="5" algn="ctr" rtl="0">
              <a:lnSpc>
                <a:spcPct val="115000"/>
              </a:lnSpc>
              <a:spcBef>
                <a:spcPts val="0"/>
              </a:spcBef>
              <a:spcAft>
                <a:spcPts val="0"/>
              </a:spcAft>
              <a:buSzPts val="2600"/>
              <a:buFont typeface="Archivo"/>
              <a:buNone/>
              <a:defRPr sz="2600" b="1">
                <a:latin typeface="Archivo"/>
                <a:ea typeface="Archivo"/>
                <a:cs typeface="Archivo"/>
                <a:sym typeface="Archivo"/>
              </a:defRPr>
            </a:lvl6pPr>
            <a:lvl7pPr lvl="6" algn="ctr" rtl="0">
              <a:lnSpc>
                <a:spcPct val="115000"/>
              </a:lnSpc>
              <a:spcBef>
                <a:spcPts val="0"/>
              </a:spcBef>
              <a:spcAft>
                <a:spcPts val="0"/>
              </a:spcAft>
              <a:buSzPts val="2600"/>
              <a:buFont typeface="Archivo"/>
              <a:buNone/>
              <a:defRPr sz="2600" b="1">
                <a:latin typeface="Archivo"/>
                <a:ea typeface="Archivo"/>
                <a:cs typeface="Archivo"/>
                <a:sym typeface="Archivo"/>
              </a:defRPr>
            </a:lvl7pPr>
            <a:lvl8pPr lvl="7" algn="ctr" rtl="0">
              <a:lnSpc>
                <a:spcPct val="115000"/>
              </a:lnSpc>
              <a:spcBef>
                <a:spcPts val="0"/>
              </a:spcBef>
              <a:spcAft>
                <a:spcPts val="0"/>
              </a:spcAft>
              <a:buSzPts val="2600"/>
              <a:buFont typeface="Archivo"/>
              <a:buNone/>
              <a:defRPr sz="2600" b="1">
                <a:latin typeface="Archivo"/>
                <a:ea typeface="Archivo"/>
                <a:cs typeface="Archivo"/>
                <a:sym typeface="Archivo"/>
              </a:defRPr>
            </a:lvl8pPr>
            <a:lvl9pPr lvl="8" algn="ctr" rtl="0">
              <a:lnSpc>
                <a:spcPct val="115000"/>
              </a:lnSpc>
              <a:spcBef>
                <a:spcPts val="0"/>
              </a:spcBef>
              <a:spcAft>
                <a:spcPts val="0"/>
              </a:spcAft>
              <a:buSzPts val="2600"/>
              <a:buFont typeface="Archivo"/>
              <a:buNone/>
              <a:defRPr sz="2600" b="1">
                <a:latin typeface="Archivo"/>
                <a:ea typeface="Archivo"/>
                <a:cs typeface="Archivo"/>
                <a:sym typeface="Archivo"/>
              </a:defRPr>
            </a:lvl9pPr>
          </a:lstStyle>
          <a:p>
            <a:endParaRPr/>
          </a:p>
        </p:txBody>
      </p:sp>
      <p:sp>
        <p:nvSpPr>
          <p:cNvPr id="1157" name="Google Shape;1157;p23"/>
          <p:cNvSpPr txBox="1">
            <a:spLocks noGrp="1"/>
          </p:cNvSpPr>
          <p:nvPr>
            <p:ph type="subTitle" idx="5"/>
          </p:nvPr>
        </p:nvSpPr>
        <p:spPr>
          <a:xfrm>
            <a:off x="3484347" y="4145067"/>
            <a:ext cx="2175300" cy="600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rtl="0">
              <a:lnSpc>
                <a:spcPct val="115000"/>
              </a:lnSpc>
              <a:spcBef>
                <a:spcPts val="0"/>
              </a:spcBef>
              <a:spcAft>
                <a:spcPts val="0"/>
              </a:spcAft>
              <a:buSzPts val="2600"/>
              <a:buFont typeface="Archivo"/>
              <a:buNone/>
              <a:defRPr sz="2600" b="1">
                <a:latin typeface="Archivo"/>
                <a:ea typeface="Archivo"/>
                <a:cs typeface="Archivo"/>
                <a:sym typeface="Archivo"/>
              </a:defRPr>
            </a:lvl2pPr>
            <a:lvl3pPr lvl="2" algn="ctr" rtl="0">
              <a:lnSpc>
                <a:spcPct val="115000"/>
              </a:lnSpc>
              <a:spcBef>
                <a:spcPts val="0"/>
              </a:spcBef>
              <a:spcAft>
                <a:spcPts val="0"/>
              </a:spcAft>
              <a:buSzPts val="2600"/>
              <a:buFont typeface="Archivo"/>
              <a:buNone/>
              <a:defRPr sz="2600" b="1">
                <a:latin typeface="Archivo"/>
                <a:ea typeface="Archivo"/>
                <a:cs typeface="Archivo"/>
                <a:sym typeface="Archivo"/>
              </a:defRPr>
            </a:lvl3pPr>
            <a:lvl4pPr lvl="3" algn="ctr" rtl="0">
              <a:lnSpc>
                <a:spcPct val="115000"/>
              </a:lnSpc>
              <a:spcBef>
                <a:spcPts val="0"/>
              </a:spcBef>
              <a:spcAft>
                <a:spcPts val="0"/>
              </a:spcAft>
              <a:buSzPts val="2600"/>
              <a:buFont typeface="Archivo"/>
              <a:buNone/>
              <a:defRPr sz="2600" b="1">
                <a:latin typeface="Archivo"/>
                <a:ea typeface="Archivo"/>
                <a:cs typeface="Archivo"/>
                <a:sym typeface="Archivo"/>
              </a:defRPr>
            </a:lvl4pPr>
            <a:lvl5pPr lvl="4" algn="ctr" rtl="0">
              <a:lnSpc>
                <a:spcPct val="115000"/>
              </a:lnSpc>
              <a:spcBef>
                <a:spcPts val="0"/>
              </a:spcBef>
              <a:spcAft>
                <a:spcPts val="0"/>
              </a:spcAft>
              <a:buSzPts val="2600"/>
              <a:buFont typeface="Archivo"/>
              <a:buNone/>
              <a:defRPr sz="2600" b="1">
                <a:latin typeface="Archivo"/>
                <a:ea typeface="Archivo"/>
                <a:cs typeface="Archivo"/>
                <a:sym typeface="Archivo"/>
              </a:defRPr>
            </a:lvl5pPr>
            <a:lvl6pPr lvl="5" algn="ctr" rtl="0">
              <a:lnSpc>
                <a:spcPct val="115000"/>
              </a:lnSpc>
              <a:spcBef>
                <a:spcPts val="0"/>
              </a:spcBef>
              <a:spcAft>
                <a:spcPts val="0"/>
              </a:spcAft>
              <a:buSzPts val="2600"/>
              <a:buFont typeface="Archivo"/>
              <a:buNone/>
              <a:defRPr sz="2600" b="1">
                <a:latin typeface="Archivo"/>
                <a:ea typeface="Archivo"/>
                <a:cs typeface="Archivo"/>
                <a:sym typeface="Archivo"/>
              </a:defRPr>
            </a:lvl6pPr>
            <a:lvl7pPr lvl="6" algn="ctr" rtl="0">
              <a:lnSpc>
                <a:spcPct val="115000"/>
              </a:lnSpc>
              <a:spcBef>
                <a:spcPts val="0"/>
              </a:spcBef>
              <a:spcAft>
                <a:spcPts val="0"/>
              </a:spcAft>
              <a:buSzPts val="2600"/>
              <a:buFont typeface="Archivo"/>
              <a:buNone/>
              <a:defRPr sz="2600" b="1">
                <a:latin typeface="Archivo"/>
                <a:ea typeface="Archivo"/>
                <a:cs typeface="Archivo"/>
                <a:sym typeface="Archivo"/>
              </a:defRPr>
            </a:lvl7pPr>
            <a:lvl8pPr lvl="7" algn="ctr" rtl="0">
              <a:lnSpc>
                <a:spcPct val="115000"/>
              </a:lnSpc>
              <a:spcBef>
                <a:spcPts val="0"/>
              </a:spcBef>
              <a:spcAft>
                <a:spcPts val="0"/>
              </a:spcAft>
              <a:buSzPts val="2600"/>
              <a:buFont typeface="Archivo"/>
              <a:buNone/>
              <a:defRPr sz="2600" b="1">
                <a:latin typeface="Archivo"/>
                <a:ea typeface="Archivo"/>
                <a:cs typeface="Archivo"/>
                <a:sym typeface="Archivo"/>
              </a:defRPr>
            </a:lvl8pPr>
            <a:lvl9pPr lvl="8" algn="ctr" rtl="0">
              <a:lnSpc>
                <a:spcPct val="115000"/>
              </a:lnSpc>
              <a:spcBef>
                <a:spcPts val="0"/>
              </a:spcBef>
              <a:spcAft>
                <a:spcPts val="0"/>
              </a:spcAft>
              <a:buSzPts val="2600"/>
              <a:buFont typeface="Archivo"/>
              <a:buNone/>
              <a:defRPr sz="2600" b="1">
                <a:latin typeface="Archivo"/>
                <a:ea typeface="Archivo"/>
                <a:cs typeface="Archivo"/>
                <a:sym typeface="Archivo"/>
              </a:defRPr>
            </a:lvl9pPr>
          </a:lstStyle>
          <a:p>
            <a:endParaRPr/>
          </a:p>
        </p:txBody>
      </p:sp>
      <p:sp>
        <p:nvSpPr>
          <p:cNvPr id="1158" name="Google Shape;1158;p23"/>
          <p:cNvSpPr txBox="1">
            <a:spLocks noGrp="1"/>
          </p:cNvSpPr>
          <p:nvPr>
            <p:ph type="subTitle" idx="6"/>
          </p:nvPr>
        </p:nvSpPr>
        <p:spPr>
          <a:xfrm>
            <a:off x="6107275" y="3230667"/>
            <a:ext cx="2175300" cy="600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Archivo"/>
              <a:buNone/>
              <a:defRPr sz="1800">
                <a:latin typeface="Archivo SemiBold"/>
                <a:ea typeface="Archivo SemiBold"/>
                <a:cs typeface="Archivo SemiBold"/>
                <a:sym typeface="Archivo SemiBold"/>
              </a:defRPr>
            </a:lvl1pPr>
            <a:lvl2pPr lvl="1" algn="ctr" rtl="0">
              <a:lnSpc>
                <a:spcPct val="115000"/>
              </a:lnSpc>
              <a:spcBef>
                <a:spcPts val="0"/>
              </a:spcBef>
              <a:spcAft>
                <a:spcPts val="0"/>
              </a:spcAft>
              <a:buSzPts val="2600"/>
              <a:buFont typeface="Archivo"/>
              <a:buNone/>
              <a:defRPr sz="2600" b="1">
                <a:latin typeface="Archivo"/>
                <a:ea typeface="Archivo"/>
                <a:cs typeface="Archivo"/>
                <a:sym typeface="Archivo"/>
              </a:defRPr>
            </a:lvl2pPr>
            <a:lvl3pPr lvl="2" algn="ctr" rtl="0">
              <a:lnSpc>
                <a:spcPct val="115000"/>
              </a:lnSpc>
              <a:spcBef>
                <a:spcPts val="0"/>
              </a:spcBef>
              <a:spcAft>
                <a:spcPts val="0"/>
              </a:spcAft>
              <a:buSzPts val="2600"/>
              <a:buFont typeface="Archivo"/>
              <a:buNone/>
              <a:defRPr sz="2600" b="1">
                <a:latin typeface="Archivo"/>
                <a:ea typeface="Archivo"/>
                <a:cs typeface="Archivo"/>
                <a:sym typeface="Archivo"/>
              </a:defRPr>
            </a:lvl3pPr>
            <a:lvl4pPr lvl="3" algn="ctr" rtl="0">
              <a:lnSpc>
                <a:spcPct val="115000"/>
              </a:lnSpc>
              <a:spcBef>
                <a:spcPts val="0"/>
              </a:spcBef>
              <a:spcAft>
                <a:spcPts val="0"/>
              </a:spcAft>
              <a:buSzPts val="2600"/>
              <a:buFont typeface="Archivo"/>
              <a:buNone/>
              <a:defRPr sz="2600" b="1">
                <a:latin typeface="Archivo"/>
                <a:ea typeface="Archivo"/>
                <a:cs typeface="Archivo"/>
                <a:sym typeface="Archivo"/>
              </a:defRPr>
            </a:lvl4pPr>
            <a:lvl5pPr lvl="4" algn="ctr" rtl="0">
              <a:lnSpc>
                <a:spcPct val="115000"/>
              </a:lnSpc>
              <a:spcBef>
                <a:spcPts val="0"/>
              </a:spcBef>
              <a:spcAft>
                <a:spcPts val="0"/>
              </a:spcAft>
              <a:buSzPts val="2600"/>
              <a:buFont typeface="Archivo"/>
              <a:buNone/>
              <a:defRPr sz="2600" b="1">
                <a:latin typeface="Archivo"/>
                <a:ea typeface="Archivo"/>
                <a:cs typeface="Archivo"/>
                <a:sym typeface="Archivo"/>
              </a:defRPr>
            </a:lvl5pPr>
            <a:lvl6pPr lvl="5" algn="ctr" rtl="0">
              <a:lnSpc>
                <a:spcPct val="115000"/>
              </a:lnSpc>
              <a:spcBef>
                <a:spcPts val="0"/>
              </a:spcBef>
              <a:spcAft>
                <a:spcPts val="0"/>
              </a:spcAft>
              <a:buSzPts val="2600"/>
              <a:buFont typeface="Archivo"/>
              <a:buNone/>
              <a:defRPr sz="2600" b="1">
                <a:latin typeface="Archivo"/>
                <a:ea typeface="Archivo"/>
                <a:cs typeface="Archivo"/>
                <a:sym typeface="Archivo"/>
              </a:defRPr>
            </a:lvl6pPr>
            <a:lvl7pPr lvl="6" algn="ctr" rtl="0">
              <a:lnSpc>
                <a:spcPct val="115000"/>
              </a:lnSpc>
              <a:spcBef>
                <a:spcPts val="0"/>
              </a:spcBef>
              <a:spcAft>
                <a:spcPts val="0"/>
              </a:spcAft>
              <a:buSzPts val="2600"/>
              <a:buFont typeface="Archivo"/>
              <a:buNone/>
              <a:defRPr sz="2600" b="1">
                <a:latin typeface="Archivo"/>
                <a:ea typeface="Archivo"/>
                <a:cs typeface="Archivo"/>
                <a:sym typeface="Archivo"/>
              </a:defRPr>
            </a:lvl7pPr>
            <a:lvl8pPr lvl="7" algn="ctr" rtl="0">
              <a:lnSpc>
                <a:spcPct val="115000"/>
              </a:lnSpc>
              <a:spcBef>
                <a:spcPts val="0"/>
              </a:spcBef>
              <a:spcAft>
                <a:spcPts val="0"/>
              </a:spcAft>
              <a:buSzPts val="2600"/>
              <a:buFont typeface="Archivo"/>
              <a:buNone/>
              <a:defRPr sz="2600" b="1">
                <a:latin typeface="Archivo"/>
                <a:ea typeface="Archivo"/>
                <a:cs typeface="Archivo"/>
                <a:sym typeface="Archivo"/>
              </a:defRPr>
            </a:lvl8pPr>
            <a:lvl9pPr lvl="8" algn="ctr" rtl="0">
              <a:lnSpc>
                <a:spcPct val="115000"/>
              </a:lnSpc>
              <a:spcBef>
                <a:spcPts val="0"/>
              </a:spcBef>
              <a:spcAft>
                <a:spcPts val="0"/>
              </a:spcAft>
              <a:buSzPts val="2600"/>
              <a:buFont typeface="Archivo"/>
              <a:buNone/>
              <a:defRPr sz="2600" b="1">
                <a:latin typeface="Archivo"/>
                <a:ea typeface="Archivo"/>
                <a:cs typeface="Archivo"/>
                <a:sym typeface="Archivo"/>
              </a:defRPr>
            </a:lvl9pPr>
          </a:lstStyle>
          <a:p>
            <a:endParaRPr/>
          </a:p>
        </p:txBody>
      </p:sp>
      <p:grpSp>
        <p:nvGrpSpPr>
          <p:cNvPr id="1159" name="Google Shape;1159;p23"/>
          <p:cNvGrpSpPr/>
          <p:nvPr/>
        </p:nvGrpSpPr>
        <p:grpSpPr>
          <a:xfrm>
            <a:off x="-151973" y="-614765"/>
            <a:ext cx="9625866" cy="7792597"/>
            <a:chOff x="-151973" y="-461074"/>
            <a:chExt cx="9625866" cy="5844448"/>
          </a:xfrm>
        </p:grpSpPr>
        <p:grpSp>
          <p:nvGrpSpPr>
            <p:cNvPr id="1160" name="Google Shape;1160;p23"/>
            <p:cNvGrpSpPr/>
            <p:nvPr/>
          </p:nvGrpSpPr>
          <p:grpSpPr>
            <a:xfrm rot="5400000">
              <a:off x="1156950" y="-1769997"/>
              <a:ext cx="1596342" cy="4214189"/>
              <a:chOff x="-206225" y="1111253"/>
              <a:chExt cx="1596342" cy="4214189"/>
            </a:xfrm>
          </p:grpSpPr>
          <p:sp>
            <p:nvSpPr>
              <p:cNvPr id="1161" name="Google Shape;1161;p23"/>
              <p:cNvSpPr/>
              <p:nvPr/>
            </p:nvSpPr>
            <p:spPr>
              <a:xfrm rot="-5400000">
                <a:off x="509098" y="3907531"/>
                <a:ext cx="312916" cy="271034"/>
              </a:xfrm>
              <a:custGeom>
                <a:avLst/>
                <a:gdLst/>
                <a:ahLst/>
                <a:cxnLst/>
                <a:rect l="l" t="t" r="r" b="b"/>
                <a:pathLst>
                  <a:path w="19089"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23"/>
              <p:cNvSpPr/>
              <p:nvPr/>
            </p:nvSpPr>
            <p:spPr>
              <a:xfrm rot="-5400000">
                <a:off x="509090" y="4418819"/>
                <a:ext cx="312933" cy="271034"/>
              </a:xfrm>
              <a:custGeom>
                <a:avLst/>
                <a:gdLst/>
                <a:ahLst/>
                <a:cxnLst/>
                <a:rect l="l" t="t" r="r" b="b"/>
                <a:pathLst>
                  <a:path w="19090" h="16534" extrusionOk="0">
                    <a:moveTo>
                      <a:pt x="4742" y="0"/>
                    </a:moveTo>
                    <a:lnTo>
                      <a:pt x="1" y="8235"/>
                    </a:lnTo>
                    <a:lnTo>
                      <a:pt x="4742" y="16534"/>
                    </a:lnTo>
                    <a:lnTo>
                      <a:pt x="14288" y="16534"/>
                    </a:lnTo>
                    <a:lnTo>
                      <a:pt x="19089" y="8235"/>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23"/>
              <p:cNvSpPr/>
              <p:nvPr/>
            </p:nvSpPr>
            <p:spPr>
              <a:xfrm rot="-5400000">
                <a:off x="890093" y="4915793"/>
                <a:ext cx="192251" cy="166745"/>
              </a:xfrm>
              <a:custGeom>
                <a:avLst/>
                <a:gdLst/>
                <a:ahLst/>
                <a:cxnLst/>
                <a:rect l="l" t="t" r="r" b="b"/>
                <a:pathLst>
                  <a:path w="11728" h="10172" extrusionOk="0">
                    <a:moveTo>
                      <a:pt x="2935" y="1"/>
                    </a:moveTo>
                    <a:lnTo>
                      <a:pt x="0" y="5116"/>
                    </a:lnTo>
                    <a:lnTo>
                      <a:pt x="2935" y="10171"/>
                    </a:lnTo>
                    <a:lnTo>
                      <a:pt x="8798" y="10171"/>
                    </a:lnTo>
                    <a:lnTo>
                      <a:pt x="11728" y="5116"/>
                    </a:lnTo>
                    <a:lnTo>
                      <a:pt x="8798"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23"/>
              <p:cNvSpPr/>
              <p:nvPr/>
            </p:nvSpPr>
            <p:spPr>
              <a:xfrm rot="-5400000">
                <a:off x="527393" y="2616568"/>
                <a:ext cx="125829" cy="109387"/>
              </a:xfrm>
              <a:custGeom>
                <a:avLst/>
                <a:gdLst/>
                <a:ahLst/>
                <a:cxnLst/>
                <a:rect l="l" t="t" r="r" b="b"/>
                <a:pathLst>
                  <a:path w="7676" h="6673" extrusionOk="0">
                    <a:moveTo>
                      <a:pt x="1872" y="1"/>
                    </a:moveTo>
                    <a:lnTo>
                      <a:pt x="0" y="3369"/>
                    </a:lnTo>
                    <a:lnTo>
                      <a:pt x="1872" y="6673"/>
                    </a:lnTo>
                    <a:lnTo>
                      <a:pt x="5739" y="6673"/>
                    </a:lnTo>
                    <a:lnTo>
                      <a:pt x="7675" y="3369"/>
                    </a:lnTo>
                    <a:lnTo>
                      <a:pt x="5739"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23"/>
              <p:cNvSpPr/>
              <p:nvPr/>
            </p:nvSpPr>
            <p:spPr>
              <a:xfrm rot="-5400000">
                <a:off x="526915" y="1119924"/>
                <a:ext cx="126812" cy="109469"/>
              </a:xfrm>
              <a:custGeom>
                <a:avLst/>
                <a:gdLst/>
                <a:ahLst/>
                <a:cxnLst/>
                <a:rect l="l" t="t" r="r" b="b"/>
                <a:pathLst>
                  <a:path w="7736" h="6678" extrusionOk="0">
                    <a:moveTo>
                      <a:pt x="1937" y="1"/>
                    </a:moveTo>
                    <a:lnTo>
                      <a:pt x="0" y="3309"/>
                    </a:lnTo>
                    <a:lnTo>
                      <a:pt x="1937" y="6678"/>
                    </a:lnTo>
                    <a:lnTo>
                      <a:pt x="5804" y="6678"/>
                    </a:lnTo>
                    <a:lnTo>
                      <a:pt x="7735" y="3309"/>
                    </a:lnTo>
                    <a:lnTo>
                      <a:pt x="58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23"/>
              <p:cNvSpPr/>
              <p:nvPr/>
            </p:nvSpPr>
            <p:spPr>
              <a:xfrm rot="-5400000">
                <a:off x="81055" y="1560616"/>
                <a:ext cx="126829" cy="109486"/>
              </a:xfrm>
              <a:custGeom>
                <a:avLst/>
                <a:gdLst/>
                <a:ahLst/>
                <a:cxnLst/>
                <a:rect l="l" t="t" r="r" b="b"/>
                <a:pathLst>
                  <a:path w="7737" h="6679" extrusionOk="0">
                    <a:moveTo>
                      <a:pt x="1932" y="1"/>
                    </a:moveTo>
                    <a:lnTo>
                      <a:pt x="1" y="3369"/>
                    </a:lnTo>
                    <a:lnTo>
                      <a:pt x="1932" y="6678"/>
                    </a:lnTo>
                    <a:lnTo>
                      <a:pt x="5800" y="6678"/>
                    </a:lnTo>
                    <a:lnTo>
                      <a:pt x="7736" y="3369"/>
                    </a:lnTo>
                    <a:lnTo>
                      <a:pt x="5800"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23"/>
              <p:cNvSpPr/>
              <p:nvPr/>
            </p:nvSpPr>
            <p:spPr>
              <a:xfrm rot="-5400000">
                <a:off x="148121" y="4322728"/>
                <a:ext cx="192251" cy="166663"/>
              </a:xfrm>
              <a:custGeom>
                <a:avLst/>
                <a:gdLst/>
                <a:ahLst/>
                <a:cxnLst/>
                <a:rect l="l" t="t" r="r" b="b"/>
                <a:pathLst>
                  <a:path w="11728" h="10167" extrusionOk="0">
                    <a:moveTo>
                      <a:pt x="2935" y="1"/>
                    </a:moveTo>
                    <a:lnTo>
                      <a:pt x="0" y="5051"/>
                    </a:lnTo>
                    <a:lnTo>
                      <a:pt x="2935" y="10166"/>
                    </a:lnTo>
                    <a:lnTo>
                      <a:pt x="8798" y="10166"/>
                    </a:lnTo>
                    <a:lnTo>
                      <a:pt x="11728" y="5051"/>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23"/>
              <p:cNvSpPr/>
              <p:nvPr/>
            </p:nvSpPr>
            <p:spPr>
              <a:xfrm rot="-5400000">
                <a:off x="169496" y="2232008"/>
                <a:ext cx="193317" cy="166663"/>
              </a:xfrm>
              <a:custGeom>
                <a:avLst/>
                <a:gdLst/>
                <a:ahLst/>
                <a:cxnLst/>
                <a:rect l="l" t="t" r="r" b="b"/>
                <a:pathLst>
                  <a:path w="11793" h="10167" extrusionOk="0">
                    <a:moveTo>
                      <a:pt x="2934" y="1"/>
                    </a:moveTo>
                    <a:lnTo>
                      <a:pt x="0" y="5116"/>
                    </a:lnTo>
                    <a:lnTo>
                      <a:pt x="2934" y="10166"/>
                    </a:lnTo>
                    <a:lnTo>
                      <a:pt x="8798" y="10166"/>
                    </a:lnTo>
                    <a:lnTo>
                      <a:pt x="11792" y="5116"/>
                    </a:lnTo>
                    <a:lnTo>
                      <a:pt x="879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23"/>
              <p:cNvSpPr/>
              <p:nvPr/>
            </p:nvSpPr>
            <p:spPr>
              <a:xfrm rot="-5400000">
                <a:off x="417550" y="4845770"/>
                <a:ext cx="193333" cy="166646"/>
              </a:xfrm>
              <a:custGeom>
                <a:avLst/>
                <a:gdLst/>
                <a:ahLst/>
                <a:cxnLst/>
                <a:rect l="l" t="t" r="r" b="b"/>
                <a:pathLst>
                  <a:path w="11794" h="10166" extrusionOk="0">
                    <a:moveTo>
                      <a:pt x="2935" y="0"/>
                    </a:moveTo>
                    <a:lnTo>
                      <a:pt x="1" y="5115"/>
                    </a:lnTo>
                    <a:lnTo>
                      <a:pt x="2935" y="10166"/>
                    </a:lnTo>
                    <a:lnTo>
                      <a:pt x="8799" y="10166"/>
                    </a:lnTo>
                    <a:lnTo>
                      <a:pt x="11793" y="5115"/>
                    </a:lnTo>
                    <a:lnTo>
                      <a:pt x="8799"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23"/>
              <p:cNvSpPr/>
              <p:nvPr/>
            </p:nvSpPr>
            <p:spPr>
              <a:xfrm rot="-5400000">
                <a:off x="48332" y="4723592"/>
                <a:ext cx="192251" cy="166646"/>
              </a:xfrm>
              <a:custGeom>
                <a:avLst/>
                <a:gdLst/>
                <a:ahLst/>
                <a:cxnLst/>
                <a:rect l="l" t="t" r="r" b="b"/>
                <a:pathLst>
                  <a:path w="11728" h="10166" extrusionOk="0">
                    <a:moveTo>
                      <a:pt x="2930" y="0"/>
                    </a:moveTo>
                    <a:lnTo>
                      <a:pt x="0" y="5050"/>
                    </a:lnTo>
                    <a:lnTo>
                      <a:pt x="2930" y="10166"/>
                    </a:lnTo>
                    <a:lnTo>
                      <a:pt x="8794" y="10166"/>
                    </a:lnTo>
                    <a:lnTo>
                      <a:pt x="11728" y="5050"/>
                    </a:lnTo>
                    <a:lnTo>
                      <a:pt x="8794"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23"/>
              <p:cNvSpPr/>
              <p:nvPr/>
            </p:nvSpPr>
            <p:spPr>
              <a:xfrm rot="-5400000">
                <a:off x="457375" y="1871494"/>
                <a:ext cx="192268" cy="166728"/>
              </a:xfrm>
              <a:custGeom>
                <a:avLst/>
                <a:gdLst/>
                <a:ahLst/>
                <a:cxnLst/>
                <a:rect l="l" t="t" r="r" b="b"/>
                <a:pathLst>
                  <a:path w="11729" h="10171" extrusionOk="0">
                    <a:moveTo>
                      <a:pt x="2930" y="0"/>
                    </a:moveTo>
                    <a:lnTo>
                      <a:pt x="1" y="5055"/>
                    </a:lnTo>
                    <a:lnTo>
                      <a:pt x="2930" y="10171"/>
                    </a:lnTo>
                    <a:lnTo>
                      <a:pt x="8794" y="10171"/>
                    </a:lnTo>
                    <a:lnTo>
                      <a:pt x="11728" y="5055"/>
                    </a:lnTo>
                    <a:lnTo>
                      <a:pt x="8794"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23"/>
              <p:cNvSpPr/>
              <p:nvPr/>
            </p:nvSpPr>
            <p:spPr>
              <a:xfrm rot="-5400000">
                <a:off x="67336" y="2629290"/>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23"/>
              <p:cNvSpPr/>
              <p:nvPr/>
            </p:nvSpPr>
            <p:spPr>
              <a:xfrm rot="-5400000">
                <a:off x="-227699" y="3652415"/>
                <a:ext cx="312916" cy="269968"/>
              </a:xfrm>
              <a:custGeom>
                <a:avLst/>
                <a:gdLst/>
                <a:ahLst/>
                <a:cxnLst/>
                <a:rect l="l" t="t" r="r" b="b"/>
                <a:pathLst>
                  <a:path w="19089" h="16469" extrusionOk="0">
                    <a:moveTo>
                      <a:pt x="4806" y="0"/>
                    </a:moveTo>
                    <a:lnTo>
                      <a:pt x="1" y="8234"/>
                    </a:lnTo>
                    <a:lnTo>
                      <a:pt x="4806" y="16468"/>
                    </a:lnTo>
                    <a:lnTo>
                      <a:pt x="14288" y="16468"/>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23"/>
              <p:cNvSpPr/>
              <p:nvPr/>
            </p:nvSpPr>
            <p:spPr>
              <a:xfrm rot="-5400000">
                <a:off x="1098134" y="4720526"/>
                <a:ext cx="312916" cy="271050"/>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23"/>
              <p:cNvSpPr/>
              <p:nvPr/>
            </p:nvSpPr>
            <p:spPr>
              <a:xfrm rot="-5400000">
                <a:off x="361839" y="3651883"/>
                <a:ext cx="312916" cy="271034"/>
              </a:xfrm>
              <a:custGeom>
                <a:avLst/>
                <a:gdLst/>
                <a:ahLst/>
                <a:cxnLst/>
                <a:rect l="l" t="t" r="r" b="b"/>
                <a:pathLst>
                  <a:path w="19089" h="16534" extrusionOk="0">
                    <a:moveTo>
                      <a:pt x="4806" y="1"/>
                    </a:moveTo>
                    <a:lnTo>
                      <a:pt x="1" y="8235"/>
                    </a:lnTo>
                    <a:lnTo>
                      <a:pt x="4806" y="16534"/>
                    </a:lnTo>
                    <a:lnTo>
                      <a:pt x="14288" y="16534"/>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23"/>
              <p:cNvSpPr/>
              <p:nvPr/>
            </p:nvSpPr>
            <p:spPr>
              <a:xfrm rot="-5400000">
                <a:off x="67336" y="3140586"/>
                <a:ext cx="312916" cy="271034"/>
              </a:xfrm>
              <a:custGeom>
                <a:avLst/>
                <a:gdLst/>
                <a:ahLst/>
                <a:cxnLst/>
                <a:rect l="l" t="t" r="r" b="b"/>
                <a:pathLst>
                  <a:path w="19089" h="16534" extrusionOk="0">
                    <a:moveTo>
                      <a:pt x="4806" y="0"/>
                    </a:moveTo>
                    <a:lnTo>
                      <a:pt x="1" y="8235"/>
                    </a:lnTo>
                    <a:lnTo>
                      <a:pt x="4806" y="16534"/>
                    </a:lnTo>
                    <a:lnTo>
                      <a:pt x="14348" y="16534"/>
                    </a:lnTo>
                    <a:lnTo>
                      <a:pt x="19089" y="8235"/>
                    </a:lnTo>
                    <a:lnTo>
                      <a:pt x="143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23"/>
              <p:cNvSpPr/>
              <p:nvPr/>
            </p:nvSpPr>
            <p:spPr>
              <a:xfrm rot="-5400000">
                <a:off x="-80456" y="3908064"/>
                <a:ext cx="312916" cy="269968"/>
              </a:xfrm>
              <a:custGeom>
                <a:avLst/>
                <a:gdLst/>
                <a:ahLst/>
                <a:cxnLst/>
                <a:rect l="l" t="t" r="r" b="b"/>
                <a:pathLst>
                  <a:path w="19089" h="16469" extrusionOk="0">
                    <a:moveTo>
                      <a:pt x="4742" y="1"/>
                    </a:moveTo>
                    <a:lnTo>
                      <a:pt x="1" y="8235"/>
                    </a:lnTo>
                    <a:lnTo>
                      <a:pt x="4742" y="16469"/>
                    </a:lnTo>
                    <a:lnTo>
                      <a:pt x="14288" y="16469"/>
                    </a:lnTo>
                    <a:lnTo>
                      <a:pt x="19089" y="8235"/>
                    </a:lnTo>
                    <a:lnTo>
                      <a:pt x="14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23"/>
              <p:cNvSpPr/>
              <p:nvPr/>
            </p:nvSpPr>
            <p:spPr>
              <a:xfrm rot="-5400000">
                <a:off x="214596" y="3907531"/>
                <a:ext cx="312916" cy="271034"/>
              </a:xfrm>
              <a:custGeom>
                <a:avLst/>
                <a:gdLst/>
                <a:ahLst/>
                <a:cxnLst/>
                <a:rect l="l" t="t" r="r" b="b"/>
                <a:pathLst>
                  <a:path w="19089" h="16534" extrusionOk="0">
                    <a:moveTo>
                      <a:pt x="4742" y="0"/>
                    </a:moveTo>
                    <a:lnTo>
                      <a:pt x="1" y="8234"/>
                    </a:lnTo>
                    <a:lnTo>
                      <a:pt x="4742" y="16533"/>
                    </a:lnTo>
                    <a:lnTo>
                      <a:pt x="14288" y="16533"/>
                    </a:lnTo>
                    <a:lnTo>
                      <a:pt x="19089" y="8234"/>
                    </a:lnTo>
                    <a:lnTo>
                      <a:pt x="14288" y="0"/>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23"/>
              <p:cNvSpPr/>
              <p:nvPr/>
            </p:nvSpPr>
            <p:spPr>
              <a:xfrm rot="-5400000">
                <a:off x="-80456" y="3396767"/>
                <a:ext cx="312916" cy="269968"/>
              </a:xfrm>
              <a:custGeom>
                <a:avLst/>
                <a:gdLst/>
                <a:ahLst/>
                <a:cxnLst/>
                <a:rect l="l" t="t" r="r" b="b"/>
                <a:pathLst>
                  <a:path w="19089" h="16469" extrusionOk="0">
                    <a:moveTo>
                      <a:pt x="4806" y="1"/>
                    </a:moveTo>
                    <a:lnTo>
                      <a:pt x="1" y="8235"/>
                    </a:lnTo>
                    <a:lnTo>
                      <a:pt x="4806" y="16469"/>
                    </a:lnTo>
                    <a:lnTo>
                      <a:pt x="14288" y="16469"/>
                    </a:lnTo>
                    <a:lnTo>
                      <a:pt x="19089" y="8235"/>
                    </a:lnTo>
                    <a:lnTo>
                      <a:pt x="14288" y="1"/>
                    </a:lnTo>
                    <a:close/>
                  </a:path>
                </a:pathLst>
              </a:cu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23"/>
              <p:cNvSpPr/>
              <p:nvPr/>
            </p:nvSpPr>
            <p:spPr>
              <a:xfrm rot="-5400000">
                <a:off x="178283" y="4611058"/>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23"/>
              <p:cNvSpPr/>
              <p:nvPr/>
            </p:nvSpPr>
            <p:spPr>
              <a:xfrm rot="-5400000">
                <a:off x="233899" y="5033458"/>
                <a:ext cx="312933" cy="271034"/>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23"/>
              <p:cNvSpPr/>
              <p:nvPr/>
            </p:nvSpPr>
            <p:spPr>
              <a:xfrm rot="-5400000">
                <a:off x="803601" y="4418811"/>
                <a:ext cx="312933" cy="271050"/>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3" name="Google Shape;1183;p23"/>
              <p:cNvSpPr/>
              <p:nvPr/>
            </p:nvSpPr>
            <p:spPr>
              <a:xfrm rot="-5400000">
                <a:off x="361839" y="3140586"/>
                <a:ext cx="312916" cy="271034"/>
              </a:xfrm>
              <a:custGeom>
                <a:avLst/>
                <a:gdLst/>
                <a:ahLst/>
                <a:cxnLst/>
                <a:rect l="l" t="t" r="r" b="b"/>
                <a:pathLst>
                  <a:path w="19089" h="16534" extrusionOk="0">
                    <a:moveTo>
                      <a:pt x="4806" y="1"/>
                    </a:moveTo>
                    <a:lnTo>
                      <a:pt x="1" y="8235"/>
                    </a:lnTo>
                    <a:lnTo>
                      <a:pt x="4806" y="16534"/>
                    </a:lnTo>
                    <a:lnTo>
                      <a:pt x="14348" y="16534"/>
                    </a:lnTo>
                    <a:lnTo>
                      <a:pt x="19089" y="8235"/>
                    </a:lnTo>
                    <a:lnTo>
                      <a:pt x="1434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4" name="Google Shape;1184;p23"/>
              <p:cNvSpPr/>
              <p:nvPr/>
            </p:nvSpPr>
            <p:spPr>
              <a:xfrm rot="-5400000">
                <a:off x="214596" y="2884938"/>
                <a:ext cx="312916" cy="271034"/>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23"/>
              <p:cNvSpPr/>
              <p:nvPr/>
            </p:nvSpPr>
            <p:spPr>
              <a:xfrm rot="-5400000">
                <a:off x="214596" y="3396234"/>
                <a:ext cx="312916" cy="271034"/>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23"/>
              <p:cNvSpPr/>
              <p:nvPr/>
            </p:nvSpPr>
            <p:spPr>
              <a:xfrm rot="-5400000">
                <a:off x="-227699" y="3141119"/>
                <a:ext cx="312916" cy="269968"/>
              </a:xfrm>
              <a:custGeom>
                <a:avLst/>
                <a:gdLst/>
                <a:ahLst/>
                <a:cxnLst/>
                <a:rect l="l" t="t" r="r" b="b"/>
                <a:pathLst>
                  <a:path w="19089" h="16469" extrusionOk="0">
                    <a:moveTo>
                      <a:pt x="4806" y="0"/>
                    </a:moveTo>
                    <a:lnTo>
                      <a:pt x="1" y="8234"/>
                    </a:lnTo>
                    <a:lnTo>
                      <a:pt x="4806" y="16468"/>
                    </a:lnTo>
                    <a:lnTo>
                      <a:pt x="14348" y="16468"/>
                    </a:lnTo>
                    <a:lnTo>
                      <a:pt x="19089" y="8234"/>
                    </a:lnTo>
                    <a:lnTo>
                      <a:pt x="14348" y="0"/>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7" name="Google Shape;1187;p23"/>
            <p:cNvGrpSpPr/>
            <p:nvPr/>
          </p:nvGrpSpPr>
          <p:grpSpPr>
            <a:xfrm rot="10799304">
              <a:off x="7570144" y="4514075"/>
              <a:ext cx="1903748" cy="869106"/>
              <a:chOff x="1717200" y="1713050"/>
              <a:chExt cx="3856083" cy="1760750"/>
            </a:xfrm>
          </p:grpSpPr>
          <p:sp>
            <p:nvSpPr>
              <p:cNvPr id="1188" name="Google Shape;1188;p23"/>
              <p:cNvSpPr/>
              <p:nvPr/>
            </p:nvSpPr>
            <p:spPr>
              <a:xfrm>
                <a:off x="3276700" y="3062075"/>
                <a:ext cx="477225" cy="411725"/>
              </a:xfrm>
              <a:custGeom>
                <a:avLst/>
                <a:gdLst/>
                <a:ahLst/>
                <a:cxnLst/>
                <a:rect l="l" t="t" r="r" b="b"/>
                <a:pathLst>
                  <a:path w="19089" h="16469" extrusionOk="0">
                    <a:moveTo>
                      <a:pt x="4806" y="0"/>
                    </a:moveTo>
                    <a:lnTo>
                      <a:pt x="1" y="8234"/>
                    </a:lnTo>
                    <a:lnTo>
                      <a:pt x="4806" y="16469"/>
                    </a:lnTo>
                    <a:lnTo>
                      <a:pt x="14288" y="16469"/>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23"/>
              <p:cNvSpPr/>
              <p:nvPr/>
            </p:nvSpPr>
            <p:spPr>
              <a:xfrm>
                <a:off x="5096033" y="2800776"/>
                <a:ext cx="477250" cy="411750"/>
              </a:xfrm>
              <a:custGeom>
                <a:avLst/>
                <a:gdLst/>
                <a:ahLst/>
                <a:cxnLst/>
                <a:rect l="l" t="t" r="r" b="b"/>
                <a:pathLst>
                  <a:path w="19090" h="16470"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23"/>
              <p:cNvSpPr/>
              <p:nvPr/>
            </p:nvSpPr>
            <p:spPr>
              <a:xfrm>
                <a:off x="4057943" y="2725201"/>
                <a:ext cx="477225" cy="411725"/>
              </a:xfrm>
              <a:custGeom>
                <a:avLst/>
                <a:gdLst/>
                <a:ahLst/>
                <a:cxnLst/>
                <a:rect l="l" t="t" r="r" b="b"/>
                <a:pathLst>
                  <a:path w="19089" h="16469" extrusionOk="0">
                    <a:moveTo>
                      <a:pt x="4806" y="1"/>
                    </a:moveTo>
                    <a:lnTo>
                      <a:pt x="1" y="8235"/>
                    </a:lnTo>
                    <a:lnTo>
                      <a:pt x="4806" y="16469"/>
                    </a:lnTo>
                    <a:lnTo>
                      <a:pt x="14348" y="16469"/>
                    </a:lnTo>
                    <a:lnTo>
                      <a:pt x="19089" y="8235"/>
                    </a:lnTo>
                    <a:lnTo>
                      <a:pt x="1434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23"/>
              <p:cNvSpPr/>
              <p:nvPr/>
            </p:nvSpPr>
            <p:spPr>
              <a:xfrm>
                <a:off x="3276700" y="2611300"/>
                <a:ext cx="477225" cy="413375"/>
              </a:xfrm>
              <a:custGeom>
                <a:avLst/>
                <a:gdLst/>
                <a:ahLst/>
                <a:cxnLst/>
                <a:rect l="l" t="t" r="r" b="b"/>
                <a:pathLst>
                  <a:path w="19089" h="16535" extrusionOk="0">
                    <a:moveTo>
                      <a:pt x="4806" y="1"/>
                    </a:moveTo>
                    <a:lnTo>
                      <a:pt x="1" y="8300"/>
                    </a:lnTo>
                    <a:lnTo>
                      <a:pt x="4806" y="16534"/>
                    </a:lnTo>
                    <a:lnTo>
                      <a:pt x="14288" y="16534"/>
                    </a:lnTo>
                    <a:lnTo>
                      <a:pt x="19089" y="8300"/>
                    </a:lnTo>
                    <a:lnTo>
                      <a:pt x="14288" y="1"/>
                    </a:lnTo>
                    <a:close/>
                  </a:path>
                </a:pathLst>
              </a:cu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23"/>
              <p:cNvSpPr/>
              <p:nvPr/>
            </p:nvSpPr>
            <p:spPr>
              <a:xfrm>
                <a:off x="2496950" y="2611300"/>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23"/>
              <p:cNvSpPr/>
              <p:nvPr/>
            </p:nvSpPr>
            <p:spPr>
              <a:xfrm>
                <a:off x="2107075" y="2837500"/>
                <a:ext cx="477250" cy="411725"/>
              </a:xfrm>
              <a:custGeom>
                <a:avLst/>
                <a:gdLst/>
                <a:ahLst/>
                <a:cxnLst/>
                <a:rect l="l" t="t" r="r" b="b"/>
                <a:pathLst>
                  <a:path w="19090" h="16469" extrusionOk="0">
                    <a:moveTo>
                      <a:pt x="4742" y="1"/>
                    </a:moveTo>
                    <a:lnTo>
                      <a:pt x="1" y="8235"/>
                    </a:lnTo>
                    <a:lnTo>
                      <a:pt x="4742" y="16469"/>
                    </a:lnTo>
                    <a:lnTo>
                      <a:pt x="14288" y="16469"/>
                    </a:lnTo>
                    <a:lnTo>
                      <a:pt x="19089" y="8235"/>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23"/>
              <p:cNvSpPr/>
              <p:nvPr/>
            </p:nvSpPr>
            <p:spPr>
              <a:xfrm>
                <a:off x="1717200" y="2611300"/>
                <a:ext cx="475750" cy="413375"/>
              </a:xfrm>
              <a:custGeom>
                <a:avLst/>
                <a:gdLst/>
                <a:ahLst/>
                <a:cxnLst/>
                <a:rect l="l" t="t" r="r" b="b"/>
                <a:pathLst>
                  <a:path w="19030" h="16535" extrusionOk="0">
                    <a:moveTo>
                      <a:pt x="4742" y="1"/>
                    </a:moveTo>
                    <a:lnTo>
                      <a:pt x="1" y="8300"/>
                    </a:lnTo>
                    <a:lnTo>
                      <a:pt x="4742" y="16534"/>
                    </a:lnTo>
                    <a:lnTo>
                      <a:pt x="14288" y="16534"/>
                    </a:lnTo>
                    <a:lnTo>
                      <a:pt x="19029" y="8300"/>
                    </a:lnTo>
                    <a:lnTo>
                      <a:pt x="14288" y="1"/>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23"/>
              <p:cNvSpPr/>
              <p:nvPr/>
            </p:nvSpPr>
            <p:spPr>
              <a:xfrm>
                <a:off x="3666575" y="2386750"/>
                <a:ext cx="477225" cy="413350"/>
              </a:xfrm>
              <a:custGeom>
                <a:avLst/>
                <a:gdLst/>
                <a:ahLst/>
                <a:cxnLst/>
                <a:rect l="l" t="t" r="r" b="b"/>
                <a:pathLst>
                  <a:path w="19089" h="16534" extrusionOk="0">
                    <a:moveTo>
                      <a:pt x="4806" y="0"/>
                    </a:moveTo>
                    <a:lnTo>
                      <a:pt x="1" y="8299"/>
                    </a:lnTo>
                    <a:lnTo>
                      <a:pt x="4806"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23"/>
              <p:cNvSpPr/>
              <p:nvPr/>
            </p:nvSpPr>
            <p:spPr>
              <a:xfrm>
                <a:off x="3276700" y="2162175"/>
                <a:ext cx="477225" cy="413350"/>
              </a:xfrm>
              <a:custGeom>
                <a:avLst/>
                <a:gdLst/>
                <a:ahLst/>
                <a:cxnLst/>
                <a:rect l="l" t="t" r="r" b="b"/>
                <a:pathLst>
                  <a:path w="19089" h="16534" extrusionOk="0">
                    <a:moveTo>
                      <a:pt x="4806" y="1"/>
                    </a:moveTo>
                    <a:lnTo>
                      <a:pt x="1" y="8300"/>
                    </a:lnTo>
                    <a:lnTo>
                      <a:pt x="4806" y="16534"/>
                    </a:lnTo>
                    <a:lnTo>
                      <a:pt x="14288" y="16534"/>
                    </a:lnTo>
                    <a:lnTo>
                      <a:pt x="19089" y="8300"/>
                    </a:lnTo>
                    <a:lnTo>
                      <a:pt x="14288" y="1"/>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23"/>
              <p:cNvSpPr/>
              <p:nvPr/>
            </p:nvSpPr>
            <p:spPr>
              <a:xfrm>
                <a:off x="2886825" y="2386750"/>
                <a:ext cx="477225" cy="413350"/>
              </a:xfrm>
              <a:custGeom>
                <a:avLst/>
                <a:gdLst/>
                <a:ahLst/>
                <a:cxnLst/>
                <a:rect l="l" t="t" r="r" b="b"/>
                <a:pathLst>
                  <a:path w="19089" h="16534" extrusionOk="0">
                    <a:moveTo>
                      <a:pt x="4742" y="0"/>
                    </a:moveTo>
                    <a:lnTo>
                      <a:pt x="1" y="8299"/>
                    </a:lnTo>
                    <a:lnTo>
                      <a:pt x="4742" y="16533"/>
                    </a:lnTo>
                    <a:lnTo>
                      <a:pt x="14288" y="16533"/>
                    </a:lnTo>
                    <a:lnTo>
                      <a:pt x="19089" y="8299"/>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23"/>
              <p:cNvSpPr/>
              <p:nvPr/>
            </p:nvSpPr>
            <p:spPr>
              <a:xfrm>
                <a:off x="3276700" y="1713050"/>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23"/>
              <p:cNvSpPr/>
              <p:nvPr/>
            </p:nvSpPr>
            <p:spPr>
              <a:xfrm>
                <a:off x="2496950" y="1713050"/>
                <a:ext cx="477250" cy="413350"/>
              </a:xfrm>
              <a:custGeom>
                <a:avLst/>
                <a:gdLst/>
                <a:ahLst/>
                <a:cxnLst/>
                <a:rect l="l" t="t" r="r" b="b"/>
                <a:pathLst>
                  <a:path w="19090" h="16534" extrusionOk="0">
                    <a:moveTo>
                      <a:pt x="4742" y="0"/>
                    </a:moveTo>
                    <a:lnTo>
                      <a:pt x="1" y="8234"/>
                    </a:lnTo>
                    <a:lnTo>
                      <a:pt x="4742" y="16533"/>
                    </a:lnTo>
                    <a:lnTo>
                      <a:pt x="14288" y="16533"/>
                    </a:lnTo>
                    <a:lnTo>
                      <a:pt x="19089" y="8234"/>
                    </a:lnTo>
                    <a:lnTo>
                      <a:pt x="1428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23"/>
              <p:cNvSpPr/>
              <p:nvPr/>
            </p:nvSpPr>
            <p:spPr>
              <a:xfrm>
                <a:off x="2107034" y="2386713"/>
                <a:ext cx="477250" cy="413375"/>
              </a:xfrm>
              <a:custGeom>
                <a:avLst/>
                <a:gdLst/>
                <a:ahLst/>
                <a:cxnLst/>
                <a:rect l="l" t="t" r="r" b="b"/>
                <a:pathLst>
                  <a:path w="19090" h="16535" extrusionOk="0">
                    <a:moveTo>
                      <a:pt x="4742" y="1"/>
                    </a:moveTo>
                    <a:lnTo>
                      <a:pt x="1" y="8300"/>
                    </a:lnTo>
                    <a:lnTo>
                      <a:pt x="4742" y="16534"/>
                    </a:lnTo>
                    <a:lnTo>
                      <a:pt x="14288" y="16534"/>
                    </a:lnTo>
                    <a:lnTo>
                      <a:pt x="19089" y="8300"/>
                    </a:lnTo>
                    <a:lnTo>
                      <a:pt x="14288"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3"/>
              <p:cNvSpPr/>
              <p:nvPr/>
            </p:nvSpPr>
            <p:spPr>
              <a:xfrm>
                <a:off x="4535195" y="2424561"/>
                <a:ext cx="477225" cy="413350"/>
              </a:xfrm>
              <a:custGeom>
                <a:avLst/>
                <a:gdLst/>
                <a:ahLst/>
                <a:cxnLst/>
                <a:rect l="l" t="t" r="r" b="b"/>
                <a:pathLst>
                  <a:path w="19089" h="16534" extrusionOk="0">
                    <a:moveTo>
                      <a:pt x="4806" y="0"/>
                    </a:moveTo>
                    <a:lnTo>
                      <a:pt x="1" y="8234"/>
                    </a:lnTo>
                    <a:lnTo>
                      <a:pt x="4806" y="16533"/>
                    </a:lnTo>
                    <a:lnTo>
                      <a:pt x="14348" y="16533"/>
                    </a:lnTo>
                    <a:lnTo>
                      <a:pt x="19089" y="8234"/>
                    </a:lnTo>
                    <a:lnTo>
                      <a:pt x="14348" y="0"/>
                    </a:lnTo>
                    <a:close/>
                  </a:path>
                </a:pathLst>
              </a:custGeom>
              <a:solidFill>
                <a:srgbClr val="F8F8F8">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23"/>
              <p:cNvSpPr/>
              <p:nvPr/>
            </p:nvSpPr>
            <p:spPr>
              <a:xfrm>
                <a:off x="3955770" y="1937618"/>
                <a:ext cx="477225" cy="413350"/>
              </a:xfrm>
              <a:custGeom>
                <a:avLst/>
                <a:gdLst/>
                <a:ahLst/>
                <a:cxnLst/>
                <a:rect l="l" t="t" r="r" b="b"/>
                <a:pathLst>
                  <a:path w="19089" h="16534" extrusionOk="0">
                    <a:moveTo>
                      <a:pt x="4806" y="0"/>
                    </a:moveTo>
                    <a:lnTo>
                      <a:pt x="1" y="8234"/>
                    </a:lnTo>
                    <a:lnTo>
                      <a:pt x="4806" y="16533"/>
                    </a:lnTo>
                    <a:lnTo>
                      <a:pt x="14288" y="16533"/>
                    </a:lnTo>
                    <a:lnTo>
                      <a:pt x="19089" y="8234"/>
                    </a:lnTo>
                    <a:lnTo>
                      <a:pt x="14288" y="0"/>
                    </a:lnTo>
                    <a:close/>
                  </a:path>
                </a:pathLst>
              </a:custGeom>
              <a:solidFill>
                <a:srgbClr val="F8F8F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1203" name="Google Shape;1203;p23"/>
          <p:cNvPicPr preferRelativeResize="0"/>
          <p:nvPr/>
        </p:nvPicPr>
        <p:blipFill rotWithShape="1">
          <a:blip r:embed="rId2">
            <a:alphaModFix/>
          </a:blip>
          <a:srcRect l="17380" t="-2753" r="18249"/>
          <a:stretch/>
        </p:blipFill>
        <p:spPr>
          <a:xfrm rot="-9825226">
            <a:off x="60461" y="534378"/>
            <a:ext cx="797131" cy="1651155"/>
          </a:xfrm>
          <a:prstGeom prst="rect">
            <a:avLst/>
          </a:prstGeom>
          <a:noFill/>
          <a:ln>
            <a:noFill/>
          </a:ln>
        </p:spPr>
      </p:pic>
    </p:spTree>
    <p:extLst>
      <p:ext uri="{BB962C8B-B14F-4D97-AF65-F5344CB8AC3E}">
        <p14:creationId xmlns:p14="http://schemas.microsoft.com/office/powerpoint/2010/main" val="184616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F018-FBEB-1550-94C5-0470049710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E93B4E-1631-2C50-665A-95ABE9278E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EF1563-0CB8-8EFF-2689-5266C9154729}"/>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FFB3C6D0-B07A-3877-1AB5-3D0734B17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7A860-BFBE-18D7-318C-ECA36608F2AD}"/>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1443442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2743-D1FB-8D02-BBF4-DD7D766D5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C8DEB-3B4C-8F3D-071A-5D22544CB7B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F152E5-D7FB-F916-A206-0757E65FAA4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A1234E-5BC1-49A2-AB90-0BD60FDB5F10}"/>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6" name="Footer Placeholder 5">
            <a:extLst>
              <a:ext uri="{FF2B5EF4-FFF2-40B4-BE49-F238E27FC236}">
                <a16:creationId xmlns:a16="http://schemas.microsoft.com/office/drawing/2014/main" id="{66D4202A-3092-E4F1-193E-6EDCB5DE2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D14E5-E3DB-9DEF-70EB-97F2B7B558E3}"/>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3904039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D68F-5800-3770-FA3B-F590EF748D0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0BACD1-6973-8504-EBC8-69A74670B2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6FF80-9948-DC4D-CE6A-EA3BAB71B40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69ADCE-CAD5-E8BB-B2CC-196137B5B82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B1A8D-3D8B-FB81-5DFD-36130F9C3AD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A02738-DC5D-FB79-82F2-219B310F7006}"/>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8" name="Footer Placeholder 7">
            <a:extLst>
              <a:ext uri="{FF2B5EF4-FFF2-40B4-BE49-F238E27FC236}">
                <a16:creationId xmlns:a16="http://schemas.microsoft.com/office/drawing/2014/main" id="{65E70CBB-E551-7C78-9773-65D8CF7932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5AA00C-4E1A-BFCD-4E97-5B381B5C9022}"/>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344347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7172-BF23-85CA-7E68-F0A4EDE3E6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AAF56-73BF-13D7-B40D-F1BA2DEEAFAF}"/>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4" name="Footer Placeholder 3">
            <a:extLst>
              <a:ext uri="{FF2B5EF4-FFF2-40B4-BE49-F238E27FC236}">
                <a16:creationId xmlns:a16="http://schemas.microsoft.com/office/drawing/2014/main" id="{7BB1EDF1-197F-630C-CB33-503A70BAA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8B457-D42C-FE93-FD8E-74F9A19FA9D4}"/>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318458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8D1A8-2EF9-46D3-BE64-BC4B3383E63A}" type="slidenum">
              <a:rPr lang="fa-IR"/>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C49740-649D-72BD-9AC0-D7864D270707}"/>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3" name="Footer Placeholder 2">
            <a:extLst>
              <a:ext uri="{FF2B5EF4-FFF2-40B4-BE49-F238E27FC236}">
                <a16:creationId xmlns:a16="http://schemas.microsoft.com/office/drawing/2014/main" id="{5AD0401D-6FD7-BD9C-FFE6-FDC1781CB1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D5C61C-9577-9D54-D9FC-5FC9F74F0071}"/>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366493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532F-64AB-9DA9-C8D9-F2FCA93B65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11C007-A51E-4422-8990-ED3847E7EBB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012D4B-1B53-71CD-8232-1C5D5E7F87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B8E7D6-D5F5-4A98-6C90-4D65030C352C}"/>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6" name="Footer Placeholder 5">
            <a:extLst>
              <a:ext uri="{FF2B5EF4-FFF2-40B4-BE49-F238E27FC236}">
                <a16:creationId xmlns:a16="http://schemas.microsoft.com/office/drawing/2014/main" id="{0EAE3804-816D-ABFF-C0EE-DE307A4C6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F4C8B-7AF2-8CF0-C338-F3EC70032CAD}"/>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1137453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95D9-D2B9-B591-E76F-78F986C31E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339C15-E4C3-FDA9-95BD-033BB052B14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9BEC3FD-2E4B-A925-FF8A-6A465B4E32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A3D471-1567-D128-BB56-CB3190BBEC9D}"/>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6" name="Footer Placeholder 5">
            <a:extLst>
              <a:ext uri="{FF2B5EF4-FFF2-40B4-BE49-F238E27FC236}">
                <a16:creationId xmlns:a16="http://schemas.microsoft.com/office/drawing/2014/main" id="{63966FE3-AAB4-C782-F08C-D5C214FB5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5B729-11DE-E591-B17A-91741251B3A6}"/>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4104365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DFAC-DC3E-8C5D-11B5-F8BCBF6FD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EDFFAC-16ED-3E05-737B-B19ECD947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7CAC5-8B43-E2FB-D1D2-ADFACA91FF57}"/>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A113A70B-01AD-EA23-E639-50FC573CD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94C1F-C34D-3B33-1262-EBFB37C513FF}"/>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253447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EF82A-A6DA-3730-05FC-49CE9FC5A72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E9F3E5-A242-3F41-EC2A-77813776681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6F2E6-21A0-42CF-4ED4-46D9D298C242}"/>
              </a:ext>
            </a:extLst>
          </p:cNvPr>
          <p:cNvSpPr>
            <a:spLocks noGrp="1"/>
          </p:cNvSpPr>
          <p:nvPr>
            <p:ph type="dt" sz="half" idx="10"/>
          </p:nvPr>
        </p:nvSpPr>
        <p:spPr/>
        <p:txBody>
          <a:body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23B1BAD0-4E3B-02A1-8FD1-E48FB5387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A2A0E-C0C3-4A96-F7C4-598B8EBCAF77}"/>
              </a:ext>
            </a:extLst>
          </p:cNvPr>
          <p:cNvSpPr>
            <a:spLocks noGrp="1"/>
          </p:cNvSpPr>
          <p:nvPr>
            <p:ph type="sldNum" sz="quarter" idx="12"/>
          </p:nvPr>
        </p:nvSpPr>
        <p:spPr/>
        <p:txBody>
          <a:bodyPr/>
          <a:lstStyle/>
          <a:p>
            <a:fld id="{B24AF129-2DDA-49FE-9CD7-FDF470A7F7DF}" type="slidenum">
              <a:rPr lang="en-US" smtClean="0"/>
              <a:t>‹#›</a:t>
            </a:fld>
            <a:endParaRPr lang="en-US"/>
          </a:p>
        </p:txBody>
      </p:sp>
    </p:spTree>
    <p:extLst>
      <p:ext uri="{BB962C8B-B14F-4D97-AF65-F5344CB8AC3E}">
        <p14:creationId xmlns:p14="http://schemas.microsoft.com/office/powerpoint/2010/main" val="3916499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4EA3137-C712-48CA-843C-A27A69B4B24E}"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86521D-35D2-4484-B2F2-6E329A1794BB}" type="slidenum">
              <a:rPr lang="en-US"/>
              <a:pPr>
                <a:defRPr/>
              </a:pPr>
              <a:t>‹#›</a:t>
            </a:fld>
            <a:endParaRPr lang="en-US"/>
          </a:p>
        </p:txBody>
      </p:sp>
    </p:spTree>
    <p:extLst>
      <p:ext uri="{BB962C8B-B14F-4D97-AF65-F5344CB8AC3E}">
        <p14:creationId xmlns:p14="http://schemas.microsoft.com/office/powerpoint/2010/main" val="2802144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DFD3EF-7316-4FE6-88E9-97A79364E256}"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1D9CCA-8309-4AD3-82F5-B3CF6A15BBA1}" type="slidenum">
              <a:rPr lang="en-US"/>
              <a:pPr>
                <a:defRPr/>
              </a:pPr>
              <a:t>‹#›</a:t>
            </a:fld>
            <a:endParaRPr lang="en-US"/>
          </a:p>
        </p:txBody>
      </p:sp>
    </p:spTree>
    <p:extLst>
      <p:ext uri="{BB962C8B-B14F-4D97-AF65-F5344CB8AC3E}">
        <p14:creationId xmlns:p14="http://schemas.microsoft.com/office/powerpoint/2010/main" val="888432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CB76C5-ADF3-4EC5-9CE7-AC758239ABCC}"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1C66C9-818D-42E1-9908-651528232B8C}" type="slidenum">
              <a:rPr lang="en-US"/>
              <a:pPr>
                <a:defRPr/>
              </a:pPr>
              <a:t>‹#›</a:t>
            </a:fld>
            <a:endParaRPr lang="en-US"/>
          </a:p>
        </p:txBody>
      </p:sp>
    </p:spTree>
    <p:extLst>
      <p:ext uri="{BB962C8B-B14F-4D97-AF65-F5344CB8AC3E}">
        <p14:creationId xmlns:p14="http://schemas.microsoft.com/office/powerpoint/2010/main" val="358863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89C332-C73E-4BE2-9633-A71D8EA22E97}"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40F4D5-636E-4C37-823E-806B86241006}" type="slidenum">
              <a:rPr lang="en-US"/>
              <a:pPr>
                <a:defRPr/>
              </a:pPr>
              <a:t>‹#›</a:t>
            </a:fld>
            <a:endParaRPr lang="en-US"/>
          </a:p>
        </p:txBody>
      </p:sp>
    </p:spTree>
    <p:extLst>
      <p:ext uri="{BB962C8B-B14F-4D97-AF65-F5344CB8AC3E}">
        <p14:creationId xmlns:p14="http://schemas.microsoft.com/office/powerpoint/2010/main" val="1659472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D5234BA-AC71-48D2-89D5-4EE4CAF258C9}" type="datetimeFigureOut">
              <a:rPr lang="en-US"/>
              <a:pPr>
                <a:defRPr/>
              </a:pPr>
              <a:t>11/18/2025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4986499-2A15-4418-8A7F-36886C874521}" type="slidenum">
              <a:rPr lang="en-US"/>
              <a:pPr>
                <a:defRPr/>
              </a:pPr>
              <a:t>‹#›</a:t>
            </a:fld>
            <a:endParaRPr lang="en-US"/>
          </a:p>
        </p:txBody>
      </p:sp>
    </p:spTree>
    <p:extLst>
      <p:ext uri="{BB962C8B-B14F-4D97-AF65-F5344CB8AC3E}">
        <p14:creationId xmlns:p14="http://schemas.microsoft.com/office/powerpoint/2010/main" val="311382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3CE65A-D80A-4B19-9286-5C976CFB97A6}" type="slidenum">
              <a:rPr lang="fa-IR"/>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B0EA92-1590-4368-ABB6-5C0A98746ED5}" type="datetimeFigureOut">
              <a:rPr lang="en-US"/>
              <a:pPr>
                <a:defRPr/>
              </a:pPr>
              <a:t>11/18/2025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DE1B3C-E9F0-47E4-AD4B-23405E0B021F}" type="slidenum">
              <a:rPr lang="en-US"/>
              <a:pPr>
                <a:defRPr/>
              </a:pPr>
              <a:t>‹#›</a:t>
            </a:fld>
            <a:endParaRPr lang="en-US"/>
          </a:p>
        </p:txBody>
      </p:sp>
    </p:spTree>
    <p:extLst>
      <p:ext uri="{BB962C8B-B14F-4D97-AF65-F5344CB8AC3E}">
        <p14:creationId xmlns:p14="http://schemas.microsoft.com/office/powerpoint/2010/main" val="680839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339980-452F-42AA-B122-D84CE9474192}" type="datetimeFigureOut">
              <a:rPr lang="en-US"/>
              <a:pPr>
                <a:defRPr/>
              </a:pPr>
              <a:t>11/18/2025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FC2443-6BB2-4DE2-B81F-4BF01164F0C1}" type="slidenum">
              <a:rPr lang="en-US"/>
              <a:pPr>
                <a:defRPr/>
              </a:pPr>
              <a:t>‹#›</a:t>
            </a:fld>
            <a:endParaRPr lang="en-US"/>
          </a:p>
        </p:txBody>
      </p:sp>
    </p:spTree>
    <p:extLst>
      <p:ext uri="{BB962C8B-B14F-4D97-AF65-F5344CB8AC3E}">
        <p14:creationId xmlns:p14="http://schemas.microsoft.com/office/powerpoint/2010/main" val="1746321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D777DC-F167-4685-9EEA-63E085F081C0}"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0DB15E-879E-47E7-9559-DD944444B7A9}" type="slidenum">
              <a:rPr lang="en-US"/>
              <a:pPr>
                <a:defRPr/>
              </a:pPr>
              <a:t>‹#›</a:t>
            </a:fld>
            <a:endParaRPr lang="en-US"/>
          </a:p>
        </p:txBody>
      </p:sp>
    </p:spTree>
    <p:extLst>
      <p:ext uri="{BB962C8B-B14F-4D97-AF65-F5344CB8AC3E}">
        <p14:creationId xmlns:p14="http://schemas.microsoft.com/office/powerpoint/2010/main" val="4139101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6332A2-7B6A-4968-AFFF-68C744240ED9}" type="datetimeFigureOut">
              <a:rPr lang="en-US"/>
              <a:pPr>
                <a:defRPr/>
              </a:pPr>
              <a:t>11/18/2025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EB1F92-2C25-4CC7-B174-44707F9A17AF}" type="slidenum">
              <a:rPr lang="en-US"/>
              <a:pPr>
                <a:defRPr/>
              </a:pPr>
              <a:t>‹#›</a:t>
            </a:fld>
            <a:endParaRPr lang="en-US"/>
          </a:p>
        </p:txBody>
      </p:sp>
    </p:spTree>
    <p:extLst>
      <p:ext uri="{BB962C8B-B14F-4D97-AF65-F5344CB8AC3E}">
        <p14:creationId xmlns:p14="http://schemas.microsoft.com/office/powerpoint/2010/main" val="3525613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9BE624-6AF0-4717-92B8-03C2CD929910}"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B7C373-53D8-4826-AC9A-F48BA2AAF51D}" type="slidenum">
              <a:rPr lang="en-US"/>
              <a:pPr>
                <a:defRPr/>
              </a:pPr>
              <a:t>‹#›</a:t>
            </a:fld>
            <a:endParaRPr lang="en-US"/>
          </a:p>
        </p:txBody>
      </p:sp>
    </p:spTree>
    <p:extLst>
      <p:ext uri="{BB962C8B-B14F-4D97-AF65-F5344CB8AC3E}">
        <p14:creationId xmlns:p14="http://schemas.microsoft.com/office/powerpoint/2010/main" val="77192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BD33F6-97A1-4E06-9763-300A222BF35C}" type="datetimeFigureOut">
              <a:rPr lang="en-US"/>
              <a:pPr>
                <a:defRPr/>
              </a:pPr>
              <a:t>11/18/2025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539872-5017-4716-B4C6-4D2DDFDC85A9}" type="slidenum">
              <a:rPr lang="en-US"/>
              <a:pPr>
                <a:defRPr/>
              </a:pPr>
              <a:t>‹#›</a:t>
            </a:fld>
            <a:endParaRPr lang="en-US"/>
          </a:p>
        </p:txBody>
      </p:sp>
    </p:spTree>
    <p:extLst>
      <p:ext uri="{BB962C8B-B14F-4D97-AF65-F5344CB8AC3E}">
        <p14:creationId xmlns:p14="http://schemas.microsoft.com/office/powerpoint/2010/main" val="2894460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30725"/>
          </a:xfrm>
        </p:spPr>
        <p:txBody>
          <a:bodyPr rtlCol="0">
            <a:normAutofit/>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D4BDF5EF-265B-4096-805D-C86A951D635F}" type="slidenum">
              <a:rPr lang="en-US" altLang="en-US"/>
              <a:pPr>
                <a:defRPr/>
              </a:pPr>
              <a:t>‹#›</a:t>
            </a:fld>
            <a:endParaRPr lang="en-US" altLang="en-US"/>
          </a:p>
        </p:txBody>
      </p:sp>
    </p:spTree>
    <p:extLst>
      <p:ext uri="{BB962C8B-B14F-4D97-AF65-F5344CB8AC3E}">
        <p14:creationId xmlns:p14="http://schemas.microsoft.com/office/powerpoint/2010/main" val="290402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22D172C1-CE74-4268-854C-A58B91989A1A}" type="slidenum">
              <a:rPr lang="en-US" altLang="en-US"/>
              <a:pPr>
                <a:defRPr/>
              </a:pPr>
              <a:t>‹#›</a:t>
            </a:fld>
            <a:endParaRPr lang="en-US" altLang="en-US"/>
          </a:p>
        </p:txBody>
      </p:sp>
    </p:spTree>
    <p:extLst>
      <p:ext uri="{BB962C8B-B14F-4D97-AF65-F5344CB8AC3E}">
        <p14:creationId xmlns:p14="http://schemas.microsoft.com/office/powerpoint/2010/main" val="46800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23EB0FB9-51A7-43C3-9D29-819A03A9073D}" type="slidenum">
              <a:rPr lang="en-US" altLang="en-US"/>
              <a:pPr>
                <a:defRPr/>
              </a:pPr>
              <a:t>‹#›</a:t>
            </a:fld>
            <a:endParaRPr lang="en-US" altLang="en-US"/>
          </a:p>
        </p:txBody>
      </p:sp>
    </p:spTree>
    <p:extLst>
      <p:ext uri="{BB962C8B-B14F-4D97-AF65-F5344CB8AC3E}">
        <p14:creationId xmlns:p14="http://schemas.microsoft.com/office/powerpoint/2010/main" val="4110107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5114" y="47625"/>
            <a:ext cx="8289925" cy="700088"/>
          </a:xfrm>
        </p:spPr>
        <p:txBody>
          <a:bodyPr/>
          <a:lstStyle/>
          <a:p>
            <a:r>
              <a:rPr lang="en-US"/>
              <a:t>Click to edit Master title style</a:t>
            </a:r>
          </a:p>
        </p:txBody>
      </p:sp>
      <p:sp>
        <p:nvSpPr>
          <p:cNvPr id="3" name="Table Placeholder 2"/>
          <p:cNvSpPr>
            <a:spLocks noGrp="1"/>
          </p:cNvSpPr>
          <p:nvPr>
            <p:ph type="tbl" idx="1"/>
          </p:nvPr>
        </p:nvSpPr>
        <p:spPr>
          <a:xfrm>
            <a:off x="234951" y="1185864"/>
            <a:ext cx="8442325" cy="4865687"/>
          </a:xfrm>
        </p:spPr>
        <p:txBody>
          <a:bodyPr/>
          <a:lstStyle/>
          <a:p>
            <a:pPr lvl="0"/>
            <a:endParaRPr lang="en-US" noProof="0"/>
          </a:p>
        </p:txBody>
      </p:sp>
    </p:spTree>
    <p:extLst>
      <p:ext uri="{BB962C8B-B14F-4D97-AF65-F5344CB8AC3E}">
        <p14:creationId xmlns:p14="http://schemas.microsoft.com/office/powerpoint/2010/main" val="1584649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713387-F4B4-4E5F-9E62-415D323F6B20}" type="slidenum">
              <a:rPr lang="fa-IR"/>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7"/>
            <a:ext cx="7772400" cy="2041525"/>
          </a:xfrm>
          <a:prstGeom prst="rect">
            <a:avLst/>
          </a:prstGeom>
        </p:spPr>
        <p:txBody>
          <a:bodyPr/>
          <a:lstStyle/>
          <a:p>
            <a:pPr lvl="0">
              <a:defRPr sz="1800"/>
            </a:pPr>
            <a:r>
              <a:rPr sz="3300"/>
              <a:t>Click to edit Master title style</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stStyle>
          <a:p>
            <a:pPr lvl="0">
              <a:defRPr sz="1800">
                <a:solidFill>
                  <a:srgbClr val="000000"/>
                </a:solidFill>
              </a:defRPr>
            </a:pPr>
            <a:r>
              <a:rPr sz="2400">
                <a:solidFill>
                  <a:srgbClr val="888888"/>
                </a:solidFill>
              </a:rPr>
              <a:t>Click to edit Master subtitle style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81147565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3300"/>
              <a:t>Click to edit Master title style</a:t>
            </a:r>
          </a:p>
        </p:txBody>
      </p:sp>
      <p:sp>
        <p:nvSpPr>
          <p:cNvPr id="11" name="Shape 11"/>
          <p:cNvSpPr>
            <a:spLocks noGrp="1"/>
          </p:cNvSpPr>
          <p:nvPr>
            <p:ph type="body" idx="1"/>
          </p:nvPr>
        </p:nvSpPr>
        <p:spPr>
          <a:prstGeom prst="rect">
            <a:avLst/>
          </a:prstGeom>
        </p:spPr>
        <p:txBody>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04739105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3" y="4406902"/>
            <a:ext cx="7772401" cy="1362075"/>
          </a:xfrm>
          <a:prstGeom prst="rect">
            <a:avLst/>
          </a:prstGeom>
        </p:spPr>
        <p:txBody>
          <a:bodyPr anchor="t"/>
          <a:lstStyle>
            <a:lvl1pPr algn="l">
              <a:defRPr sz="3000" b="1" cap="all"/>
            </a:lvl1pPr>
          </a:lstStyle>
          <a:p>
            <a:pPr lvl="0">
              <a:defRPr sz="1800" b="0" cap="none"/>
            </a:pPr>
            <a:r>
              <a:rPr sz="3000" b="1" cap="all"/>
              <a:t>Click to edit Master title style</a:t>
            </a:r>
          </a:p>
        </p:txBody>
      </p:sp>
      <p:sp>
        <p:nvSpPr>
          <p:cNvPr id="15" name="Shape 15"/>
          <p:cNvSpPr>
            <a:spLocks noGrp="1"/>
          </p:cNvSpPr>
          <p:nvPr>
            <p:ph type="body" idx="1"/>
          </p:nvPr>
        </p:nvSpPr>
        <p:spPr>
          <a:xfrm>
            <a:off x="722313" y="2906713"/>
            <a:ext cx="7772401" cy="1500188"/>
          </a:xfrm>
          <a:prstGeom prst="rect">
            <a:avLst/>
          </a:prstGeom>
        </p:spPr>
        <p:txBody>
          <a:bodyPr anchor="b"/>
          <a:lstStyle>
            <a:lvl1pPr marL="0" indent="0">
              <a:spcBef>
                <a:spcPts val="300"/>
              </a:spcBef>
              <a:buSzTx/>
              <a:buFontTx/>
              <a:buNone/>
              <a:defRPr sz="1500">
                <a:solidFill>
                  <a:srgbClr val="888888"/>
                </a:solidFill>
              </a:defRPr>
            </a:lvl1pPr>
          </a:lstStyle>
          <a:p>
            <a:pPr lvl="0">
              <a:defRPr sz="1800">
                <a:solidFill>
                  <a:srgbClr val="000000"/>
                </a:solidFill>
              </a:defRPr>
            </a:pPr>
            <a:r>
              <a:rPr sz="1500">
                <a:solidFill>
                  <a:srgbClr val="888888"/>
                </a:solidFill>
              </a:rPr>
              <a:t>Click to edit Master text styles</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7414546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3300"/>
              <a:t>Click to edit Master title style</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pPr lvl="0">
              <a:defRPr sz="1800"/>
            </a:pPr>
            <a:r>
              <a:rPr sz="2100"/>
              <a:t>Click to edit Master text styles</a:t>
            </a:r>
          </a:p>
          <a:p>
            <a:pPr lvl="1">
              <a:defRPr sz="1800"/>
            </a:pPr>
            <a:r>
              <a:rPr sz="2100"/>
              <a:t>Second level</a:t>
            </a:r>
          </a:p>
          <a:p>
            <a:pPr lvl="2">
              <a:defRPr sz="1800"/>
            </a:pPr>
            <a:r>
              <a:rPr sz="2100"/>
              <a:t>Third level</a:t>
            </a:r>
          </a:p>
          <a:p>
            <a:pPr lvl="3">
              <a:defRPr sz="1800"/>
            </a:pPr>
            <a:r>
              <a:rPr sz="2100"/>
              <a:t>Fourth level</a:t>
            </a:r>
          </a:p>
          <a:p>
            <a:pPr lvl="4">
              <a:defRPr sz="1800"/>
            </a:pPr>
            <a:r>
              <a:rPr sz="2100"/>
              <a:t>Fifth level</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6696003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3300"/>
              <a:t>Click to edit Master title style</a:t>
            </a:r>
          </a:p>
        </p:txBody>
      </p:sp>
      <p:sp>
        <p:nvSpPr>
          <p:cNvPr id="23" name="Shape 23"/>
          <p:cNvSpPr>
            <a:spLocks noGrp="1"/>
          </p:cNvSpPr>
          <p:nvPr>
            <p:ph type="body" idx="1"/>
          </p:nvPr>
        </p:nvSpPr>
        <p:spPr>
          <a:xfrm>
            <a:off x="457200" y="1435465"/>
            <a:ext cx="4040188" cy="739410"/>
          </a:xfrm>
          <a:prstGeom prst="rect">
            <a:avLst/>
          </a:prstGeom>
        </p:spPr>
        <p:txBody>
          <a:bodyPr anchor="b"/>
          <a:lstStyle>
            <a:lvl1pPr marL="0" indent="0">
              <a:spcBef>
                <a:spcPts val="375"/>
              </a:spcBef>
              <a:buSzTx/>
              <a:buFontTx/>
              <a:buNone/>
              <a:defRPr sz="1800" b="1"/>
            </a:lvl1pPr>
          </a:lstStyle>
          <a:p>
            <a:pPr lvl="0">
              <a:defRPr sz="1800" b="0"/>
            </a:pPr>
            <a:r>
              <a:rPr sz="1800" b="1"/>
              <a:t>Click to edit Master text styles</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29057603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3300"/>
              <a:t>Click to edit Master title style</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96146769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254310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1500" b="1"/>
            </a:lvl1pPr>
          </a:lstStyle>
          <a:p>
            <a:pPr lvl="0">
              <a:defRPr sz="1800" b="0"/>
            </a:pPr>
            <a:r>
              <a:rPr sz="1500" b="1"/>
              <a:t>Click to edit Master title style</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55135065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9" y="4800600"/>
            <a:ext cx="5486401" cy="566738"/>
          </a:xfrm>
          <a:prstGeom prst="rect">
            <a:avLst/>
          </a:prstGeom>
        </p:spPr>
        <p:txBody>
          <a:bodyPr anchor="b"/>
          <a:lstStyle>
            <a:lvl1pPr algn="l">
              <a:defRPr sz="1500" b="1"/>
            </a:lvl1pPr>
          </a:lstStyle>
          <a:p>
            <a:pPr lvl="0">
              <a:defRPr sz="1800" b="0"/>
            </a:pPr>
            <a:r>
              <a:rPr sz="1500" b="1"/>
              <a:t>Click to edit Master title style</a:t>
            </a:r>
          </a:p>
        </p:txBody>
      </p:sp>
      <p:sp>
        <p:nvSpPr>
          <p:cNvPr id="36" name="Shape 36"/>
          <p:cNvSpPr>
            <a:spLocks noGrp="1"/>
          </p:cNvSpPr>
          <p:nvPr>
            <p:ph type="body" idx="1"/>
          </p:nvPr>
        </p:nvSpPr>
        <p:spPr>
          <a:xfrm>
            <a:off x="1792289" y="5367339"/>
            <a:ext cx="5486401" cy="804863"/>
          </a:xfrm>
          <a:prstGeom prst="rect">
            <a:avLst/>
          </a:prstGeom>
        </p:spPr>
        <p:txBody>
          <a:bodyPr/>
          <a:lstStyle>
            <a:lvl1pPr marL="0" indent="0">
              <a:spcBef>
                <a:spcPts val="225"/>
              </a:spcBef>
              <a:buSzTx/>
              <a:buFontTx/>
              <a:buNone/>
              <a:defRPr sz="1050"/>
            </a:lvl1pPr>
          </a:lstStyle>
          <a:p>
            <a:pPr lvl="0">
              <a:defRPr sz="1800"/>
            </a:pPr>
            <a:r>
              <a:rPr sz="1050"/>
              <a:t>Click to edit Master text styles</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1958953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3300"/>
              <a:t>Click to edit Master title style</a:t>
            </a:r>
          </a:p>
        </p:txBody>
      </p:sp>
      <p:sp>
        <p:nvSpPr>
          <p:cNvPr id="40" name="Shape 40"/>
          <p:cNvSpPr>
            <a:spLocks noGrp="1"/>
          </p:cNvSpPr>
          <p:nvPr>
            <p:ph type="body" idx="1"/>
          </p:nvPr>
        </p:nvSpPr>
        <p:spPr>
          <a:prstGeom prst="rect">
            <a:avLst/>
          </a:prstGeom>
        </p:spPr>
        <p:txBody>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78687747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B920C4-4014-47E2-9D81-04A251CAEC4E}" type="slidenum">
              <a:rPr lang="fa-IR"/>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3300"/>
              <a:t>Click to edit Master title style</a:t>
            </a:r>
          </a:p>
        </p:txBody>
      </p:sp>
      <p:sp>
        <p:nvSpPr>
          <p:cNvPr id="44" name="Shape 44"/>
          <p:cNvSpPr>
            <a:spLocks noGrp="1"/>
          </p:cNvSpPr>
          <p:nvPr>
            <p:ph type="body" idx="1"/>
          </p:nvPr>
        </p:nvSpPr>
        <p:spPr>
          <a:xfrm>
            <a:off x="457200" y="274640"/>
            <a:ext cx="6019800" cy="6583363"/>
          </a:xfrm>
          <a:prstGeom prst="rect">
            <a:avLst/>
          </a:prstGeom>
        </p:spPr>
        <p:txBody>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30600687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itle Slide">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47" name="Shape 4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8" name="Shape 4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51" name="Group 51"/>
          <p:cNvGrpSpPr/>
          <p:nvPr/>
        </p:nvGrpSpPr>
        <p:grpSpPr>
          <a:xfrm>
            <a:off x="-29294" y="-16112"/>
            <a:ext cx="9197179" cy="1058653"/>
            <a:chOff x="0" y="0"/>
            <a:chExt cx="9197178" cy="1058652"/>
          </a:xfrm>
        </p:grpSpPr>
        <p:sp>
          <p:nvSpPr>
            <p:cNvPr id="49" name="Shape 4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50" name="Shape 5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52" name="Shape 52"/>
          <p:cNvSpPr>
            <a:spLocks noGrp="1"/>
          </p:cNvSpPr>
          <p:nvPr>
            <p:ph type="title"/>
          </p:nvPr>
        </p:nvSpPr>
        <p:spPr>
          <a:xfrm>
            <a:off x="533400" y="0"/>
            <a:ext cx="7851648" cy="3200400"/>
          </a:xfrm>
          <a:prstGeom prst="rect">
            <a:avLst/>
          </a:prstGeom>
        </p:spPr>
        <p:txBody>
          <a:bodyPr lIns="0" tIns="0" rIns="0" bIns="0" anchor="b"/>
          <a:lstStyle>
            <a:lvl1pPr algn="r">
              <a:defRPr sz="4200" b="1">
                <a:solidFill>
                  <a:srgbClr val="4DE1EA"/>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DE1EA"/>
                </a:solidFill>
                <a:effectLst>
                  <a:outerShdw blurRad="38100" dist="25400" dir="5400000" rotWithShape="0">
                    <a:srgbClr val="000000">
                      <a:alpha val="43000"/>
                    </a:srgbClr>
                  </a:outerShdw>
                </a:effectLst>
              </a:rPr>
              <a:t>Click to edit Master title style</a:t>
            </a:r>
          </a:p>
        </p:txBody>
      </p:sp>
      <p:sp>
        <p:nvSpPr>
          <p:cNvPr id="53" name="Shape 53"/>
          <p:cNvSpPr>
            <a:spLocks noGrp="1"/>
          </p:cNvSpPr>
          <p:nvPr>
            <p:ph type="body" idx="1"/>
          </p:nvPr>
        </p:nvSpPr>
        <p:spPr>
          <a:xfrm>
            <a:off x="533400" y="3228538"/>
            <a:ext cx="7854696" cy="3467101"/>
          </a:xfrm>
          <a:prstGeom prst="rect">
            <a:avLst/>
          </a:prstGeom>
        </p:spPr>
        <p:txBody>
          <a:bodyPr lIns="0" tIns="0" rIns="0" bIns="0"/>
          <a:lstStyle>
            <a:lvl1pPr marL="0" marR="34289" indent="0" algn="r">
              <a:spcBef>
                <a:spcPts val="450"/>
              </a:spcBef>
              <a:buSzTx/>
              <a:buFontTx/>
              <a:buNone/>
              <a:defRPr sz="1950">
                <a:solidFill>
                  <a:srgbClr val="FFFFFF"/>
                </a:solidFill>
                <a:latin typeface="Constantia"/>
                <a:ea typeface="Constantia"/>
                <a:cs typeface="Constantia"/>
                <a:sym typeface="Constantia"/>
              </a:defRPr>
            </a:lvl1pPr>
          </a:lstStyle>
          <a:p>
            <a:pPr lvl="0">
              <a:defRPr sz="1800">
                <a:solidFill>
                  <a:srgbClr val="000000"/>
                </a:solidFill>
              </a:defRPr>
            </a:pPr>
            <a:r>
              <a:rPr sz="1950">
                <a:solidFill>
                  <a:srgbClr val="FFFFFF"/>
                </a:solidFill>
              </a:rPr>
              <a:t>Click to edit Master subtitle style</a:t>
            </a:r>
          </a:p>
        </p:txBody>
      </p:sp>
      <p:sp>
        <p:nvSpPr>
          <p:cNvPr id="54" name="Shape 5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98607045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Section Header">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65" name="Shape 65"/>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66" name="Shape 66"/>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69" name="Group 69"/>
          <p:cNvGrpSpPr/>
          <p:nvPr/>
        </p:nvGrpSpPr>
        <p:grpSpPr>
          <a:xfrm>
            <a:off x="-29294" y="-16112"/>
            <a:ext cx="9197179" cy="1058653"/>
            <a:chOff x="0" y="0"/>
            <a:chExt cx="9197178" cy="1058652"/>
          </a:xfrm>
        </p:grpSpPr>
        <p:sp>
          <p:nvSpPr>
            <p:cNvPr id="67" name="Shape 67"/>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68" name="Shape 68"/>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70" name="Shape 70"/>
          <p:cNvSpPr>
            <a:spLocks noGrp="1"/>
          </p:cNvSpPr>
          <p:nvPr>
            <p:ph type="title"/>
          </p:nvPr>
        </p:nvSpPr>
        <p:spPr>
          <a:xfrm>
            <a:off x="530352" y="0"/>
            <a:ext cx="7772401" cy="2679192"/>
          </a:xfrm>
          <a:prstGeom prst="rect">
            <a:avLst/>
          </a:prstGeom>
        </p:spPr>
        <p:txBody>
          <a:bodyPr lIns="0" tIns="0" rIns="0" bIns="0" anchor="b">
            <a:noAutofit/>
          </a:bodyPr>
          <a:lstStyle>
            <a:lvl1pPr algn="l">
              <a:defRPr sz="4200" b="1">
                <a:solidFill>
                  <a:srgbClr val="4BE4AD"/>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BE4AD"/>
                </a:solidFill>
                <a:effectLst>
                  <a:outerShdw blurRad="38100" dist="25400" dir="5400000" rotWithShape="0">
                    <a:srgbClr val="000000">
                      <a:alpha val="43000"/>
                    </a:srgbClr>
                  </a:outerShdw>
                </a:effectLst>
              </a:rPr>
              <a:t>Click to edit Master title style</a:t>
            </a:r>
          </a:p>
        </p:txBody>
      </p:sp>
      <p:sp>
        <p:nvSpPr>
          <p:cNvPr id="71" name="Shape 71"/>
          <p:cNvSpPr>
            <a:spLocks noGrp="1"/>
          </p:cNvSpPr>
          <p:nvPr>
            <p:ph type="body" idx="1"/>
          </p:nvPr>
        </p:nvSpPr>
        <p:spPr>
          <a:xfrm>
            <a:off x="530352" y="2704665"/>
            <a:ext cx="7772401" cy="3224213"/>
          </a:xfrm>
          <a:prstGeom prst="rect">
            <a:avLst/>
          </a:prstGeom>
        </p:spPr>
        <p:txBody>
          <a:bodyPr/>
          <a:lstStyle>
            <a:lvl1pPr marL="0" indent="0">
              <a:spcBef>
                <a:spcPts val="375"/>
              </a:spcBef>
              <a:buSzTx/>
              <a:buFontTx/>
              <a:buNone/>
              <a:defRPr sz="1650">
                <a:solidFill>
                  <a:srgbClr val="FFFFFF"/>
                </a:solidFill>
                <a:latin typeface="Constantia"/>
                <a:ea typeface="Constantia"/>
                <a:cs typeface="Constantia"/>
                <a:sym typeface="Constantia"/>
              </a:defRPr>
            </a:lvl1pPr>
          </a:lstStyle>
          <a:p>
            <a:pPr lvl="0">
              <a:defRPr sz="1800">
                <a:solidFill>
                  <a:srgbClr val="000000"/>
                </a:solidFill>
              </a:defRPr>
            </a:pPr>
            <a:r>
              <a:rPr sz="1650">
                <a:solidFill>
                  <a:srgbClr val="FFFFFF"/>
                </a:solidFill>
              </a:rPr>
              <a:t>Click to edit Master text styles</a:t>
            </a:r>
          </a:p>
        </p:txBody>
      </p:sp>
      <p:sp>
        <p:nvSpPr>
          <p:cNvPr id="72" name="Shape 72"/>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67243181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4" name="Shape 7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75" name="Shape 7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78" name="Group 78"/>
          <p:cNvGrpSpPr/>
          <p:nvPr/>
        </p:nvGrpSpPr>
        <p:grpSpPr>
          <a:xfrm>
            <a:off x="-29294" y="-16112"/>
            <a:ext cx="9197179" cy="1058653"/>
            <a:chOff x="0" y="0"/>
            <a:chExt cx="9197178" cy="1058652"/>
          </a:xfrm>
        </p:grpSpPr>
        <p:sp>
          <p:nvSpPr>
            <p:cNvPr id="76" name="Shape 7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77" name="Shape 7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79" name="Shape 7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80" name="Shape 80"/>
          <p:cNvSpPr>
            <a:spLocks noGrp="1"/>
          </p:cNvSpPr>
          <p:nvPr>
            <p:ph type="body" idx="1"/>
          </p:nvPr>
        </p:nvSpPr>
        <p:spPr>
          <a:xfrm>
            <a:off x="457200" y="1920084"/>
            <a:ext cx="4038600" cy="4937916"/>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41350" indent="-240716">
              <a:spcBef>
                <a:spcPts val="450"/>
              </a:spcBef>
              <a:buClr>
                <a:srgbClr val="0BD0D9"/>
              </a:buClr>
              <a:buSzPct val="70000"/>
              <a:buFont typeface="Wingdings 2"/>
              <a:buChar char="●"/>
              <a:defRPr sz="1950">
                <a:latin typeface="Constantia"/>
                <a:ea typeface="Constantia"/>
                <a:cs typeface="Constantia"/>
                <a:sym typeface="Constantia"/>
              </a:defRPr>
            </a:lvl3pPr>
            <a:lvl4pPr marL="961643" indent="-227837">
              <a:spcBef>
                <a:spcPts val="450"/>
              </a:spcBef>
              <a:buClr>
                <a:srgbClr val="0BD0D9"/>
              </a:buClr>
              <a:buSzPct val="65000"/>
              <a:buFont typeface="Wingdings 2"/>
              <a:buChar char="●"/>
              <a:defRPr sz="1950">
                <a:latin typeface="Constantia"/>
                <a:ea typeface="Constantia"/>
                <a:cs typeface="Constantia"/>
                <a:sym typeface="Constantia"/>
              </a:defRPr>
            </a:lvl4pPr>
            <a:lvl5pPr marL="1167383" indent="-227837">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81" name="Shape 8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73958624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 name="Shape 8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84" name="Shape 8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87" name="Group 87"/>
          <p:cNvGrpSpPr/>
          <p:nvPr/>
        </p:nvGrpSpPr>
        <p:grpSpPr>
          <a:xfrm>
            <a:off x="-29294" y="-16112"/>
            <a:ext cx="9197179" cy="1058653"/>
            <a:chOff x="0" y="0"/>
            <a:chExt cx="9197178" cy="1058652"/>
          </a:xfrm>
        </p:grpSpPr>
        <p:sp>
          <p:nvSpPr>
            <p:cNvPr id="85" name="Shape 8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86" name="Shape 8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88" name="Shape 88"/>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89" name="Shape 89"/>
          <p:cNvSpPr>
            <a:spLocks noGrp="1"/>
          </p:cNvSpPr>
          <p:nvPr>
            <p:ph type="body" idx="1"/>
          </p:nvPr>
        </p:nvSpPr>
        <p:spPr>
          <a:xfrm>
            <a:off x="457200" y="1847088"/>
            <a:ext cx="4040188" cy="675672"/>
          </a:xfrm>
          <a:prstGeom prst="rect">
            <a:avLst/>
          </a:prstGeom>
        </p:spPr>
        <p:txBody>
          <a:bodyPr lIns="0" tIns="0" rIns="0" bIns="0" anchor="ctr">
            <a:noAutofit/>
          </a:bodyPr>
          <a:lstStyle>
            <a:lvl1pPr marL="0" indent="0">
              <a:spcBef>
                <a:spcPts val="375"/>
              </a:spcBef>
              <a:buSzTx/>
              <a:buFontTx/>
              <a:buNone/>
              <a:defRPr sz="1800" b="1">
                <a:solidFill>
                  <a:srgbClr val="04617B"/>
                </a:solidFill>
                <a:latin typeface="Constantia"/>
                <a:ea typeface="Constantia"/>
                <a:cs typeface="Constantia"/>
                <a:sym typeface="Constantia"/>
              </a:defRPr>
            </a:lvl1pPr>
          </a:lstStyle>
          <a:p>
            <a:pPr lvl="0">
              <a:defRPr sz="1800" b="0">
                <a:solidFill>
                  <a:srgbClr val="000000"/>
                </a:solidFill>
              </a:defRPr>
            </a:pPr>
            <a:r>
              <a:rPr sz="1800" b="1">
                <a:solidFill>
                  <a:srgbClr val="04617B"/>
                </a:solidFill>
              </a:rPr>
              <a:t>Click to edit Master text styles</a:t>
            </a:r>
          </a:p>
        </p:txBody>
      </p:sp>
      <p:sp>
        <p:nvSpPr>
          <p:cNvPr id="90" name="Shape 9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16032031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2" name="Shape 9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93" name="Shape 9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96" name="Group 96"/>
          <p:cNvGrpSpPr/>
          <p:nvPr/>
        </p:nvGrpSpPr>
        <p:grpSpPr>
          <a:xfrm>
            <a:off x="-29294" y="-16112"/>
            <a:ext cx="9197179" cy="1058653"/>
            <a:chOff x="0" y="0"/>
            <a:chExt cx="9197178" cy="1058652"/>
          </a:xfrm>
        </p:grpSpPr>
        <p:sp>
          <p:nvSpPr>
            <p:cNvPr id="94" name="Shape 9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95" name="Shape 9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97" name="Shape 97"/>
          <p:cNvSpPr>
            <a:spLocks noGrp="1"/>
          </p:cNvSpPr>
          <p:nvPr>
            <p:ph type="title"/>
          </p:nvPr>
        </p:nvSpPr>
        <p:spPr>
          <a:xfrm>
            <a:off x="457200" y="704089"/>
            <a:ext cx="8305800" cy="1143001"/>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98" name="Shape 98"/>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93193633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0" name="Shape 100"/>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01" name="Shape 101"/>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04" name="Group 104"/>
          <p:cNvGrpSpPr/>
          <p:nvPr/>
        </p:nvGrpSpPr>
        <p:grpSpPr>
          <a:xfrm>
            <a:off x="-29294" y="-16112"/>
            <a:ext cx="9197179" cy="1058653"/>
            <a:chOff x="0" y="0"/>
            <a:chExt cx="9197178" cy="1058652"/>
          </a:xfrm>
        </p:grpSpPr>
        <p:sp>
          <p:nvSpPr>
            <p:cNvPr id="102" name="Shape 102"/>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03" name="Shape 103"/>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05" name="Shape 10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13387505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7" name="Shape 10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08" name="Shape 10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11" name="Group 111"/>
          <p:cNvGrpSpPr/>
          <p:nvPr/>
        </p:nvGrpSpPr>
        <p:grpSpPr>
          <a:xfrm>
            <a:off x="-29294" y="-16112"/>
            <a:ext cx="9197179" cy="1058653"/>
            <a:chOff x="0" y="0"/>
            <a:chExt cx="9197178" cy="1058652"/>
          </a:xfrm>
        </p:grpSpPr>
        <p:sp>
          <p:nvSpPr>
            <p:cNvPr id="109" name="Shape 10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10" name="Shape 11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12" name="Shape 112"/>
          <p:cNvSpPr>
            <a:spLocks noGrp="1"/>
          </p:cNvSpPr>
          <p:nvPr>
            <p:ph type="title"/>
          </p:nvPr>
        </p:nvSpPr>
        <p:spPr>
          <a:xfrm>
            <a:off x="685800" y="514353"/>
            <a:ext cx="2743200" cy="1162051"/>
          </a:xfrm>
          <a:prstGeom prst="rect">
            <a:avLst/>
          </a:prstGeom>
        </p:spPr>
        <p:txBody>
          <a:bodyPr lIns="0" tIns="0" rIns="0" bIns="0" anchor="b">
            <a:noAutofit/>
          </a:bodyPr>
          <a:lstStyle>
            <a:lvl1pPr algn="l">
              <a:defRPr sz="1950">
                <a:solidFill>
                  <a:srgbClr val="04617B"/>
                </a:solidFill>
              </a:defRPr>
            </a:lvl1pPr>
          </a:lstStyle>
          <a:p>
            <a:pPr lvl="0">
              <a:defRPr sz="1800">
                <a:solidFill>
                  <a:srgbClr val="000000"/>
                </a:solidFill>
              </a:defRPr>
            </a:pPr>
            <a:r>
              <a:rPr sz="1950">
                <a:solidFill>
                  <a:srgbClr val="04617B"/>
                </a:solidFill>
              </a:rPr>
              <a:t>Click to edit Master title style</a:t>
            </a:r>
          </a:p>
        </p:txBody>
      </p:sp>
      <p:sp>
        <p:nvSpPr>
          <p:cNvPr id="113" name="Shape 113"/>
          <p:cNvSpPr>
            <a:spLocks noGrp="1"/>
          </p:cNvSpPr>
          <p:nvPr>
            <p:ph type="body" idx="1"/>
          </p:nvPr>
        </p:nvSpPr>
        <p:spPr>
          <a:xfrm>
            <a:off x="685800" y="1676400"/>
            <a:ext cx="2743200" cy="4572000"/>
          </a:xfrm>
          <a:prstGeom prst="rect">
            <a:avLst/>
          </a:prstGeom>
        </p:spPr>
        <p:txBody>
          <a:bodyPr lIns="18288" tIns="18288" rIns="18288" bIns="18288"/>
          <a:lstStyle>
            <a:lvl1pPr marL="0" indent="0">
              <a:spcBef>
                <a:spcPts val="225"/>
              </a:spcBef>
              <a:buSzTx/>
              <a:buFontTx/>
              <a:buNone/>
              <a:defRPr sz="1050">
                <a:latin typeface="Constantia"/>
                <a:ea typeface="Constantia"/>
                <a:cs typeface="Constantia"/>
                <a:sym typeface="Constantia"/>
              </a:defRPr>
            </a:lvl1pPr>
          </a:lstStyle>
          <a:p>
            <a:pPr lvl="0">
              <a:defRPr sz="1800"/>
            </a:pPr>
            <a:r>
              <a:rPr sz="1050"/>
              <a:t>Click to edit Master text styles</a:t>
            </a:r>
          </a:p>
        </p:txBody>
      </p:sp>
      <p:sp>
        <p:nvSpPr>
          <p:cNvPr id="114" name="Shape 11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79285989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6" name="Shape 116"/>
          <p:cNvSpPr/>
          <p:nvPr/>
        </p:nvSpPr>
        <p:spPr>
          <a:xfrm rot="420000" flipV="1">
            <a:off x="3165754" y="1108076"/>
            <a:ext cx="5257801" cy="4114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117" name="Shape 117"/>
          <p:cNvSpPr/>
          <p:nvPr/>
        </p:nvSpPr>
        <p:spPr>
          <a:xfrm rot="420000" flipV="1">
            <a:off x="8004134" y="5359770"/>
            <a:ext cx="155449" cy="1554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ln>
          <a:effectLst>
            <a:outerShdw blurRad="25400" dist="6350" dir="12900000" rotWithShape="0">
              <a:srgbClr val="000000">
                <a:alpha val="47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118" name="Shape 118"/>
          <p:cNvSpPr>
            <a:spLocks noGrp="1"/>
          </p:cNvSpPr>
          <p:nvPr>
            <p:ph type="title"/>
          </p:nvPr>
        </p:nvSpPr>
        <p:spPr>
          <a:xfrm>
            <a:off x="609601" y="0"/>
            <a:ext cx="2212849" cy="2759618"/>
          </a:xfrm>
          <a:prstGeom prst="rect">
            <a:avLst/>
          </a:prstGeom>
        </p:spPr>
        <p:txBody>
          <a:bodyPr anchor="b"/>
          <a:lstStyle>
            <a:lvl1pPr algn="l">
              <a:defRPr sz="1500" b="1">
                <a:solidFill>
                  <a:srgbClr val="04617B"/>
                </a:solidFill>
              </a:defRPr>
            </a:lvl1pPr>
          </a:lstStyle>
          <a:p>
            <a:pPr lvl="0">
              <a:defRPr sz="1800" b="0">
                <a:solidFill>
                  <a:srgbClr val="000000"/>
                </a:solidFill>
              </a:defRPr>
            </a:pPr>
            <a:r>
              <a:rPr sz="1500" b="1">
                <a:solidFill>
                  <a:srgbClr val="04617B"/>
                </a:solidFill>
              </a:rPr>
              <a:t>Click to edit Master title style</a:t>
            </a:r>
          </a:p>
        </p:txBody>
      </p:sp>
      <p:sp>
        <p:nvSpPr>
          <p:cNvPr id="119" name="Shape 119"/>
          <p:cNvSpPr>
            <a:spLocks noGrp="1"/>
          </p:cNvSpPr>
          <p:nvPr>
            <p:ph type="body" idx="1"/>
          </p:nvPr>
        </p:nvSpPr>
        <p:spPr>
          <a:xfrm>
            <a:off x="609600" y="2828787"/>
            <a:ext cx="2209800" cy="3893821"/>
          </a:xfrm>
          <a:prstGeom prst="rect">
            <a:avLst/>
          </a:prstGeom>
        </p:spPr>
        <p:txBody>
          <a:bodyPr/>
          <a:lstStyle>
            <a:lvl1pPr marL="0" indent="0">
              <a:spcBef>
                <a:spcPts val="150"/>
              </a:spcBef>
              <a:buSzTx/>
              <a:buFontTx/>
              <a:buNone/>
              <a:defRPr sz="975">
                <a:latin typeface="Constantia"/>
                <a:ea typeface="Constantia"/>
                <a:cs typeface="Constantia"/>
                <a:sym typeface="Constantia"/>
              </a:defRPr>
            </a:lvl1pPr>
          </a:lstStyle>
          <a:p>
            <a:pPr lvl="0">
              <a:defRPr sz="1800"/>
            </a:pPr>
            <a:r>
              <a:rPr sz="975"/>
              <a:t>Click to edit Master text styles</a:t>
            </a:r>
          </a:p>
        </p:txBody>
      </p:sp>
      <p:sp>
        <p:nvSpPr>
          <p:cNvPr id="120" name="Shape 120"/>
          <p:cNvSpPr>
            <a:spLocks noGrp="1"/>
          </p:cNvSpPr>
          <p:nvPr>
            <p:ph type="sldNum" sz="quarter" idx="2"/>
          </p:nvPr>
        </p:nvSpPr>
        <p:spPr>
          <a:xfrm>
            <a:off x="8077200" y="6582978"/>
            <a:ext cx="6096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
        <p:nvSpPr>
          <p:cNvPr id="121" name="Shape 121"/>
          <p:cNvSpPr/>
          <p:nvPr/>
        </p:nvSpPr>
        <p:spPr>
          <a:xfrm flipV="1">
            <a:off x="-9524" y="5816601"/>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22" name="Shape 122"/>
          <p:cNvSpPr/>
          <p:nvPr/>
        </p:nvSpPr>
        <p:spPr>
          <a:xfrm flipV="1">
            <a:off x="4381501" y="6250790"/>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Tree>
    <p:extLst>
      <p:ext uri="{BB962C8B-B14F-4D97-AF65-F5344CB8AC3E}">
        <p14:creationId xmlns:p14="http://schemas.microsoft.com/office/powerpoint/2010/main" val="239034456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4" name="Shape 12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25" name="Shape 12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28" name="Group 128"/>
          <p:cNvGrpSpPr/>
          <p:nvPr/>
        </p:nvGrpSpPr>
        <p:grpSpPr>
          <a:xfrm>
            <a:off x="-29294" y="-16112"/>
            <a:ext cx="9197179" cy="1058653"/>
            <a:chOff x="0" y="0"/>
            <a:chExt cx="9197178" cy="1058652"/>
          </a:xfrm>
        </p:grpSpPr>
        <p:sp>
          <p:nvSpPr>
            <p:cNvPr id="126" name="Shape 12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27" name="Shape 12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29" name="Shape 12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130" name="Shape 130"/>
          <p:cNvSpPr>
            <a:spLocks noGrp="1"/>
          </p:cNvSpPr>
          <p:nvPr>
            <p:ph type="body" idx="1"/>
          </p:nvPr>
        </p:nvSpPr>
        <p:spPr>
          <a:xfrm>
            <a:off x="457200" y="1935481"/>
            <a:ext cx="8229600" cy="4922521"/>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131" name="Shape 13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99954870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B2F6F0-931E-45C4-A22E-BE05DC754621}" type="slidenum">
              <a:rPr lang="fa-IR"/>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3" name="Shape 13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34" name="Shape 13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37" name="Group 137"/>
          <p:cNvGrpSpPr/>
          <p:nvPr/>
        </p:nvGrpSpPr>
        <p:grpSpPr>
          <a:xfrm>
            <a:off x="-29294" y="-16112"/>
            <a:ext cx="9197179" cy="1058653"/>
            <a:chOff x="0" y="0"/>
            <a:chExt cx="9197178" cy="1058652"/>
          </a:xfrm>
        </p:grpSpPr>
        <p:sp>
          <p:nvSpPr>
            <p:cNvPr id="135" name="Shape 13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36" name="Shape 13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38" name="Shape 138"/>
          <p:cNvSpPr>
            <a:spLocks noGrp="1"/>
          </p:cNvSpPr>
          <p:nvPr>
            <p:ph type="title"/>
          </p:nvPr>
        </p:nvSpPr>
        <p:spPr>
          <a:xfrm>
            <a:off x="6629400" y="0"/>
            <a:ext cx="2057400" cy="6126164"/>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139" name="Shape 139"/>
          <p:cNvSpPr>
            <a:spLocks noGrp="1"/>
          </p:cNvSpPr>
          <p:nvPr>
            <p:ph type="body" idx="1"/>
          </p:nvPr>
        </p:nvSpPr>
        <p:spPr>
          <a:xfrm>
            <a:off x="457200" y="914400"/>
            <a:ext cx="6019800" cy="5943600"/>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140" name="Shape 14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6721597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Title Slide">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142" name="Shape 14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43" name="Shape 14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46" name="Group 146"/>
          <p:cNvGrpSpPr/>
          <p:nvPr/>
        </p:nvGrpSpPr>
        <p:grpSpPr>
          <a:xfrm>
            <a:off x="-29294" y="-16112"/>
            <a:ext cx="9197179" cy="1058653"/>
            <a:chOff x="0" y="0"/>
            <a:chExt cx="9197178" cy="1058652"/>
          </a:xfrm>
        </p:grpSpPr>
        <p:sp>
          <p:nvSpPr>
            <p:cNvPr id="144" name="Shape 14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45" name="Shape 14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47" name="Shape 147"/>
          <p:cNvSpPr>
            <a:spLocks noGrp="1"/>
          </p:cNvSpPr>
          <p:nvPr>
            <p:ph type="title"/>
          </p:nvPr>
        </p:nvSpPr>
        <p:spPr>
          <a:xfrm>
            <a:off x="533400" y="0"/>
            <a:ext cx="7851648" cy="3200400"/>
          </a:xfrm>
          <a:prstGeom prst="rect">
            <a:avLst/>
          </a:prstGeom>
        </p:spPr>
        <p:txBody>
          <a:bodyPr lIns="0" tIns="0" rIns="0" bIns="0" anchor="b"/>
          <a:lstStyle>
            <a:lvl1pPr algn="r">
              <a:defRPr sz="4200" b="1">
                <a:solidFill>
                  <a:srgbClr val="4DE1EA"/>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DE1EA"/>
                </a:solidFill>
                <a:effectLst>
                  <a:outerShdw blurRad="38100" dist="25400" dir="5400000" rotWithShape="0">
                    <a:srgbClr val="000000">
                      <a:alpha val="43000"/>
                    </a:srgbClr>
                  </a:outerShdw>
                </a:effectLst>
              </a:rPr>
              <a:t>Click to edit Master title style</a:t>
            </a:r>
          </a:p>
        </p:txBody>
      </p:sp>
      <p:sp>
        <p:nvSpPr>
          <p:cNvPr id="148" name="Shape 148"/>
          <p:cNvSpPr>
            <a:spLocks noGrp="1"/>
          </p:cNvSpPr>
          <p:nvPr>
            <p:ph type="body" idx="1"/>
          </p:nvPr>
        </p:nvSpPr>
        <p:spPr>
          <a:xfrm>
            <a:off x="533400" y="3228538"/>
            <a:ext cx="7854696" cy="3467101"/>
          </a:xfrm>
          <a:prstGeom prst="rect">
            <a:avLst/>
          </a:prstGeom>
        </p:spPr>
        <p:txBody>
          <a:bodyPr lIns="0" tIns="0" rIns="0" bIns="0"/>
          <a:lstStyle>
            <a:lvl1pPr marL="0" marR="34289" indent="0" algn="r">
              <a:spcBef>
                <a:spcPts val="450"/>
              </a:spcBef>
              <a:buSzTx/>
              <a:buFontTx/>
              <a:buNone/>
              <a:defRPr sz="1950">
                <a:solidFill>
                  <a:srgbClr val="FFFFFF"/>
                </a:solidFill>
                <a:latin typeface="Constantia"/>
                <a:ea typeface="Constantia"/>
                <a:cs typeface="Constantia"/>
                <a:sym typeface="Constantia"/>
              </a:defRPr>
            </a:lvl1pPr>
          </a:lstStyle>
          <a:p>
            <a:pPr lvl="0">
              <a:defRPr sz="1800">
                <a:solidFill>
                  <a:srgbClr val="000000"/>
                </a:solidFill>
              </a:defRPr>
            </a:pPr>
            <a:r>
              <a:rPr sz="1950">
                <a:solidFill>
                  <a:srgbClr val="FFFFFF"/>
                </a:solidFill>
              </a:rPr>
              <a:t>Click to edit Master subtitle style</a:t>
            </a:r>
          </a:p>
        </p:txBody>
      </p:sp>
      <p:sp>
        <p:nvSpPr>
          <p:cNvPr id="149" name="Shape 149"/>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74662038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160" name="Shape 160"/>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61" name="Shape 161"/>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64" name="Group 164"/>
          <p:cNvGrpSpPr/>
          <p:nvPr/>
        </p:nvGrpSpPr>
        <p:grpSpPr>
          <a:xfrm>
            <a:off x="-29294" y="-16112"/>
            <a:ext cx="9197179" cy="1058653"/>
            <a:chOff x="0" y="0"/>
            <a:chExt cx="9197178" cy="1058652"/>
          </a:xfrm>
        </p:grpSpPr>
        <p:sp>
          <p:nvSpPr>
            <p:cNvPr id="162" name="Shape 162"/>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63" name="Shape 163"/>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65" name="Shape 165"/>
          <p:cNvSpPr>
            <a:spLocks noGrp="1"/>
          </p:cNvSpPr>
          <p:nvPr>
            <p:ph type="title"/>
          </p:nvPr>
        </p:nvSpPr>
        <p:spPr>
          <a:xfrm>
            <a:off x="530352" y="0"/>
            <a:ext cx="7772401" cy="2679192"/>
          </a:xfrm>
          <a:prstGeom prst="rect">
            <a:avLst/>
          </a:prstGeom>
        </p:spPr>
        <p:txBody>
          <a:bodyPr lIns="0" tIns="0" rIns="0" bIns="0" anchor="b">
            <a:noAutofit/>
          </a:bodyPr>
          <a:lstStyle>
            <a:lvl1pPr algn="l">
              <a:defRPr sz="4200" b="1">
                <a:solidFill>
                  <a:srgbClr val="4BE4AD"/>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BE4AD"/>
                </a:solidFill>
                <a:effectLst>
                  <a:outerShdw blurRad="38100" dist="25400" dir="5400000" rotWithShape="0">
                    <a:srgbClr val="000000">
                      <a:alpha val="43000"/>
                    </a:srgbClr>
                  </a:outerShdw>
                </a:effectLst>
              </a:rPr>
              <a:t>Click to edit Master title style</a:t>
            </a:r>
          </a:p>
        </p:txBody>
      </p:sp>
      <p:sp>
        <p:nvSpPr>
          <p:cNvPr id="166" name="Shape 166"/>
          <p:cNvSpPr>
            <a:spLocks noGrp="1"/>
          </p:cNvSpPr>
          <p:nvPr>
            <p:ph type="body" idx="1"/>
          </p:nvPr>
        </p:nvSpPr>
        <p:spPr>
          <a:xfrm>
            <a:off x="530352" y="2704665"/>
            <a:ext cx="7772401" cy="3224213"/>
          </a:xfrm>
          <a:prstGeom prst="rect">
            <a:avLst/>
          </a:prstGeom>
        </p:spPr>
        <p:txBody>
          <a:bodyPr/>
          <a:lstStyle>
            <a:lvl1pPr marL="0" indent="0">
              <a:spcBef>
                <a:spcPts val="375"/>
              </a:spcBef>
              <a:buSzTx/>
              <a:buFontTx/>
              <a:buNone/>
              <a:defRPr sz="1650">
                <a:solidFill>
                  <a:srgbClr val="FFFFFF"/>
                </a:solidFill>
                <a:latin typeface="Constantia"/>
                <a:ea typeface="Constantia"/>
                <a:cs typeface="Constantia"/>
                <a:sym typeface="Constantia"/>
              </a:defRPr>
            </a:lvl1pPr>
          </a:lstStyle>
          <a:p>
            <a:pPr lvl="0">
              <a:defRPr sz="1800">
                <a:solidFill>
                  <a:srgbClr val="000000"/>
                </a:solidFill>
              </a:defRPr>
            </a:pPr>
            <a:r>
              <a:rPr sz="1650">
                <a:solidFill>
                  <a:srgbClr val="FFFFFF"/>
                </a:solidFill>
              </a:rPr>
              <a:t>Click to edit Master text styles</a:t>
            </a:r>
          </a:p>
        </p:txBody>
      </p:sp>
      <p:sp>
        <p:nvSpPr>
          <p:cNvPr id="167" name="Shape 167"/>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72486446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69" name="Shape 169"/>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70" name="Shape 170"/>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73" name="Group 173"/>
          <p:cNvGrpSpPr/>
          <p:nvPr/>
        </p:nvGrpSpPr>
        <p:grpSpPr>
          <a:xfrm>
            <a:off x="-29294" y="-16112"/>
            <a:ext cx="9197179" cy="1058653"/>
            <a:chOff x="0" y="0"/>
            <a:chExt cx="9197178" cy="1058652"/>
          </a:xfrm>
        </p:grpSpPr>
        <p:sp>
          <p:nvSpPr>
            <p:cNvPr id="171" name="Shape 171"/>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72" name="Shape 172"/>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74" name="Shape 174"/>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175" name="Shape 175"/>
          <p:cNvSpPr>
            <a:spLocks noGrp="1"/>
          </p:cNvSpPr>
          <p:nvPr>
            <p:ph type="body" idx="1"/>
          </p:nvPr>
        </p:nvSpPr>
        <p:spPr>
          <a:xfrm>
            <a:off x="457200" y="1920084"/>
            <a:ext cx="4038600" cy="4937916"/>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41350" indent="-240716">
              <a:spcBef>
                <a:spcPts val="450"/>
              </a:spcBef>
              <a:buClr>
                <a:srgbClr val="0BD0D9"/>
              </a:buClr>
              <a:buSzPct val="70000"/>
              <a:buFont typeface="Wingdings 2"/>
              <a:buChar char="●"/>
              <a:defRPr sz="1950">
                <a:latin typeface="Constantia"/>
                <a:ea typeface="Constantia"/>
                <a:cs typeface="Constantia"/>
                <a:sym typeface="Constantia"/>
              </a:defRPr>
            </a:lvl3pPr>
            <a:lvl4pPr marL="961643" indent="-227837">
              <a:spcBef>
                <a:spcPts val="450"/>
              </a:spcBef>
              <a:buClr>
                <a:srgbClr val="0BD0D9"/>
              </a:buClr>
              <a:buSzPct val="65000"/>
              <a:buFont typeface="Wingdings 2"/>
              <a:buChar char="●"/>
              <a:defRPr sz="1950">
                <a:latin typeface="Constantia"/>
                <a:ea typeface="Constantia"/>
                <a:cs typeface="Constantia"/>
                <a:sym typeface="Constantia"/>
              </a:defRPr>
            </a:lvl4pPr>
            <a:lvl5pPr marL="1167383" indent="-227837">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176" name="Shape 176"/>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619017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78" name="Shape 178"/>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79" name="Shape 179"/>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82" name="Group 182"/>
          <p:cNvGrpSpPr/>
          <p:nvPr/>
        </p:nvGrpSpPr>
        <p:grpSpPr>
          <a:xfrm>
            <a:off x="-29294" y="-16112"/>
            <a:ext cx="9197179" cy="1058653"/>
            <a:chOff x="0" y="0"/>
            <a:chExt cx="9197178" cy="1058652"/>
          </a:xfrm>
        </p:grpSpPr>
        <p:sp>
          <p:nvSpPr>
            <p:cNvPr id="180" name="Shape 180"/>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81" name="Shape 181"/>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83" name="Shape 183"/>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184" name="Shape 184"/>
          <p:cNvSpPr>
            <a:spLocks noGrp="1"/>
          </p:cNvSpPr>
          <p:nvPr>
            <p:ph type="body" idx="1"/>
          </p:nvPr>
        </p:nvSpPr>
        <p:spPr>
          <a:xfrm>
            <a:off x="457200" y="1847088"/>
            <a:ext cx="4040188" cy="675672"/>
          </a:xfrm>
          <a:prstGeom prst="rect">
            <a:avLst/>
          </a:prstGeom>
        </p:spPr>
        <p:txBody>
          <a:bodyPr lIns="0" tIns="0" rIns="0" bIns="0" anchor="ctr">
            <a:noAutofit/>
          </a:bodyPr>
          <a:lstStyle>
            <a:lvl1pPr marL="0" indent="0">
              <a:spcBef>
                <a:spcPts val="375"/>
              </a:spcBef>
              <a:buSzTx/>
              <a:buFontTx/>
              <a:buNone/>
              <a:defRPr sz="1800" b="1">
                <a:solidFill>
                  <a:srgbClr val="04617B"/>
                </a:solidFill>
                <a:latin typeface="Constantia"/>
                <a:ea typeface="Constantia"/>
                <a:cs typeface="Constantia"/>
                <a:sym typeface="Constantia"/>
              </a:defRPr>
            </a:lvl1pPr>
          </a:lstStyle>
          <a:p>
            <a:pPr lvl="0">
              <a:defRPr sz="1800" b="0">
                <a:solidFill>
                  <a:srgbClr val="000000"/>
                </a:solidFill>
              </a:defRPr>
            </a:pPr>
            <a:r>
              <a:rPr sz="1800" b="1">
                <a:solidFill>
                  <a:srgbClr val="04617B"/>
                </a:solidFill>
              </a:rPr>
              <a:t>Click to edit Master text styles</a:t>
            </a:r>
          </a:p>
        </p:txBody>
      </p:sp>
      <p:sp>
        <p:nvSpPr>
          <p:cNvPr id="185" name="Shape 18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75003466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7" name="Shape 18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88" name="Shape 18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91" name="Group 191"/>
          <p:cNvGrpSpPr/>
          <p:nvPr/>
        </p:nvGrpSpPr>
        <p:grpSpPr>
          <a:xfrm>
            <a:off x="-29294" y="-16112"/>
            <a:ext cx="9197179" cy="1058653"/>
            <a:chOff x="0" y="0"/>
            <a:chExt cx="9197178" cy="1058652"/>
          </a:xfrm>
        </p:grpSpPr>
        <p:sp>
          <p:nvSpPr>
            <p:cNvPr id="189" name="Shape 18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90" name="Shape 19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192" name="Shape 192"/>
          <p:cNvSpPr>
            <a:spLocks noGrp="1"/>
          </p:cNvSpPr>
          <p:nvPr>
            <p:ph type="title"/>
          </p:nvPr>
        </p:nvSpPr>
        <p:spPr>
          <a:xfrm>
            <a:off x="457200" y="704089"/>
            <a:ext cx="8305800" cy="1143001"/>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193" name="Shape 193"/>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37336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95" name="Shape 195"/>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196" name="Shape 196"/>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199" name="Group 199"/>
          <p:cNvGrpSpPr/>
          <p:nvPr/>
        </p:nvGrpSpPr>
        <p:grpSpPr>
          <a:xfrm>
            <a:off x="-29294" y="-16112"/>
            <a:ext cx="9197179" cy="1058653"/>
            <a:chOff x="0" y="0"/>
            <a:chExt cx="9197178" cy="1058652"/>
          </a:xfrm>
        </p:grpSpPr>
        <p:sp>
          <p:nvSpPr>
            <p:cNvPr id="197" name="Shape 197"/>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198" name="Shape 198"/>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00" name="Shape 20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10213520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02" name="Shape 20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03" name="Shape 20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06" name="Group 206"/>
          <p:cNvGrpSpPr/>
          <p:nvPr/>
        </p:nvGrpSpPr>
        <p:grpSpPr>
          <a:xfrm>
            <a:off x="-29294" y="-16112"/>
            <a:ext cx="9197179" cy="1058653"/>
            <a:chOff x="0" y="0"/>
            <a:chExt cx="9197178" cy="1058652"/>
          </a:xfrm>
        </p:grpSpPr>
        <p:sp>
          <p:nvSpPr>
            <p:cNvPr id="204" name="Shape 20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05" name="Shape 20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07" name="Shape 207"/>
          <p:cNvSpPr>
            <a:spLocks noGrp="1"/>
          </p:cNvSpPr>
          <p:nvPr>
            <p:ph type="title"/>
          </p:nvPr>
        </p:nvSpPr>
        <p:spPr>
          <a:xfrm>
            <a:off x="685800" y="514353"/>
            <a:ext cx="2743200" cy="1162051"/>
          </a:xfrm>
          <a:prstGeom prst="rect">
            <a:avLst/>
          </a:prstGeom>
        </p:spPr>
        <p:txBody>
          <a:bodyPr lIns="0" tIns="0" rIns="0" bIns="0" anchor="b">
            <a:noAutofit/>
          </a:bodyPr>
          <a:lstStyle>
            <a:lvl1pPr algn="l">
              <a:defRPr sz="1950">
                <a:solidFill>
                  <a:srgbClr val="04617B"/>
                </a:solidFill>
              </a:defRPr>
            </a:lvl1pPr>
          </a:lstStyle>
          <a:p>
            <a:pPr lvl="0">
              <a:defRPr sz="1800">
                <a:solidFill>
                  <a:srgbClr val="000000"/>
                </a:solidFill>
              </a:defRPr>
            </a:pPr>
            <a:r>
              <a:rPr sz="1950">
                <a:solidFill>
                  <a:srgbClr val="04617B"/>
                </a:solidFill>
              </a:rPr>
              <a:t>Click to edit Master title style</a:t>
            </a:r>
          </a:p>
        </p:txBody>
      </p:sp>
      <p:sp>
        <p:nvSpPr>
          <p:cNvPr id="208" name="Shape 208"/>
          <p:cNvSpPr>
            <a:spLocks noGrp="1"/>
          </p:cNvSpPr>
          <p:nvPr>
            <p:ph type="body" idx="1"/>
          </p:nvPr>
        </p:nvSpPr>
        <p:spPr>
          <a:xfrm>
            <a:off x="685800" y="1676400"/>
            <a:ext cx="2743200" cy="4572000"/>
          </a:xfrm>
          <a:prstGeom prst="rect">
            <a:avLst/>
          </a:prstGeom>
        </p:spPr>
        <p:txBody>
          <a:bodyPr lIns="18288" tIns="18288" rIns="18288" bIns="18288"/>
          <a:lstStyle>
            <a:lvl1pPr marL="0" indent="0">
              <a:spcBef>
                <a:spcPts val="225"/>
              </a:spcBef>
              <a:buSzTx/>
              <a:buFontTx/>
              <a:buNone/>
              <a:defRPr sz="1050">
                <a:latin typeface="Constantia"/>
                <a:ea typeface="Constantia"/>
                <a:cs typeface="Constantia"/>
                <a:sym typeface="Constantia"/>
              </a:defRPr>
            </a:lvl1pPr>
          </a:lstStyle>
          <a:p>
            <a:pPr lvl="0">
              <a:defRPr sz="1800"/>
            </a:pPr>
            <a:r>
              <a:rPr sz="1050"/>
              <a:t>Click to edit Master text styles</a:t>
            </a:r>
          </a:p>
        </p:txBody>
      </p:sp>
      <p:sp>
        <p:nvSpPr>
          <p:cNvPr id="209" name="Shape 209"/>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8313530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11" name="Shape 211"/>
          <p:cNvSpPr/>
          <p:nvPr/>
        </p:nvSpPr>
        <p:spPr>
          <a:xfrm rot="420000" flipV="1">
            <a:off x="3165754" y="1108076"/>
            <a:ext cx="5257801" cy="4114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212" name="Shape 212"/>
          <p:cNvSpPr/>
          <p:nvPr/>
        </p:nvSpPr>
        <p:spPr>
          <a:xfrm rot="420000" flipV="1">
            <a:off x="8004134" y="5359770"/>
            <a:ext cx="155449" cy="1554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ln>
          <a:effectLst>
            <a:outerShdw blurRad="25400" dist="6350" dir="12900000" rotWithShape="0">
              <a:srgbClr val="000000">
                <a:alpha val="47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213" name="Shape 213"/>
          <p:cNvSpPr>
            <a:spLocks noGrp="1"/>
          </p:cNvSpPr>
          <p:nvPr>
            <p:ph type="title"/>
          </p:nvPr>
        </p:nvSpPr>
        <p:spPr>
          <a:xfrm>
            <a:off x="609601" y="0"/>
            <a:ext cx="2212849" cy="2759618"/>
          </a:xfrm>
          <a:prstGeom prst="rect">
            <a:avLst/>
          </a:prstGeom>
        </p:spPr>
        <p:txBody>
          <a:bodyPr anchor="b"/>
          <a:lstStyle>
            <a:lvl1pPr algn="l">
              <a:defRPr sz="1500" b="1">
                <a:solidFill>
                  <a:srgbClr val="04617B"/>
                </a:solidFill>
              </a:defRPr>
            </a:lvl1pPr>
          </a:lstStyle>
          <a:p>
            <a:pPr lvl="0">
              <a:defRPr sz="1800" b="0">
                <a:solidFill>
                  <a:srgbClr val="000000"/>
                </a:solidFill>
              </a:defRPr>
            </a:pPr>
            <a:r>
              <a:rPr sz="1500" b="1">
                <a:solidFill>
                  <a:srgbClr val="04617B"/>
                </a:solidFill>
              </a:rPr>
              <a:t>Click to edit Master title style</a:t>
            </a:r>
          </a:p>
        </p:txBody>
      </p:sp>
      <p:sp>
        <p:nvSpPr>
          <p:cNvPr id="214" name="Shape 214"/>
          <p:cNvSpPr>
            <a:spLocks noGrp="1"/>
          </p:cNvSpPr>
          <p:nvPr>
            <p:ph type="body" idx="1"/>
          </p:nvPr>
        </p:nvSpPr>
        <p:spPr>
          <a:xfrm>
            <a:off x="609600" y="2828787"/>
            <a:ext cx="2209800" cy="3893821"/>
          </a:xfrm>
          <a:prstGeom prst="rect">
            <a:avLst/>
          </a:prstGeom>
        </p:spPr>
        <p:txBody>
          <a:bodyPr/>
          <a:lstStyle>
            <a:lvl1pPr marL="0" indent="0">
              <a:spcBef>
                <a:spcPts val="150"/>
              </a:spcBef>
              <a:buSzTx/>
              <a:buFontTx/>
              <a:buNone/>
              <a:defRPr sz="975">
                <a:latin typeface="Constantia"/>
                <a:ea typeface="Constantia"/>
                <a:cs typeface="Constantia"/>
                <a:sym typeface="Constantia"/>
              </a:defRPr>
            </a:lvl1pPr>
          </a:lstStyle>
          <a:p>
            <a:pPr lvl="0">
              <a:defRPr sz="1800"/>
            </a:pPr>
            <a:r>
              <a:rPr sz="975"/>
              <a:t>Click to edit Master text styles</a:t>
            </a:r>
          </a:p>
        </p:txBody>
      </p:sp>
      <p:sp>
        <p:nvSpPr>
          <p:cNvPr id="215" name="Shape 215"/>
          <p:cNvSpPr>
            <a:spLocks noGrp="1"/>
          </p:cNvSpPr>
          <p:nvPr>
            <p:ph type="sldNum" sz="quarter" idx="2"/>
          </p:nvPr>
        </p:nvSpPr>
        <p:spPr>
          <a:xfrm>
            <a:off x="8077200" y="6582978"/>
            <a:ext cx="6096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
        <p:nvSpPr>
          <p:cNvPr id="216" name="Shape 216"/>
          <p:cNvSpPr/>
          <p:nvPr/>
        </p:nvSpPr>
        <p:spPr>
          <a:xfrm flipV="1">
            <a:off x="-9524" y="5816601"/>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17" name="Shape 217"/>
          <p:cNvSpPr/>
          <p:nvPr/>
        </p:nvSpPr>
        <p:spPr>
          <a:xfrm flipV="1">
            <a:off x="4381501" y="6250790"/>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Tree>
    <p:extLst>
      <p:ext uri="{BB962C8B-B14F-4D97-AF65-F5344CB8AC3E}">
        <p14:creationId xmlns:p14="http://schemas.microsoft.com/office/powerpoint/2010/main" val="263870912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19" name="Shape 219"/>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20" name="Shape 220"/>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23" name="Group 223"/>
          <p:cNvGrpSpPr/>
          <p:nvPr/>
        </p:nvGrpSpPr>
        <p:grpSpPr>
          <a:xfrm>
            <a:off x="-29294" y="-16112"/>
            <a:ext cx="9197179" cy="1058653"/>
            <a:chOff x="0" y="0"/>
            <a:chExt cx="9197178" cy="1058652"/>
          </a:xfrm>
        </p:grpSpPr>
        <p:sp>
          <p:nvSpPr>
            <p:cNvPr id="221" name="Shape 221"/>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22" name="Shape 222"/>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24" name="Shape 224"/>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225" name="Shape 225"/>
          <p:cNvSpPr>
            <a:spLocks noGrp="1"/>
          </p:cNvSpPr>
          <p:nvPr>
            <p:ph type="body" idx="1"/>
          </p:nvPr>
        </p:nvSpPr>
        <p:spPr>
          <a:xfrm>
            <a:off x="457200" y="1935481"/>
            <a:ext cx="8229600" cy="4922521"/>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226" name="Shape 226"/>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27267109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DB212C-468F-47E6-B320-1053B454C970}" type="slidenum">
              <a:rPr lang="fa-IR"/>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8" name="Shape 228"/>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29" name="Shape 229"/>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32" name="Group 232"/>
          <p:cNvGrpSpPr/>
          <p:nvPr/>
        </p:nvGrpSpPr>
        <p:grpSpPr>
          <a:xfrm>
            <a:off x="-29294" y="-16112"/>
            <a:ext cx="9197179" cy="1058653"/>
            <a:chOff x="0" y="0"/>
            <a:chExt cx="9197178" cy="1058652"/>
          </a:xfrm>
        </p:grpSpPr>
        <p:sp>
          <p:nvSpPr>
            <p:cNvPr id="230" name="Shape 230"/>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31" name="Shape 231"/>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33" name="Shape 233"/>
          <p:cNvSpPr>
            <a:spLocks noGrp="1"/>
          </p:cNvSpPr>
          <p:nvPr>
            <p:ph type="title"/>
          </p:nvPr>
        </p:nvSpPr>
        <p:spPr>
          <a:xfrm>
            <a:off x="6629400" y="0"/>
            <a:ext cx="2057400" cy="6126164"/>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234" name="Shape 234"/>
          <p:cNvSpPr>
            <a:spLocks noGrp="1"/>
          </p:cNvSpPr>
          <p:nvPr>
            <p:ph type="body" idx="1"/>
          </p:nvPr>
        </p:nvSpPr>
        <p:spPr>
          <a:xfrm>
            <a:off x="457200" y="914400"/>
            <a:ext cx="6019800" cy="5943600"/>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235" name="Shape 23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39270333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_Title Slide">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237" name="Shape 23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38" name="Shape 23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41" name="Group 241"/>
          <p:cNvGrpSpPr/>
          <p:nvPr/>
        </p:nvGrpSpPr>
        <p:grpSpPr>
          <a:xfrm>
            <a:off x="-29294" y="-16112"/>
            <a:ext cx="9197179" cy="1058653"/>
            <a:chOff x="0" y="0"/>
            <a:chExt cx="9197178" cy="1058652"/>
          </a:xfrm>
        </p:grpSpPr>
        <p:sp>
          <p:nvSpPr>
            <p:cNvPr id="239" name="Shape 23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40" name="Shape 24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42" name="Shape 242"/>
          <p:cNvSpPr>
            <a:spLocks noGrp="1"/>
          </p:cNvSpPr>
          <p:nvPr>
            <p:ph type="title"/>
          </p:nvPr>
        </p:nvSpPr>
        <p:spPr>
          <a:xfrm>
            <a:off x="533400" y="0"/>
            <a:ext cx="7851648" cy="3200400"/>
          </a:xfrm>
          <a:prstGeom prst="rect">
            <a:avLst/>
          </a:prstGeom>
        </p:spPr>
        <p:txBody>
          <a:bodyPr lIns="0" tIns="0" rIns="0" bIns="0" anchor="b"/>
          <a:lstStyle>
            <a:lvl1pPr algn="r">
              <a:defRPr sz="4200" b="1">
                <a:solidFill>
                  <a:srgbClr val="4DE1EA"/>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DE1EA"/>
                </a:solidFill>
                <a:effectLst>
                  <a:outerShdw blurRad="38100" dist="25400" dir="5400000" rotWithShape="0">
                    <a:srgbClr val="000000">
                      <a:alpha val="43000"/>
                    </a:srgbClr>
                  </a:outerShdw>
                </a:effectLst>
              </a:rPr>
              <a:t>Click to edit Master title style</a:t>
            </a:r>
          </a:p>
        </p:txBody>
      </p:sp>
      <p:sp>
        <p:nvSpPr>
          <p:cNvPr id="243" name="Shape 243"/>
          <p:cNvSpPr>
            <a:spLocks noGrp="1"/>
          </p:cNvSpPr>
          <p:nvPr>
            <p:ph type="body" idx="1"/>
          </p:nvPr>
        </p:nvSpPr>
        <p:spPr>
          <a:xfrm>
            <a:off x="533400" y="3228538"/>
            <a:ext cx="7854696" cy="3467101"/>
          </a:xfrm>
          <a:prstGeom prst="rect">
            <a:avLst/>
          </a:prstGeom>
        </p:spPr>
        <p:txBody>
          <a:bodyPr lIns="0" tIns="0" rIns="0" bIns="0"/>
          <a:lstStyle>
            <a:lvl1pPr marL="0" marR="34289" indent="0" algn="r">
              <a:spcBef>
                <a:spcPts val="450"/>
              </a:spcBef>
              <a:buSzTx/>
              <a:buFontTx/>
              <a:buNone/>
              <a:defRPr sz="1950">
                <a:solidFill>
                  <a:srgbClr val="FFFFFF"/>
                </a:solidFill>
                <a:latin typeface="Constantia"/>
                <a:ea typeface="Constantia"/>
                <a:cs typeface="Constantia"/>
                <a:sym typeface="Constantia"/>
              </a:defRPr>
            </a:lvl1pPr>
          </a:lstStyle>
          <a:p>
            <a:pPr lvl="0">
              <a:defRPr sz="1800">
                <a:solidFill>
                  <a:srgbClr val="000000"/>
                </a:solidFill>
              </a:defRPr>
            </a:pPr>
            <a:r>
              <a:rPr sz="1950">
                <a:solidFill>
                  <a:srgbClr val="FFFFFF"/>
                </a:solidFill>
              </a:rPr>
              <a:t>Click to edit Master subtitle style</a:t>
            </a:r>
          </a:p>
        </p:txBody>
      </p:sp>
      <p:sp>
        <p:nvSpPr>
          <p:cNvPr id="244" name="Shape 24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58522287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3_Section Header">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255" name="Shape 255"/>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56" name="Shape 256"/>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59" name="Group 259"/>
          <p:cNvGrpSpPr/>
          <p:nvPr/>
        </p:nvGrpSpPr>
        <p:grpSpPr>
          <a:xfrm>
            <a:off x="-29294" y="-16112"/>
            <a:ext cx="9197179" cy="1058653"/>
            <a:chOff x="0" y="0"/>
            <a:chExt cx="9197178" cy="1058652"/>
          </a:xfrm>
        </p:grpSpPr>
        <p:sp>
          <p:nvSpPr>
            <p:cNvPr id="257" name="Shape 257"/>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58" name="Shape 258"/>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60" name="Shape 260"/>
          <p:cNvSpPr>
            <a:spLocks noGrp="1"/>
          </p:cNvSpPr>
          <p:nvPr>
            <p:ph type="title"/>
          </p:nvPr>
        </p:nvSpPr>
        <p:spPr>
          <a:xfrm>
            <a:off x="530352" y="0"/>
            <a:ext cx="7772401" cy="2679192"/>
          </a:xfrm>
          <a:prstGeom prst="rect">
            <a:avLst/>
          </a:prstGeom>
        </p:spPr>
        <p:txBody>
          <a:bodyPr lIns="0" tIns="0" rIns="0" bIns="0" anchor="b">
            <a:noAutofit/>
          </a:bodyPr>
          <a:lstStyle>
            <a:lvl1pPr algn="l">
              <a:defRPr sz="4200" b="1">
                <a:solidFill>
                  <a:srgbClr val="4BE4AD"/>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BE4AD"/>
                </a:solidFill>
                <a:effectLst>
                  <a:outerShdw blurRad="38100" dist="25400" dir="5400000" rotWithShape="0">
                    <a:srgbClr val="000000">
                      <a:alpha val="43000"/>
                    </a:srgbClr>
                  </a:outerShdw>
                </a:effectLst>
              </a:rPr>
              <a:t>Click to edit Master title style</a:t>
            </a:r>
          </a:p>
        </p:txBody>
      </p:sp>
      <p:sp>
        <p:nvSpPr>
          <p:cNvPr id="261" name="Shape 261"/>
          <p:cNvSpPr>
            <a:spLocks noGrp="1"/>
          </p:cNvSpPr>
          <p:nvPr>
            <p:ph type="body" idx="1"/>
          </p:nvPr>
        </p:nvSpPr>
        <p:spPr>
          <a:xfrm>
            <a:off x="530352" y="2704665"/>
            <a:ext cx="7772401" cy="3224213"/>
          </a:xfrm>
          <a:prstGeom prst="rect">
            <a:avLst/>
          </a:prstGeom>
        </p:spPr>
        <p:txBody>
          <a:bodyPr/>
          <a:lstStyle>
            <a:lvl1pPr marL="0" indent="0">
              <a:spcBef>
                <a:spcPts val="375"/>
              </a:spcBef>
              <a:buSzTx/>
              <a:buFontTx/>
              <a:buNone/>
              <a:defRPr sz="1650">
                <a:solidFill>
                  <a:srgbClr val="FFFFFF"/>
                </a:solidFill>
                <a:latin typeface="Constantia"/>
                <a:ea typeface="Constantia"/>
                <a:cs typeface="Constantia"/>
                <a:sym typeface="Constantia"/>
              </a:defRPr>
            </a:lvl1pPr>
          </a:lstStyle>
          <a:p>
            <a:pPr lvl="0">
              <a:defRPr sz="1800">
                <a:solidFill>
                  <a:srgbClr val="000000"/>
                </a:solidFill>
              </a:defRPr>
            </a:pPr>
            <a:r>
              <a:rPr sz="1650">
                <a:solidFill>
                  <a:srgbClr val="FFFFFF"/>
                </a:solidFill>
              </a:rPr>
              <a:t>Click to edit Master text styles</a:t>
            </a:r>
          </a:p>
        </p:txBody>
      </p:sp>
      <p:sp>
        <p:nvSpPr>
          <p:cNvPr id="262" name="Shape 262"/>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82422556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3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64" name="Shape 26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65" name="Shape 26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68" name="Group 268"/>
          <p:cNvGrpSpPr/>
          <p:nvPr/>
        </p:nvGrpSpPr>
        <p:grpSpPr>
          <a:xfrm>
            <a:off x="-29294" y="-16112"/>
            <a:ext cx="9197179" cy="1058653"/>
            <a:chOff x="0" y="0"/>
            <a:chExt cx="9197178" cy="1058652"/>
          </a:xfrm>
        </p:grpSpPr>
        <p:sp>
          <p:nvSpPr>
            <p:cNvPr id="266" name="Shape 26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67" name="Shape 26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69" name="Shape 26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270" name="Shape 270"/>
          <p:cNvSpPr>
            <a:spLocks noGrp="1"/>
          </p:cNvSpPr>
          <p:nvPr>
            <p:ph type="body" idx="1"/>
          </p:nvPr>
        </p:nvSpPr>
        <p:spPr>
          <a:xfrm>
            <a:off x="457200" y="1920084"/>
            <a:ext cx="4038600" cy="4937916"/>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41350" indent="-240716">
              <a:spcBef>
                <a:spcPts val="450"/>
              </a:spcBef>
              <a:buClr>
                <a:srgbClr val="0BD0D9"/>
              </a:buClr>
              <a:buSzPct val="70000"/>
              <a:buFont typeface="Wingdings 2"/>
              <a:buChar char="●"/>
              <a:defRPr sz="1950">
                <a:latin typeface="Constantia"/>
                <a:ea typeface="Constantia"/>
                <a:cs typeface="Constantia"/>
                <a:sym typeface="Constantia"/>
              </a:defRPr>
            </a:lvl3pPr>
            <a:lvl4pPr marL="961643" indent="-227837">
              <a:spcBef>
                <a:spcPts val="450"/>
              </a:spcBef>
              <a:buClr>
                <a:srgbClr val="0BD0D9"/>
              </a:buClr>
              <a:buSzPct val="65000"/>
              <a:buFont typeface="Wingdings 2"/>
              <a:buChar char="●"/>
              <a:defRPr sz="1950">
                <a:latin typeface="Constantia"/>
                <a:ea typeface="Constantia"/>
                <a:cs typeface="Constantia"/>
                <a:sym typeface="Constantia"/>
              </a:defRPr>
            </a:lvl4pPr>
            <a:lvl5pPr marL="1167383" indent="-227837">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271" name="Shape 27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68279747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3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73" name="Shape 27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74" name="Shape 27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77" name="Group 277"/>
          <p:cNvGrpSpPr/>
          <p:nvPr/>
        </p:nvGrpSpPr>
        <p:grpSpPr>
          <a:xfrm>
            <a:off x="-29294" y="-16112"/>
            <a:ext cx="9197179" cy="1058653"/>
            <a:chOff x="0" y="0"/>
            <a:chExt cx="9197178" cy="1058652"/>
          </a:xfrm>
        </p:grpSpPr>
        <p:sp>
          <p:nvSpPr>
            <p:cNvPr id="275" name="Shape 27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76" name="Shape 27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78" name="Shape 278"/>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279" name="Shape 279"/>
          <p:cNvSpPr>
            <a:spLocks noGrp="1"/>
          </p:cNvSpPr>
          <p:nvPr>
            <p:ph type="body" idx="1"/>
          </p:nvPr>
        </p:nvSpPr>
        <p:spPr>
          <a:xfrm>
            <a:off x="457200" y="1847088"/>
            <a:ext cx="4040188" cy="675672"/>
          </a:xfrm>
          <a:prstGeom prst="rect">
            <a:avLst/>
          </a:prstGeom>
        </p:spPr>
        <p:txBody>
          <a:bodyPr lIns="0" tIns="0" rIns="0" bIns="0" anchor="ctr">
            <a:noAutofit/>
          </a:bodyPr>
          <a:lstStyle>
            <a:lvl1pPr marL="0" indent="0">
              <a:spcBef>
                <a:spcPts val="375"/>
              </a:spcBef>
              <a:buSzTx/>
              <a:buFontTx/>
              <a:buNone/>
              <a:defRPr sz="1800" b="1">
                <a:solidFill>
                  <a:srgbClr val="04617B"/>
                </a:solidFill>
                <a:latin typeface="Constantia"/>
                <a:ea typeface="Constantia"/>
                <a:cs typeface="Constantia"/>
                <a:sym typeface="Constantia"/>
              </a:defRPr>
            </a:lvl1pPr>
          </a:lstStyle>
          <a:p>
            <a:pPr lvl="0">
              <a:defRPr sz="1800" b="0">
                <a:solidFill>
                  <a:srgbClr val="000000"/>
                </a:solidFill>
              </a:defRPr>
            </a:pPr>
            <a:r>
              <a:rPr sz="1800" b="1">
                <a:solidFill>
                  <a:srgbClr val="04617B"/>
                </a:solidFill>
              </a:rPr>
              <a:t>Click to edit Master text styles</a:t>
            </a:r>
          </a:p>
        </p:txBody>
      </p:sp>
      <p:sp>
        <p:nvSpPr>
          <p:cNvPr id="280" name="Shape 28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45963014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82" name="Shape 28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83" name="Shape 28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86" name="Group 286"/>
          <p:cNvGrpSpPr/>
          <p:nvPr/>
        </p:nvGrpSpPr>
        <p:grpSpPr>
          <a:xfrm>
            <a:off x="-29294" y="-16112"/>
            <a:ext cx="9197179" cy="1058653"/>
            <a:chOff x="0" y="0"/>
            <a:chExt cx="9197178" cy="1058652"/>
          </a:xfrm>
        </p:grpSpPr>
        <p:sp>
          <p:nvSpPr>
            <p:cNvPr id="284" name="Shape 28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85" name="Shape 28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87" name="Shape 287"/>
          <p:cNvSpPr>
            <a:spLocks noGrp="1"/>
          </p:cNvSpPr>
          <p:nvPr>
            <p:ph type="title"/>
          </p:nvPr>
        </p:nvSpPr>
        <p:spPr>
          <a:xfrm>
            <a:off x="457200" y="704089"/>
            <a:ext cx="8305800" cy="1143001"/>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288" name="Shape 288"/>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14056980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3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0" name="Shape 290"/>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91" name="Shape 291"/>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294" name="Group 294"/>
          <p:cNvGrpSpPr/>
          <p:nvPr/>
        </p:nvGrpSpPr>
        <p:grpSpPr>
          <a:xfrm>
            <a:off x="-29294" y="-16112"/>
            <a:ext cx="9197179" cy="1058653"/>
            <a:chOff x="0" y="0"/>
            <a:chExt cx="9197178" cy="1058652"/>
          </a:xfrm>
        </p:grpSpPr>
        <p:sp>
          <p:nvSpPr>
            <p:cNvPr id="292" name="Shape 292"/>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293" name="Shape 293"/>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295" name="Shape 29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69845693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3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7" name="Shape 29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298" name="Shape 29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01" name="Group 301"/>
          <p:cNvGrpSpPr/>
          <p:nvPr/>
        </p:nvGrpSpPr>
        <p:grpSpPr>
          <a:xfrm>
            <a:off x="-29294" y="-16112"/>
            <a:ext cx="9197179" cy="1058653"/>
            <a:chOff x="0" y="0"/>
            <a:chExt cx="9197178" cy="1058652"/>
          </a:xfrm>
        </p:grpSpPr>
        <p:sp>
          <p:nvSpPr>
            <p:cNvPr id="299" name="Shape 29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00" name="Shape 30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02" name="Shape 302"/>
          <p:cNvSpPr>
            <a:spLocks noGrp="1"/>
          </p:cNvSpPr>
          <p:nvPr>
            <p:ph type="title"/>
          </p:nvPr>
        </p:nvSpPr>
        <p:spPr>
          <a:xfrm>
            <a:off x="685800" y="514353"/>
            <a:ext cx="2743200" cy="1162051"/>
          </a:xfrm>
          <a:prstGeom prst="rect">
            <a:avLst/>
          </a:prstGeom>
        </p:spPr>
        <p:txBody>
          <a:bodyPr lIns="0" tIns="0" rIns="0" bIns="0" anchor="b">
            <a:noAutofit/>
          </a:bodyPr>
          <a:lstStyle>
            <a:lvl1pPr algn="l">
              <a:defRPr sz="1950">
                <a:solidFill>
                  <a:srgbClr val="04617B"/>
                </a:solidFill>
              </a:defRPr>
            </a:lvl1pPr>
          </a:lstStyle>
          <a:p>
            <a:pPr lvl="0">
              <a:defRPr sz="1800">
                <a:solidFill>
                  <a:srgbClr val="000000"/>
                </a:solidFill>
              </a:defRPr>
            </a:pPr>
            <a:r>
              <a:rPr sz="1950">
                <a:solidFill>
                  <a:srgbClr val="04617B"/>
                </a:solidFill>
              </a:rPr>
              <a:t>Click to edit Master title style</a:t>
            </a:r>
          </a:p>
        </p:txBody>
      </p:sp>
      <p:sp>
        <p:nvSpPr>
          <p:cNvPr id="303" name="Shape 303"/>
          <p:cNvSpPr>
            <a:spLocks noGrp="1"/>
          </p:cNvSpPr>
          <p:nvPr>
            <p:ph type="body" idx="1"/>
          </p:nvPr>
        </p:nvSpPr>
        <p:spPr>
          <a:xfrm>
            <a:off x="685800" y="1676400"/>
            <a:ext cx="2743200" cy="4572000"/>
          </a:xfrm>
          <a:prstGeom prst="rect">
            <a:avLst/>
          </a:prstGeom>
        </p:spPr>
        <p:txBody>
          <a:bodyPr lIns="18288" tIns="18288" rIns="18288" bIns="18288"/>
          <a:lstStyle>
            <a:lvl1pPr marL="0" indent="0">
              <a:spcBef>
                <a:spcPts val="225"/>
              </a:spcBef>
              <a:buSzTx/>
              <a:buFontTx/>
              <a:buNone/>
              <a:defRPr sz="1050">
                <a:latin typeface="Constantia"/>
                <a:ea typeface="Constantia"/>
                <a:cs typeface="Constantia"/>
                <a:sym typeface="Constantia"/>
              </a:defRPr>
            </a:lvl1pPr>
          </a:lstStyle>
          <a:p>
            <a:pPr lvl="0">
              <a:defRPr sz="1800"/>
            </a:pPr>
            <a:r>
              <a:rPr sz="1050"/>
              <a:t>Click to edit Master text styles</a:t>
            </a:r>
          </a:p>
        </p:txBody>
      </p:sp>
      <p:sp>
        <p:nvSpPr>
          <p:cNvPr id="304" name="Shape 30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98274089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3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6" name="Shape 306"/>
          <p:cNvSpPr/>
          <p:nvPr/>
        </p:nvSpPr>
        <p:spPr>
          <a:xfrm rot="420000" flipV="1">
            <a:off x="3165754" y="1108076"/>
            <a:ext cx="5257801" cy="4114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307" name="Shape 307"/>
          <p:cNvSpPr/>
          <p:nvPr/>
        </p:nvSpPr>
        <p:spPr>
          <a:xfrm rot="420000" flipV="1">
            <a:off x="8004134" y="5359770"/>
            <a:ext cx="155449" cy="1554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ln>
          <a:effectLst>
            <a:outerShdw blurRad="25400" dist="6350" dir="12900000" rotWithShape="0">
              <a:srgbClr val="000000">
                <a:alpha val="47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308" name="Shape 308"/>
          <p:cNvSpPr>
            <a:spLocks noGrp="1"/>
          </p:cNvSpPr>
          <p:nvPr>
            <p:ph type="title"/>
          </p:nvPr>
        </p:nvSpPr>
        <p:spPr>
          <a:xfrm>
            <a:off x="609601" y="0"/>
            <a:ext cx="2212849" cy="2759618"/>
          </a:xfrm>
          <a:prstGeom prst="rect">
            <a:avLst/>
          </a:prstGeom>
        </p:spPr>
        <p:txBody>
          <a:bodyPr anchor="b"/>
          <a:lstStyle>
            <a:lvl1pPr algn="l">
              <a:defRPr sz="1500" b="1">
                <a:solidFill>
                  <a:srgbClr val="04617B"/>
                </a:solidFill>
              </a:defRPr>
            </a:lvl1pPr>
          </a:lstStyle>
          <a:p>
            <a:pPr lvl="0">
              <a:defRPr sz="1800" b="0">
                <a:solidFill>
                  <a:srgbClr val="000000"/>
                </a:solidFill>
              </a:defRPr>
            </a:pPr>
            <a:r>
              <a:rPr sz="1500" b="1">
                <a:solidFill>
                  <a:srgbClr val="04617B"/>
                </a:solidFill>
              </a:rPr>
              <a:t>Click to edit Master title style</a:t>
            </a:r>
          </a:p>
        </p:txBody>
      </p:sp>
      <p:sp>
        <p:nvSpPr>
          <p:cNvPr id="309" name="Shape 309"/>
          <p:cNvSpPr>
            <a:spLocks noGrp="1"/>
          </p:cNvSpPr>
          <p:nvPr>
            <p:ph type="body" idx="1"/>
          </p:nvPr>
        </p:nvSpPr>
        <p:spPr>
          <a:xfrm>
            <a:off x="609600" y="2828787"/>
            <a:ext cx="2209800" cy="3893821"/>
          </a:xfrm>
          <a:prstGeom prst="rect">
            <a:avLst/>
          </a:prstGeom>
        </p:spPr>
        <p:txBody>
          <a:bodyPr/>
          <a:lstStyle>
            <a:lvl1pPr marL="0" indent="0">
              <a:spcBef>
                <a:spcPts val="150"/>
              </a:spcBef>
              <a:buSzTx/>
              <a:buFontTx/>
              <a:buNone/>
              <a:defRPr sz="975">
                <a:latin typeface="Constantia"/>
                <a:ea typeface="Constantia"/>
                <a:cs typeface="Constantia"/>
                <a:sym typeface="Constantia"/>
              </a:defRPr>
            </a:lvl1pPr>
          </a:lstStyle>
          <a:p>
            <a:pPr lvl="0">
              <a:defRPr sz="1800"/>
            </a:pPr>
            <a:r>
              <a:rPr sz="975"/>
              <a:t>Click to edit Master text styles</a:t>
            </a:r>
          </a:p>
        </p:txBody>
      </p:sp>
      <p:sp>
        <p:nvSpPr>
          <p:cNvPr id="310" name="Shape 310"/>
          <p:cNvSpPr>
            <a:spLocks noGrp="1"/>
          </p:cNvSpPr>
          <p:nvPr>
            <p:ph type="sldNum" sz="quarter" idx="2"/>
          </p:nvPr>
        </p:nvSpPr>
        <p:spPr>
          <a:xfrm>
            <a:off x="8077200" y="6582978"/>
            <a:ext cx="6096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
        <p:nvSpPr>
          <p:cNvPr id="311" name="Shape 311"/>
          <p:cNvSpPr/>
          <p:nvPr/>
        </p:nvSpPr>
        <p:spPr>
          <a:xfrm flipV="1">
            <a:off x="-9524" y="5816601"/>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12" name="Shape 312"/>
          <p:cNvSpPr/>
          <p:nvPr/>
        </p:nvSpPr>
        <p:spPr>
          <a:xfrm flipV="1">
            <a:off x="4381501" y="6250790"/>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Tree>
    <p:extLst>
      <p:ext uri="{BB962C8B-B14F-4D97-AF65-F5344CB8AC3E}">
        <p14:creationId xmlns:p14="http://schemas.microsoft.com/office/powerpoint/2010/main" val="291184793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3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14" name="Shape 31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15" name="Shape 31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18" name="Group 318"/>
          <p:cNvGrpSpPr/>
          <p:nvPr/>
        </p:nvGrpSpPr>
        <p:grpSpPr>
          <a:xfrm>
            <a:off x="-29294" y="-16112"/>
            <a:ext cx="9197179" cy="1058653"/>
            <a:chOff x="0" y="0"/>
            <a:chExt cx="9197178" cy="1058652"/>
          </a:xfrm>
        </p:grpSpPr>
        <p:sp>
          <p:nvSpPr>
            <p:cNvPr id="316" name="Shape 31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17" name="Shape 31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19" name="Shape 31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320" name="Shape 320"/>
          <p:cNvSpPr>
            <a:spLocks noGrp="1"/>
          </p:cNvSpPr>
          <p:nvPr>
            <p:ph type="body" idx="1"/>
          </p:nvPr>
        </p:nvSpPr>
        <p:spPr>
          <a:xfrm>
            <a:off x="457200" y="1935481"/>
            <a:ext cx="8229600" cy="4922521"/>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321" name="Shape 32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67687287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6E6193-8695-4CB6-9804-6F53902900DF}" type="slidenum">
              <a:rPr lang="fa-IR"/>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23" name="Shape 32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24" name="Shape 32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27" name="Group 327"/>
          <p:cNvGrpSpPr/>
          <p:nvPr/>
        </p:nvGrpSpPr>
        <p:grpSpPr>
          <a:xfrm>
            <a:off x="-29294" y="-16112"/>
            <a:ext cx="9197179" cy="1058653"/>
            <a:chOff x="0" y="0"/>
            <a:chExt cx="9197178" cy="1058652"/>
          </a:xfrm>
        </p:grpSpPr>
        <p:sp>
          <p:nvSpPr>
            <p:cNvPr id="325" name="Shape 32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26" name="Shape 32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28" name="Shape 328"/>
          <p:cNvSpPr>
            <a:spLocks noGrp="1"/>
          </p:cNvSpPr>
          <p:nvPr>
            <p:ph type="title"/>
          </p:nvPr>
        </p:nvSpPr>
        <p:spPr>
          <a:xfrm>
            <a:off x="6629400" y="0"/>
            <a:ext cx="2057400" cy="6126164"/>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329" name="Shape 329"/>
          <p:cNvSpPr>
            <a:spLocks noGrp="1"/>
          </p:cNvSpPr>
          <p:nvPr>
            <p:ph type="body" idx="1"/>
          </p:nvPr>
        </p:nvSpPr>
        <p:spPr>
          <a:xfrm>
            <a:off x="457200" y="914400"/>
            <a:ext cx="6019800" cy="5943600"/>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330" name="Shape 33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01011018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332" name="Shape 33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33" name="Shape 33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36" name="Group 336"/>
          <p:cNvGrpSpPr/>
          <p:nvPr/>
        </p:nvGrpSpPr>
        <p:grpSpPr>
          <a:xfrm>
            <a:off x="-29294" y="-16112"/>
            <a:ext cx="9197179" cy="1058653"/>
            <a:chOff x="0" y="0"/>
            <a:chExt cx="9197178" cy="1058652"/>
          </a:xfrm>
        </p:grpSpPr>
        <p:sp>
          <p:nvSpPr>
            <p:cNvPr id="334" name="Shape 33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35" name="Shape 33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37" name="Shape 337"/>
          <p:cNvSpPr>
            <a:spLocks noGrp="1"/>
          </p:cNvSpPr>
          <p:nvPr>
            <p:ph type="title"/>
          </p:nvPr>
        </p:nvSpPr>
        <p:spPr>
          <a:xfrm>
            <a:off x="533400" y="0"/>
            <a:ext cx="7851648" cy="3200400"/>
          </a:xfrm>
          <a:prstGeom prst="rect">
            <a:avLst/>
          </a:prstGeom>
        </p:spPr>
        <p:txBody>
          <a:bodyPr lIns="0" tIns="0" rIns="0" bIns="0" anchor="b"/>
          <a:lstStyle>
            <a:lvl1pPr algn="r">
              <a:defRPr sz="4200" b="1">
                <a:solidFill>
                  <a:srgbClr val="4DE1EA"/>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DE1EA"/>
                </a:solidFill>
                <a:effectLst>
                  <a:outerShdw blurRad="38100" dist="25400" dir="5400000" rotWithShape="0">
                    <a:srgbClr val="000000">
                      <a:alpha val="43000"/>
                    </a:srgbClr>
                  </a:outerShdw>
                </a:effectLst>
              </a:rPr>
              <a:t>Click to edit Master title style</a:t>
            </a:r>
          </a:p>
        </p:txBody>
      </p:sp>
      <p:sp>
        <p:nvSpPr>
          <p:cNvPr id="338" name="Shape 338"/>
          <p:cNvSpPr>
            <a:spLocks noGrp="1"/>
          </p:cNvSpPr>
          <p:nvPr>
            <p:ph type="body" idx="1"/>
          </p:nvPr>
        </p:nvSpPr>
        <p:spPr>
          <a:xfrm>
            <a:off x="533400" y="3228538"/>
            <a:ext cx="7854696" cy="3467101"/>
          </a:xfrm>
          <a:prstGeom prst="rect">
            <a:avLst/>
          </a:prstGeom>
        </p:spPr>
        <p:txBody>
          <a:bodyPr lIns="0" tIns="0" rIns="0" bIns="0"/>
          <a:lstStyle>
            <a:lvl1pPr marL="0" marR="34289" indent="0" algn="r">
              <a:spcBef>
                <a:spcPts val="450"/>
              </a:spcBef>
              <a:buSzTx/>
              <a:buFontTx/>
              <a:buNone/>
              <a:defRPr sz="1950">
                <a:solidFill>
                  <a:srgbClr val="FFFFFF"/>
                </a:solidFill>
                <a:latin typeface="Constantia"/>
                <a:ea typeface="Constantia"/>
                <a:cs typeface="Constantia"/>
                <a:sym typeface="Constantia"/>
              </a:defRPr>
            </a:lvl1pPr>
          </a:lstStyle>
          <a:p>
            <a:pPr lvl="0">
              <a:defRPr sz="1800">
                <a:solidFill>
                  <a:srgbClr val="000000"/>
                </a:solidFill>
              </a:defRPr>
            </a:pPr>
            <a:r>
              <a:rPr sz="1950">
                <a:solidFill>
                  <a:srgbClr val="FFFFFF"/>
                </a:solidFill>
              </a:rPr>
              <a:t>Click to edit Master subtitle style</a:t>
            </a:r>
          </a:p>
        </p:txBody>
      </p:sp>
      <p:sp>
        <p:nvSpPr>
          <p:cNvPr id="339" name="Shape 339"/>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0554094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350" name="Shape 350"/>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51" name="Shape 351"/>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54" name="Group 354"/>
          <p:cNvGrpSpPr/>
          <p:nvPr/>
        </p:nvGrpSpPr>
        <p:grpSpPr>
          <a:xfrm>
            <a:off x="-29294" y="-16112"/>
            <a:ext cx="9197179" cy="1058653"/>
            <a:chOff x="0" y="0"/>
            <a:chExt cx="9197178" cy="1058652"/>
          </a:xfrm>
        </p:grpSpPr>
        <p:sp>
          <p:nvSpPr>
            <p:cNvPr id="352" name="Shape 352"/>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53" name="Shape 353"/>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55" name="Shape 355"/>
          <p:cNvSpPr>
            <a:spLocks noGrp="1"/>
          </p:cNvSpPr>
          <p:nvPr>
            <p:ph type="title"/>
          </p:nvPr>
        </p:nvSpPr>
        <p:spPr>
          <a:xfrm>
            <a:off x="530352" y="0"/>
            <a:ext cx="7772401" cy="2679192"/>
          </a:xfrm>
          <a:prstGeom prst="rect">
            <a:avLst/>
          </a:prstGeom>
        </p:spPr>
        <p:txBody>
          <a:bodyPr lIns="0" tIns="0" rIns="0" bIns="0" anchor="b">
            <a:noAutofit/>
          </a:bodyPr>
          <a:lstStyle>
            <a:lvl1pPr algn="l">
              <a:defRPr sz="4200" b="1">
                <a:solidFill>
                  <a:srgbClr val="4BE4AD"/>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BE4AD"/>
                </a:solidFill>
                <a:effectLst>
                  <a:outerShdw blurRad="38100" dist="25400" dir="5400000" rotWithShape="0">
                    <a:srgbClr val="000000">
                      <a:alpha val="43000"/>
                    </a:srgbClr>
                  </a:outerShdw>
                </a:effectLst>
              </a:rPr>
              <a:t>Click to edit Master title style</a:t>
            </a:r>
          </a:p>
        </p:txBody>
      </p:sp>
      <p:sp>
        <p:nvSpPr>
          <p:cNvPr id="356" name="Shape 356"/>
          <p:cNvSpPr>
            <a:spLocks noGrp="1"/>
          </p:cNvSpPr>
          <p:nvPr>
            <p:ph type="body" idx="1"/>
          </p:nvPr>
        </p:nvSpPr>
        <p:spPr>
          <a:xfrm>
            <a:off x="530352" y="2704665"/>
            <a:ext cx="7772401" cy="3224213"/>
          </a:xfrm>
          <a:prstGeom prst="rect">
            <a:avLst/>
          </a:prstGeom>
        </p:spPr>
        <p:txBody>
          <a:bodyPr/>
          <a:lstStyle>
            <a:lvl1pPr marL="0" indent="0">
              <a:spcBef>
                <a:spcPts val="375"/>
              </a:spcBef>
              <a:buSzTx/>
              <a:buFontTx/>
              <a:buNone/>
              <a:defRPr sz="1650">
                <a:solidFill>
                  <a:srgbClr val="FFFFFF"/>
                </a:solidFill>
                <a:latin typeface="Constantia"/>
                <a:ea typeface="Constantia"/>
                <a:cs typeface="Constantia"/>
                <a:sym typeface="Constantia"/>
              </a:defRPr>
            </a:lvl1pPr>
          </a:lstStyle>
          <a:p>
            <a:pPr lvl="0">
              <a:defRPr sz="1800">
                <a:solidFill>
                  <a:srgbClr val="000000"/>
                </a:solidFill>
              </a:defRPr>
            </a:pPr>
            <a:r>
              <a:rPr sz="1650">
                <a:solidFill>
                  <a:srgbClr val="FFFFFF"/>
                </a:solidFill>
              </a:rPr>
              <a:t>Click to edit Master text styles</a:t>
            </a:r>
          </a:p>
        </p:txBody>
      </p:sp>
      <p:sp>
        <p:nvSpPr>
          <p:cNvPr id="357" name="Shape 357"/>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04782209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4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59" name="Shape 359"/>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60" name="Shape 360"/>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63" name="Group 363"/>
          <p:cNvGrpSpPr/>
          <p:nvPr/>
        </p:nvGrpSpPr>
        <p:grpSpPr>
          <a:xfrm>
            <a:off x="-29294" y="-16112"/>
            <a:ext cx="9197179" cy="1058653"/>
            <a:chOff x="0" y="0"/>
            <a:chExt cx="9197178" cy="1058652"/>
          </a:xfrm>
        </p:grpSpPr>
        <p:sp>
          <p:nvSpPr>
            <p:cNvPr id="361" name="Shape 361"/>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62" name="Shape 362"/>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64" name="Shape 364"/>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365" name="Shape 365"/>
          <p:cNvSpPr>
            <a:spLocks noGrp="1"/>
          </p:cNvSpPr>
          <p:nvPr>
            <p:ph type="body" idx="1"/>
          </p:nvPr>
        </p:nvSpPr>
        <p:spPr>
          <a:xfrm>
            <a:off x="457200" y="1920084"/>
            <a:ext cx="4038600" cy="4937916"/>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41350" indent="-240716">
              <a:spcBef>
                <a:spcPts val="450"/>
              </a:spcBef>
              <a:buClr>
                <a:srgbClr val="0BD0D9"/>
              </a:buClr>
              <a:buSzPct val="70000"/>
              <a:buFont typeface="Wingdings 2"/>
              <a:buChar char="●"/>
              <a:defRPr sz="1950">
                <a:latin typeface="Constantia"/>
                <a:ea typeface="Constantia"/>
                <a:cs typeface="Constantia"/>
                <a:sym typeface="Constantia"/>
              </a:defRPr>
            </a:lvl3pPr>
            <a:lvl4pPr marL="961643" indent="-227837">
              <a:spcBef>
                <a:spcPts val="450"/>
              </a:spcBef>
              <a:buClr>
                <a:srgbClr val="0BD0D9"/>
              </a:buClr>
              <a:buSzPct val="65000"/>
              <a:buFont typeface="Wingdings 2"/>
              <a:buChar char="●"/>
              <a:defRPr sz="1950">
                <a:latin typeface="Constantia"/>
                <a:ea typeface="Constantia"/>
                <a:cs typeface="Constantia"/>
                <a:sym typeface="Constantia"/>
              </a:defRPr>
            </a:lvl4pPr>
            <a:lvl5pPr marL="1167383" indent="-227837">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366" name="Shape 366"/>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68427724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4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68" name="Shape 368"/>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69" name="Shape 369"/>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72" name="Group 372"/>
          <p:cNvGrpSpPr/>
          <p:nvPr/>
        </p:nvGrpSpPr>
        <p:grpSpPr>
          <a:xfrm>
            <a:off x="-29294" y="-16112"/>
            <a:ext cx="9197179" cy="1058653"/>
            <a:chOff x="0" y="0"/>
            <a:chExt cx="9197178" cy="1058652"/>
          </a:xfrm>
        </p:grpSpPr>
        <p:sp>
          <p:nvSpPr>
            <p:cNvPr id="370" name="Shape 370"/>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71" name="Shape 371"/>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73" name="Shape 373"/>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374" name="Shape 374"/>
          <p:cNvSpPr>
            <a:spLocks noGrp="1"/>
          </p:cNvSpPr>
          <p:nvPr>
            <p:ph type="body" idx="1"/>
          </p:nvPr>
        </p:nvSpPr>
        <p:spPr>
          <a:xfrm>
            <a:off x="457200" y="1847088"/>
            <a:ext cx="4040188" cy="675672"/>
          </a:xfrm>
          <a:prstGeom prst="rect">
            <a:avLst/>
          </a:prstGeom>
        </p:spPr>
        <p:txBody>
          <a:bodyPr lIns="0" tIns="0" rIns="0" bIns="0" anchor="ctr">
            <a:noAutofit/>
          </a:bodyPr>
          <a:lstStyle>
            <a:lvl1pPr marL="0" indent="0">
              <a:spcBef>
                <a:spcPts val="375"/>
              </a:spcBef>
              <a:buSzTx/>
              <a:buFontTx/>
              <a:buNone/>
              <a:defRPr sz="1800" b="1">
                <a:solidFill>
                  <a:srgbClr val="04617B"/>
                </a:solidFill>
                <a:latin typeface="Constantia"/>
                <a:ea typeface="Constantia"/>
                <a:cs typeface="Constantia"/>
                <a:sym typeface="Constantia"/>
              </a:defRPr>
            </a:lvl1pPr>
          </a:lstStyle>
          <a:p>
            <a:pPr lvl="0">
              <a:defRPr sz="1800" b="0">
                <a:solidFill>
                  <a:srgbClr val="000000"/>
                </a:solidFill>
              </a:defRPr>
            </a:pPr>
            <a:r>
              <a:rPr sz="1800" b="1">
                <a:solidFill>
                  <a:srgbClr val="04617B"/>
                </a:solidFill>
              </a:rPr>
              <a:t>Click to edit Master text styles</a:t>
            </a:r>
          </a:p>
        </p:txBody>
      </p:sp>
      <p:sp>
        <p:nvSpPr>
          <p:cNvPr id="375" name="Shape 37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13387584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4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77" name="Shape 37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78" name="Shape 37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81" name="Group 381"/>
          <p:cNvGrpSpPr/>
          <p:nvPr/>
        </p:nvGrpSpPr>
        <p:grpSpPr>
          <a:xfrm>
            <a:off x="-29294" y="-16112"/>
            <a:ext cx="9197179" cy="1058653"/>
            <a:chOff x="0" y="0"/>
            <a:chExt cx="9197178" cy="1058652"/>
          </a:xfrm>
        </p:grpSpPr>
        <p:sp>
          <p:nvSpPr>
            <p:cNvPr id="379" name="Shape 37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80" name="Shape 38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82" name="Shape 382"/>
          <p:cNvSpPr>
            <a:spLocks noGrp="1"/>
          </p:cNvSpPr>
          <p:nvPr>
            <p:ph type="title"/>
          </p:nvPr>
        </p:nvSpPr>
        <p:spPr>
          <a:xfrm>
            <a:off x="457200" y="704089"/>
            <a:ext cx="8305800" cy="1143001"/>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383" name="Shape 383"/>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88866693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4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92" name="Shape 39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393" name="Shape 39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396" name="Group 396"/>
          <p:cNvGrpSpPr/>
          <p:nvPr/>
        </p:nvGrpSpPr>
        <p:grpSpPr>
          <a:xfrm>
            <a:off x="-29294" y="-16112"/>
            <a:ext cx="9197179" cy="1058653"/>
            <a:chOff x="0" y="0"/>
            <a:chExt cx="9197178" cy="1058652"/>
          </a:xfrm>
        </p:grpSpPr>
        <p:sp>
          <p:nvSpPr>
            <p:cNvPr id="394" name="Shape 39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395" name="Shape 39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397" name="Shape 397"/>
          <p:cNvSpPr>
            <a:spLocks noGrp="1"/>
          </p:cNvSpPr>
          <p:nvPr>
            <p:ph type="title"/>
          </p:nvPr>
        </p:nvSpPr>
        <p:spPr>
          <a:xfrm>
            <a:off x="685800" y="514353"/>
            <a:ext cx="2743200" cy="1162051"/>
          </a:xfrm>
          <a:prstGeom prst="rect">
            <a:avLst/>
          </a:prstGeom>
        </p:spPr>
        <p:txBody>
          <a:bodyPr lIns="0" tIns="0" rIns="0" bIns="0" anchor="b">
            <a:noAutofit/>
          </a:bodyPr>
          <a:lstStyle>
            <a:lvl1pPr algn="l">
              <a:defRPr sz="1950">
                <a:solidFill>
                  <a:srgbClr val="04617B"/>
                </a:solidFill>
              </a:defRPr>
            </a:lvl1pPr>
          </a:lstStyle>
          <a:p>
            <a:pPr lvl="0">
              <a:defRPr sz="1800">
                <a:solidFill>
                  <a:srgbClr val="000000"/>
                </a:solidFill>
              </a:defRPr>
            </a:pPr>
            <a:r>
              <a:rPr sz="1950">
                <a:solidFill>
                  <a:srgbClr val="04617B"/>
                </a:solidFill>
              </a:rPr>
              <a:t>Click to edit Master title style</a:t>
            </a:r>
          </a:p>
        </p:txBody>
      </p:sp>
      <p:sp>
        <p:nvSpPr>
          <p:cNvPr id="398" name="Shape 398"/>
          <p:cNvSpPr>
            <a:spLocks noGrp="1"/>
          </p:cNvSpPr>
          <p:nvPr>
            <p:ph type="body" idx="1"/>
          </p:nvPr>
        </p:nvSpPr>
        <p:spPr>
          <a:xfrm>
            <a:off x="685800" y="1676400"/>
            <a:ext cx="2743200" cy="4572000"/>
          </a:xfrm>
          <a:prstGeom prst="rect">
            <a:avLst/>
          </a:prstGeom>
        </p:spPr>
        <p:txBody>
          <a:bodyPr lIns="18288" tIns="18288" rIns="18288" bIns="18288"/>
          <a:lstStyle>
            <a:lvl1pPr marL="0" indent="0">
              <a:spcBef>
                <a:spcPts val="225"/>
              </a:spcBef>
              <a:buSzTx/>
              <a:buFontTx/>
              <a:buNone/>
              <a:defRPr sz="1050">
                <a:latin typeface="Constantia"/>
                <a:ea typeface="Constantia"/>
                <a:cs typeface="Constantia"/>
                <a:sym typeface="Constantia"/>
              </a:defRPr>
            </a:lvl1pPr>
          </a:lstStyle>
          <a:p>
            <a:pPr lvl="0">
              <a:defRPr sz="1800"/>
            </a:pPr>
            <a:r>
              <a:rPr sz="1050"/>
              <a:t>Click to edit Master text styles</a:t>
            </a:r>
          </a:p>
        </p:txBody>
      </p:sp>
      <p:sp>
        <p:nvSpPr>
          <p:cNvPr id="399" name="Shape 399"/>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06496917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4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1" name="Shape 401"/>
          <p:cNvSpPr/>
          <p:nvPr/>
        </p:nvSpPr>
        <p:spPr>
          <a:xfrm rot="420000" flipV="1">
            <a:off x="3165754" y="1108076"/>
            <a:ext cx="5257801" cy="4114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402" name="Shape 402"/>
          <p:cNvSpPr/>
          <p:nvPr/>
        </p:nvSpPr>
        <p:spPr>
          <a:xfrm rot="420000" flipV="1">
            <a:off x="8004134" y="5359770"/>
            <a:ext cx="155449" cy="1554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ln>
          <a:effectLst>
            <a:outerShdw blurRad="25400" dist="6350" dir="12900000" rotWithShape="0">
              <a:srgbClr val="000000">
                <a:alpha val="47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403" name="Shape 403"/>
          <p:cNvSpPr>
            <a:spLocks noGrp="1"/>
          </p:cNvSpPr>
          <p:nvPr>
            <p:ph type="title"/>
          </p:nvPr>
        </p:nvSpPr>
        <p:spPr>
          <a:xfrm>
            <a:off x="609601" y="0"/>
            <a:ext cx="2212849" cy="2759618"/>
          </a:xfrm>
          <a:prstGeom prst="rect">
            <a:avLst/>
          </a:prstGeom>
        </p:spPr>
        <p:txBody>
          <a:bodyPr anchor="b"/>
          <a:lstStyle>
            <a:lvl1pPr algn="l">
              <a:defRPr sz="1500" b="1">
                <a:solidFill>
                  <a:srgbClr val="04617B"/>
                </a:solidFill>
              </a:defRPr>
            </a:lvl1pPr>
          </a:lstStyle>
          <a:p>
            <a:pPr lvl="0">
              <a:defRPr sz="1800" b="0">
                <a:solidFill>
                  <a:srgbClr val="000000"/>
                </a:solidFill>
              </a:defRPr>
            </a:pPr>
            <a:r>
              <a:rPr sz="1500" b="1">
                <a:solidFill>
                  <a:srgbClr val="04617B"/>
                </a:solidFill>
              </a:rPr>
              <a:t>Click to edit Master title style</a:t>
            </a:r>
          </a:p>
        </p:txBody>
      </p:sp>
      <p:sp>
        <p:nvSpPr>
          <p:cNvPr id="404" name="Shape 404"/>
          <p:cNvSpPr>
            <a:spLocks noGrp="1"/>
          </p:cNvSpPr>
          <p:nvPr>
            <p:ph type="body" idx="1"/>
          </p:nvPr>
        </p:nvSpPr>
        <p:spPr>
          <a:xfrm>
            <a:off x="609600" y="2828787"/>
            <a:ext cx="2209800" cy="3893821"/>
          </a:xfrm>
          <a:prstGeom prst="rect">
            <a:avLst/>
          </a:prstGeom>
        </p:spPr>
        <p:txBody>
          <a:bodyPr/>
          <a:lstStyle>
            <a:lvl1pPr marL="0" indent="0">
              <a:spcBef>
                <a:spcPts val="150"/>
              </a:spcBef>
              <a:buSzTx/>
              <a:buFontTx/>
              <a:buNone/>
              <a:defRPr sz="975">
                <a:latin typeface="Constantia"/>
                <a:ea typeface="Constantia"/>
                <a:cs typeface="Constantia"/>
                <a:sym typeface="Constantia"/>
              </a:defRPr>
            </a:lvl1pPr>
          </a:lstStyle>
          <a:p>
            <a:pPr lvl="0">
              <a:defRPr sz="1800"/>
            </a:pPr>
            <a:r>
              <a:rPr sz="975"/>
              <a:t>Click to edit Master text styles</a:t>
            </a:r>
          </a:p>
        </p:txBody>
      </p:sp>
      <p:sp>
        <p:nvSpPr>
          <p:cNvPr id="405" name="Shape 405"/>
          <p:cNvSpPr>
            <a:spLocks noGrp="1"/>
          </p:cNvSpPr>
          <p:nvPr>
            <p:ph type="sldNum" sz="quarter" idx="2"/>
          </p:nvPr>
        </p:nvSpPr>
        <p:spPr>
          <a:xfrm>
            <a:off x="8077200" y="6582978"/>
            <a:ext cx="6096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
        <p:nvSpPr>
          <p:cNvPr id="406" name="Shape 406"/>
          <p:cNvSpPr/>
          <p:nvPr/>
        </p:nvSpPr>
        <p:spPr>
          <a:xfrm flipV="1">
            <a:off x="-9524" y="5816601"/>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07" name="Shape 407"/>
          <p:cNvSpPr/>
          <p:nvPr/>
        </p:nvSpPr>
        <p:spPr>
          <a:xfrm flipV="1">
            <a:off x="4381501" y="6250790"/>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Tree>
    <p:extLst>
      <p:ext uri="{BB962C8B-B14F-4D97-AF65-F5344CB8AC3E}">
        <p14:creationId xmlns:p14="http://schemas.microsoft.com/office/powerpoint/2010/main" val="190981828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9" name="Shape 409"/>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10" name="Shape 410"/>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13" name="Group 413"/>
          <p:cNvGrpSpPr/>
          <p:nvPr/>
        </p:nvGrpSpPr>
        <p:grpSpPr>
          <a:xfrm>
            <a:off x="-29294" y="-16112"/>
            <a:ext cx="9197179" cy="1058653"/>
            <a:chOff x="0" y="0"/>
            <a:chExt cx="9197178" cy="1058652"/>
          </a:xfrm>
        </p:grpSpPr>
        <p:sp>
          <p:nvSpPr>
            <p:cNvPr id="411" name="Shape 411"/>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12" name="Shape 412"/>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14" name="Shape 414"/>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415" name="Shape 415"/>
          <p:cNvSpPr>
            <a:spLocks noGrp="1"/>
          </p:cNvSpPr>
          <p:nvPr>
            <p:ph type="body" idx="1"/>
          </p:nvPr>
        </p:nvSpPr>
        <p:spPr>
          <a:xfrm>
            <a:off x="457200" y="1935481"/>
            <a:ext cx="8229600" cy="4922521"/>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416" name="Shape 416"/>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74114006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4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18" name="Shape 418"/>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19" name="Shape 419"/>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22" name="Group 422"/>
          <p:cNvGrpSpPr/>
          <p:nvPr/>
        </p:nvGrpSpPr>
        <p:grpSpPr>
          <a:xfrm>
            <a:off x="-29294" y="-16112"/>
            <a:ext cx="9197179" cy="1058653"/>
            <a:chOff x="0" y="0"/>
            <a:chExt cx="9197178" cy="1058652"/>
          </a:xfrm>
        </p:grpSpPr>
        <p:sp>
          <p:nvSpPr>
            <p:cNvPr id="420" name="Shape 420"/>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21" name="Shape 421"/>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23" name="Shape 423"/>
          <p:cNvSpPr>
            <a:spLocks noGrp="1"/>
          </p:cNvSpPr>
          <p:nvPr>
            <p:ph type="title"/>
          </p:nvPr>
        </p:nvSpPr>
        <p:spPr>
          <a:xfrm>
            <a:off x="6629400" y="0"/>
            <a:ext cx="2057400" cy="6126164"/>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424" name="Shape 424"/>
          <p:cNvSpPr>
            <a:spLocks noGrp="1"/>
          </p:cNvSpPr>
          <p:nvPr>
            <p:ph type="body" idx="1"/>
          </p:nvPr>
        </p:nvSpPr>
        <p:spPr>
          <a:xfrm>
            <a:off x="457200" y="914400"/>
            <a:ext cx="6019800" cy="5943600"/>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425" name="Shape 42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02930306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0F2CCD-380C-455D-AD9A-32A82F2144BA}" type="slidenum">
              <a:rPr lang="fa-IR"/>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5_Title Slide">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427" name="Shape 42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28" name="Shape 42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31" name="Group 431"/>
          <p:cNvGrpSpPr/>
          <p:nvPr/>
        </p:nvGrpSpPr>
        <p:grpSpPr>
          <a:xfrm>
            <a:off x="-29294" y="-16112"/>
            <a:ext cx="9197179" cy="1058653"/>
            <a:chOff x="0" y="0"/>
            <a:chExt cx="9197178" cy="1058652"/>
          </a:xfrm>
        </p:grpSpPr>
        <p:sp>
          <p:nvSpPr>
            <p:cNvPr id="429" name="Shape 42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30" name="Shape 43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32" name="Shape 432"/>
          <p:cNvSpPr>
            <a:spLocks noGrp="1"/>
          </p:cNvSpPr>
          <p:nvPr>
            <p:ph type="title"/>
          </p:nvPr>
        </p:nvSpPr>
        <p:spPr>
          <a:xfrm>
            <a:off x="533400" y="0"/>
            <a:ext cx="7851648" cy="3200400"/>
          </a:xfrm>
          <a:prstGeom prst="rect">
            <a:avLst/>
          </a:prstGeom>
        </p:spPr>
        <p:txBody>
          <a:bodyPr lIns="0" tIns="0" rIns="0" bIns="0" anchor="b"/>
          <a:lstStyle>
            <a:lvl1pPr algn="r">
              <a:defRPr sz="4200" b="1">
                <a:solidFill>
                  <a:srgbClr val="4DE1EA"/>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DE1EA"/>
                </a:solidFill>
                <a:effectLst>
                  <a:outerShdw blurRad="38100" dist="25400" dir="5400000" rotWithShape="0">
                    <a:srgbClr val="000000">
                      <a:alpha val="43000"/>
                    </a:srgbClr>
                  </a:outerShdw>
                </a:effectLst>
              </a:rPr>
              <a:t>Click to edit Master title style</a:t>
            </a:r>
          </a:p>
        </p:txBody>
      </p:sp>
      <p:sp>
        <p:nvSpPr>
          <p:cNvPr id="433" name="Shape 433"/>
          <p:cNvSpPr>
            <a:spLocks noGrp="1"/>
          </p:cNvSpPr>
          <p:nvPr>
            <p:ph type="body" idx="1"/>
          </p:nvPr>
        </p:nvSpPr>
        <p:spPr>
          <a:xfrm>
            <a:off x="533400" y="3228538"/>
            <a:ext cx="7854696" cy="3467101"/>
          </a:xfrm>
          <a:prstGeom prst="rect">
            <a:avLst/>
          </a:prstGeom>
        </p:spPr>
        <p:txBody>
          <a:bodyPr lIns="0" tIns="0" rIns="0" bIns="0"/>
          <a:lstStyle>
            <a:lvl1pPr marL="0" marR="34289" indent="0" algn="r">
              <a:spcBef>
                <a:spcPts val="450"/>
              </a:spcBef>
              <a:buSzTx/>
              <a:buFontTx/>
              <a:buNone/>
              <a:defRPr sz="1950">
                <a:solidFill>
                  <a:srgbClr val="FFFFFF"/>
                </a:solidFill>
                <a:latin typeface="Constantia"/>
                <a:ea typeface="Constantia"/>
                <a:cs typeface="Constantia"/>
                <a:sym typeface="Constantia"/>
              </a:defRPr>
            </a:lvl1pPr>
          </a:lstStyle>
          <a:p>
            <a:pPr lvl="0">
              <a:defRPr sz="1800">
                <a:solidFill>
                  <a:srgbClr val="000000"/>
                </a:solidFill>
              </a:defRPr>
            </a:pPr>
            <a:r>
              <a:rPr sz="1950">
                <a:solidFill>
                  <a:srgbClr val="FFFFFF"/>
                </a:solidFill>
              </a:rPr>
              <a:t>Click to edit Master subtitle style</a:t>
            </a:r>
          </a:p>
        </p:txBody>
      </p:sp>
      <p:sp>
        <p:nvSpPr>
          <p:cNvPr id="434" name="Shape 43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06395097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5_Section Header">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445" name="Shape 445"/>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46" name="Shape 446"/>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49" name="Group 449"/>
          <p:cNvGrpSpPr/>
          <p:nvPr/>
        </p:nvGrpSpPr>
        <p:grpSpPr>
          <a:xfrm>
            <a:off x="-29294" y="-16112"/>
            <a:ext cx="9197179" cy="1058653"/>
            <a:chOff x="0" y="0"/>
            <a:chExt cx="9197178" cy="1058652"/>
          </a:xfrm>
        </p:grpSpPr>
        <p:sp>
          <p:nvSpPr>
            <p:cNvPr id="447" name="Shape 447"/>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48" name="Shape 448"/>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50" name="Shape 450"/>
          <p:cNvSpPr>
            <a:spLocks noGrp="1"/>
          </p:cNvSpPr>
          <p:nvPr>
            <p:ph type="title"/>
          </p:nvPr>
        </p:nvSpPr>
        <p:spPr>
          <a:xfrm>
            <a:off x="530352" y="0"/>
            <a:ext cx="7772401" cy="2679192"/>
          </a:xfrm>
          <a:prstGeom prst="rect">
            <a:avLst/>
          </a:prstGeom>
        </p:spPr>
        <p:txBody>
          <a:bodyPr lIns="0" tIns="0" rIns="0" bIns="0" anchor="b">
            <a:noAutofit/>
          </a:bodyPr>
          <a:lstStyle>
            <a:lvl1pPr algn="l">
              <a:defRPr sz="4200" b="1">
                <a:solidFill>
                  <a:srgbClr val="4BE4AD"/>
                </a:solidFill>
                <a:effectLst>
                  <a:outerShdw blurRad="38100" dist="25400" dir="5400000" rotWithShape="0">
                    <a:srgbClr val="000000">
                      <a:alpha val="43000"/>
                    </a:srgbClr>
                  </a:outerShdw>
                </a:effectLst>
              </a:defRPr>
            </a:lvl1pPr>
          </a:lstStyle>
          <a:p>
            <a:pPr lvl="0">
              <a:defRPr sz="1800" b="0">
                <a:solidFill>
                  <a:srgbClr val="000000"/>
                </a:solidFill>
                <a:effectLst/>
              </a:defRPr>
            </a:pPr>
            <a:r>
              <a:rPr sz="4200" b="1">
                <a:solidFill>
                  <a:srgbClr val="4BE4AD"/>
                </a:solidFill>
                <a:effectLst>
                  <a:outerShdw blurRad="38100" dist="25400" dir="5400000" rotWithShape="0">
                    <a:srgbClr val="000000">
                      <a:alpha val="43000"/>
                    </a:srgbClr>
                  </a:outerShdw>
                </a:effectLst>
              </a:rPr>
              <a:t>Click to edit Master title style</a:t>
            </a:r>
          </a:p>
        </p:txBody>
      </p:sp>
      <p:sp>
        <p:nvSpPr>
          <p:cNvPr id="451" name="Shape 451"/>
          <p:cNvSpPr>
            <a:spLocks noGrp="1"/>
          </p:cNvSpPr>
          <p:nvPr>
            <p:ph type="body" idx="1"/>
          </p:nvPr>
        </p:nvSpPr>
        <p:spPr>
          <a:xfrm>
            <a:off x="530352" y="2704665"/>
            <a:ext cx="7772401" cy="3224213"/>
          </a:xfrm>
          <a:prstGeom prst="rect">
            <a:avLst/>
          </a:prstGeom>
        </p:spPr>
        <p:txBody>
          <a:bodyPr/>
          <a:lstStyle>
            <a:lvl1pPr marL="0" indent="0">
              <a:spcBef>
                <a:spcPts val="375"/>
              </a:spcBef>
              <a:buSzTx/>
              <a:buFontTx/>
              <a:buNone/>
              <a:defRPr sz="1650">
                <a:solidFill>
                  <a:srgbClr val="FFFFFF"/>
                </a:solidFill>
                <a:latin typeface="Constantia"/>
                <a:ea typeface="Constantia"/>
                <a:cs typeface="Constantia"/>
                <a:sym typeface="Constantia"/>
              </a:defRPr>
            </a:lvl1pPr>
          </a:lstStyle>
          <a:p>
            <a:pPr lvl="0">
              <a:defRPr sz="1800">
                <a:solidFill>
                  <a:srgbClr val="000000"/>
                </a:solidFill>
              </a:defRPr>
            </a:pPr>
            <a:r>
              <a:rPr sz="1650">
                <a:solidFill>
                  <a:srgbClr val="FFFFFF"/>
                </a:solidFill>
              </a:rPr>
              <a:t>Click to edit Master text styles</a:t>
            </a:r>
          </a:p>
        </p:txBody>
      </p:sp>
      <p:sp>
        <p:nvSpPr>
          <p:cNvPr id="452" name="Shape 452"/>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D1EAED"/>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424415178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5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4" name="Shape 45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55" name="Shape 45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58" name="Group 458"/>
          <p:cNvGrpSpPr/>
          <p:nvPr/>
        </p:nvGrpSpPr>
        <p:grpSpPr>
          <a:xfrm>
            <a:off x="-29294" y="-16112"/>
            <a:ext cx="9197179" cy="1058653"/>
            <a:chOff x="0" y="0"/>
            <a:chExt cx="9197178" cy="1058652"/>
          </a:xfrm>
        </p:grpSpPr>
        <p:sp>
          <p:nvSpPr>
            <p:cNvPr id="456" name="Shape 45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57" name="Shape 45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59" name="Shape 45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460" name="Shape 460"/>
          <p:cNvSpPr>
            <a:spLocks noGrp="1"/>
          </p:cNvSpPr>
          <p:nvPr>
            <p:ph type="body" idx="1"/>
          </p:nvPr>
        </p:nvSpPr>
        <p:spPr>
          <a:xfrm>
            <a:off x="457200" y="1920084"/>
            <a:ext cx="4038600" cy="4937916"/>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41350" indent="-240716">
              <a:spcBef>
                <a:spcPts val="450"/>
              </a:spcBef>
              <a:buClr>
                <a:srgbClr val="0BD0D9"/>
              </a:buClr>
              <a:buSzPct val="70000"/>
              <a:buFont typeface="Wingdings 2"/>
              <a:buChar char="●"/>
              <a:defRPr sz="1950">
                <a:latin typeface="Constantia"/>
                <a:ea typeface="Constantia"/>
                <a:cs typeface="Constantia"/>
                <a:sym typeface="Constantia"/>
              </a:defRPr>
            </a:lvl3pPr>
            <a:lvl4pPr marL="961643" indent="-227837">
              <a:spcBef>
                <a:spcPts val="450"/>
              </a:spcBef>
              <a:buClr>
                <a:srgbClr val="0BD0D9"/>
              </a:buClr>
              <a:buSzPct val="65000"/>
              <a:buFont typeface="Wingdings 2"/>
              <a:buChar char="●"/>
              <a:defRPr sz="1950">
                <a:latin typeface="Constantia"/>
                <a:ea typeface="Constantia"/>
                <a:cs typeface="Constantia"/>
                <a:sym typeface="Constantia"/>
              </a:defRPr>
            </a:lvl4pPr>
            <a:lvl5pPr marL="1167383" indent="-227837">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461" name="Shape 46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65296194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5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3" name="Shape 46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64" name="Shape 46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67" name="Group 467"/>
          <p:cNvGrpSpPr/>
          <p:nvPr/>
        </p:nvGrpSpPr>
        <p:grpSpPr>
          <a:xfrm>
            <a:off x="-29294" y="-16112"/>
            <a:ext cx="9197179" cy="1058653"/>
            <a:chOff x="0" y="0"/>
            <a:chExt cx="9197178" cy="1058652"/>
          </a:xfrm>
        </p:grpSpPr>
        <p:sp>
          <p:nvSpPr>
            <p:cNvPr id="465" name="Shape 46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66" name="Shape 46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68" name="Shape 468"/>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469" name="Shape 469"/>
          <p:cNvSpPr>
            <a:spLocks noGrp="1"/>
          </p:cNvSpPr>
          <p:nvPr>
            <p:ph type="body" idx="1"/>
          </p:nvPr>
        </p:nvSpPr>
        <p:spPr>
          <a:xfrm>
            <a:off x="457200" y="1847088"/>
            <a:ext cx="4040188" cy="675672"/>
          </a:xfrm>
          <a:prstGeom prst="rect">
            <a:avLst/>
          </a:prstGeom>
        </p:spPr>
        <p:txBody>
          <a:bodyPr lIns="0" tIns="0" rIns="0" bIns="0" anchor="ctr">
            <a:noAutofit/>
          </a:bodyPr>
          <a:lstStyle>
            <a:lvl1pPr marL="0" indent="0">
              <a:spcBef>
                <a:spcPts val="375"/>
              </a:spcBef>
              <a:buSzTx/>
              <a:buFontTx/>
              <a:buNone/>
              <a:defRPr sz="1800" b="1">
                <a:solidFill>
                  <a:srgbClr val="04617B"/>
                </a:solidFill>
                <a:latin typeface="Constantia"/>
                <a:ea typeface="Constantia"/>
                <a:cs typeface="Constantia"/>
                <a:sym typeface="Constantia"/>
              </a:defRPr>
            </a:lvl1pPr>
          </a:lstStyle>
          <a:p>
            <a:pPr lvl="0">
              <a:defRPr sz="1800" b="0">
                <a:solidFill>
                  <a:srgbClr val="000000"/>
                </a:solidFill>
              </a:defRPr>
            </a:pPr>
            <a:r>
              <a:rPr sz="1800" b="1">
                <a:solidFill>
                  <a:srgbClr val="04617B"/>
                </a:solidFill>
              </a:rPr>
              <a:t>Click to edit Master text styles</a:t>
            </a:r>
          </a:p>
        </p:txBody>
      </p:sp>
      <p:sp>
        <p:nvSpPr>
          <p:cNvPr id="470" name="Shape 47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38699750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5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2" name="Shape 472"/>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73" name="Shape 473"/>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76" name="Group 476"/>
          <p:cNvGrpSpPr/>
          <p:nvPr/>
        </p:nvGrpSpPr>
        <p:grpSpPr>
          <a:xfrm>
            <a:off x="-29294" y="-16112"/>
            <a:ext cx="9197179" cy="1058653"/>
            <a:chOff x="0" y="0"/>
            <a:chExt cx="9197178" cy="1058652"/>
          </a:xfrm>
        </p:grpSpPr>
        <p:sp>
          <p:nvSpPr>
            <p:cNvPr id="474" name="Shape 474"/>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75" name="Shape 475"/>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77" name="Shape 477"/>
          <p:cNvSpPr>
            <a:spLocks noGrp="1"/>
          </p:cNvSpPr>
          <p:nvPr>
            <p:ph type="title"/>
          </p:nvPr>
        </p:nvSpPr>
        <p:spPr>
          <a:xfrm>
            <a:off x="457200" y="704089"/>
            <a:ext cx="8305800" cy="1143001"/>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478" name="Shape 478"/>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316804083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4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80" name="Shape 480"/>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81" name="Shape 481"/>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84" name="Group 484"/>
          <p:cNvGrpSpPr/>
          <p:nvPr/>
        </p:nvGrpSpPr>
        <p:grpSpPr>
          <a:xfrm>
            <a:off x="-29294" y="-16112"/>
            <a:ext cx="9197179" cy="1058653"/>
            <a:chOff x="0" y="0"/>
            <a:chExt cx="9197178" cy="1058652"/>
          </a:xfrm>
        </p:grpSpPr>
        <p:sp>
          <p:nvSpPr>
            <p:cNvPr id="482" name="Shape 482"/>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83" name="Shape 483"/>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85" name="Shape 485"/>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05572481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5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87" name="Shape 487"/>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488" name="Shape 488"/>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491" name="Group 491"/>
          <p:cNvGrpSpPr/>
          <p:nvPr/>
        </p:nvGrpSpPr>
        <p:grpSpPr>
          <a:xfrm>
            <a:off x="-29294" y="-16112"/>
            <a:ext cx="9197179" cy="1058653"/>
            <a:chOff x="0" y="0"/>
            <a:chExt cx="9197178" cy="1058652"/>
          </a:xfrm>
        </p:grpSpPr>
        <p:sp>
          <p:nvSpPr>
            <p:cNvPr id="489" name="Shape 489"/>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490" name="Shape 490"/>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492" name="Shape 492"/>
          <p:cNvSpPr>
            <a:spLocks noGrp="1"/>
          </p:cNvSpPr>
          <p:nvPr>
            <p:ph type="title"/>
          </p:nvPr>
        </p:nvSpPr>
        <p:spPr>
          <a:xfrm>
            <a:off x="685800" y="514353"/>
            <a:ext cx="2743200" cy="1162051"/>
          </a:xfrm>
          <a:prstGeom prst="rect">
            <a:avLst/>
          </a:prstGeom>
        </p:spPr>
        <p:txBody>
          <a:bodyPr lIns="0" tIns="0" rIns="0" bIns="0" anchor="b">
            <a:noAutofit/>
          </a:bodyPr>
          <a:lstStyle>
            <a:lvl1pPr algn="l">
              <a:defRPr sz="1950">
                <a:solidFill>
                  <a:srgbClr val="04617B"/>
                </a:solidFill>
              </a:defRPr>
            </a:lvl1pPr>
          </a:lstStyle>
          <a:p>
            <a:pPr lvl="0">
              <a:defRPr sz="1800">
                <a:solidFill>
                  <a:srgbClr val="000000"/>
                </a:solidFill>
              </a:defRPr>
            </a:pPr>
            <a:r>
              <a:rPr sz="1950">
                <a:solidFill>
                  <a:srgbClr val="04617B"/>
                </a:solidFill>
              </a:rPr>
              <a:t>Click to edit Master title style</a:t>
            </a:r>
          </a:p>
        </p:txBody>
      </p:sp>
      <p:sp>
        <p:nvSpPr>
          <p:cNvPr id="493" name="Shape 493"/>
          <p:cNvSpPr>
            <a:spLocks noGrp="1"/>
          </p:cNvSpPr>
          <p:nvPr>
            <p:ph type="body" idx="1"/>
          </p:nvPr>
        </p:nvSpPr>
        <p:spPr>
          <a:xfrm>
            <a:off x="685800" y="1676400"/>
            <a:ext cx="2743200" cy="4572000"/>
          </a:xfrm>
          <a:prstGeom prst="rect">
            <a:avLst/>
          </a:prstGeom>
        </p:spPr>
        <p:txBody>
          <a:bodyPr lIns="18288" tIns="18288" rIns="18288" bIns="18288"/>
          <a:lstStyle>
            <a:lvl1pPr marL="0" indent="0">
              <a:spcBef>
                <a:spcPts val="225"/>
              </a:spcBef>
              <a:buSzTx/>
              <a:buFontTx/>
              <a:buNone/>
              <a:defRPr sz="1050">
                <a:latin typeface="Constantia"/>
                <a:ea typeface="Constantia"/>
                <a:cs typeface="Constantia"/>
                <a:sym typeface="Constantia"/>
              </a:defRPr>
            </a:lvl1pPr>
          </a:lstStyle>
          <a:p>
            <a:pPr lvl="0">
              <a:defRPr sz="1800"/>
            </a:pPr>
            <a:r>
              <a:rPr sz="1050"/>
              <a:t>Click to edit Master text styles</a:t>
            </a:r>
          </a:p>
        </p:txBody>
      </p:sp>
      <p:sp>
        <p:nvSpPr>
          <p:cNvPr id="494" name="Shape 494"/>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115909374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5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6" name="Shape 496"/>
          <p:cNvSpPr/>
          <p:nvPr/>
        </p:nvSpPr>
        <p:spPr>
          <a:xfrm rot="420000" flipV="1">
            <a:off x="3165754" y="1108076"/>
            <a:ext cx="5257801" cy="4114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497" name="Shape 497"/>
          <p:cNvSpPr/>
          <p:nvPr/>
        </p:nvSpPr>
        <p:spPr>
          <a:xfrm rot="420000" flipV="1">
            <a:off x="8004134" y="5359770"/>
            <a:ext cx="155449" cy="1554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ln>
          <a:effectLst>
            <a:outerShdw blurRad="25400" dist="6350" dir="12900000" rotWithShape="0">
              <a:srgbClr val="000000">
                <a:alpha val="47000"/>
              </a:srgbClr>
            </a:outerShdw>
          </a:effectLst>
        </p:spPr>
        <p:txBody>
          <a:bodyPr lIns="0" tIns="0" rIns="0" bIns="0" anchor="ctr"/>
          <a:lstStyle/>
          <a:p>
            <a:pPr lvl="0" algn="ctr">
              <a:defRPr>
                <a:solidFill>
                  <a:srgbClr val="FFFFFF"/>
                </a:solidFill>
                <a:latin typeface="Constantia"/>
                <a:ea typeface="Constantia"/>
                <a:cs typeface="Constantia"/>
                <a:sym typeface="Constantia"/>
              </a:defRPr>
            </a:pPr>
            <a:endParaRPr sz="1350"/>
          </a:p>
        </p:txBody>
      </p:sp>
      <p:sp>
        <p:nvSpPr>
          <p:cNvPr id="498" name="Shape 498"/>
          <p:cNvSpPr>
            <a:spLocks noGrp="1"/>
          </p:cNvSpPr>
          <p:nvPr>
            <p:ph type="title"/>
          </p:nvPr>
        </p:nvSpPr>
        <p:spPr>
          <a:xfrm>
            <a:off x="609601" y="0"/>
            <a:ext cx="2212849" cy="2759618"/>
          </a:xfrm>
          <a:prstGeom prst="rect">
            <a:avLst/>
          </a:prstGeom>
        </p:spPr>
        <p:txBody>
          <a:bodyPr anchor="b"/>
          <a:lstStyle>
            <a:lvl1pPr algn="l">
              <a:defRPr sz="1500" b="1">
                <a:solidFill>
                  <a:srgbClr val="04617B"/>
                </a:solidFill>
              </a:defRPr>
            </a:lvl1pPr>
          </a:lstStyle>
          <a:p>
            <a:pPr lvl="0">
              <a:defRPr sz="1800" b="0">
                <a:solidFill>
                  <a:srgbClr val="000000"/>
                </a:solidFill>
              </a:defRPr>
            </a:pPr>
            <a:r>
              <a:rPr sz="1500" b="1">
                <a:solidFill>
                  <a:srgbClr val="04617B"/>
                </a:solidFill>
              </a:rPr>
              <a:t>Click to edit Master title style</a:t>
            </a:r>
          </a:p>
        </p:txBody>
      </p:sp>
      <p:sp>
        <p:nvSpPr>
          <p:cNvPr id="499" name="Shape 499"/>
          <p:cNvSpPr>
            <a:spLocks noGrp="1"/>
          </p:cNvSpPr>
          <p:nvPr>
            <p:ph type="body" idx="1"/>
          </p:nvPr>
        </p:nvSpPr>
        <p:spPr>
          <a:xfrm>
            <a:off x="609600" y="2828787"/>
            <a:ext cx="2209800" cy="3893821"/>
          </a:xfrm>
          <a:prstGeom prst="rect">
            <a:avLst/>
          </a:prstGeom>
        </p:spPr>
        <p:txBody>
          <a:bodyPr/>
          <a:lstStyle>
            <a:lvl1pPr marL="0" indent="0">
              <a:spcBef>
                <a:spcPts val="150"/>
              </a:spcBef>
              <a:buSzTx/>
              <a:buFontTx/>
              <a:buNone/>
              <a:defRPr sz="975">
                <a:latin typeface="Constantia"/>
                <a:ea typeface="Constantia"/>
                <a:cs typeface="Constantia"/>
                <a:sym typeface="Constantia"/>
              </a:defRPr>
            </a:lvl1pPr>
          </a:lstStyle>
          <a:p>
            <a:pPr lvl="0">
              <a:defRPr sz="1800"/>
            </a:pPr>
            <a:r>
              <a:rPr sz="975"/>
              <a:t>Click to edit Master text styles</a:t>
            </a:r>
          </a:p>
        </p:txBody>
      </p:sp>
      <p:sp>
        <p:nvSpPr>
          <p:cNvPr id="500" name="Shape 500"/>
          <p:cNvSpPr>
            <a:spLocks noGrp="1"/>
          </p:cNvSpPr>
          <p:nvPr>
            <p:ph type="sldNum" sz="quarter" idx="2"/>
          </p:nvPr>
        </p:nvSpPr>
        <p:spPr>
          <a:xfrm>
            <a:off x="8077200" y="6582978"/>
            <a:ext cx="6096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
        <p:nvSpPr>
          <p:cNvPr id="501" name="Shape 501"/>
          <p:cNvSpPr/>
          <p:nvPr/>
        </p:nvSpPr>
        <p:spPr>
          <a:xfrm flipV="1">
            <a:off x="-9524" y="5816601"/>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502" name="Shape 502"/>
          <p:cNvSpPr/>
          <p:nvPr/>
        </p:nvSpPr>
        <p:spPr>
          <a:xfrm flipV="1">
            <a:off x="4381501" y="6250790"/>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Tree>
    <p:extLst>
      <p:ext uri="{BB962C8B-B14F-4D97-AF65-F5344CB8AC3E}">
        <p14:creationId xmlns:p14="http://schemas.microsoft.com/office/powerpoint/2010/main" val="356116335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5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04" name="Shape 504"/>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505" name="Shape 505"/>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508" name="Group 508"/>
          <p:cNvGrpSpPr/>
          <p:nvPr/>
        </p:nvGrpSpPr>
        <p:grpSpPr>
          <a:xfrm>
            <a:off x="-29294" y="-16112"/>
            <a:ext cx="9197179" cy="1058653"/>
            <a:chOff x="0" y="0"/>
            <a:chExt cx="9197178" cy="1058652"/>
          </a:xfrm>
        </p:grpSpPr>
        <p:sp>
          <p:nvSpPr>
            <p:cNvPr id="506" name="Shape 506"/>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507" name="Shape 507"/>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509" name="Shape 509"/>
          <p:cNvSpPr>
            <a:spLocks noGrp="1"/>
          </p:cNvSpPr>
          <p:nvPr>
            <p:ph type="title"/>
          </p:nvPr>
        </p:nvSpPr>
        <p:spPr>
          <a:xfrm>
            <a:off x="457200" y="0"/>
            <a:ext cx="8229600" cy="1847088"/>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510" name="Shape 510"/>
          <p:cNvSpPr>
            <a:spLocks noGrp="1"/>
          </p:cNvSpPr>
          <p:nvPr>
            <p:ph type="body" idx="1"/>
          </p:nvPr>
        </p:nvSpPr>
        <p:spPr>
          <a:xfrm>
            <a:off x="457200" y="1935481"/>
            <a:ext cx="8229600" cy="4922521"/>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511" name="Shape 511"/>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94701347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5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13" name="Shape 513"/>
          <p:cNvSpPr/>
          <p:nvPr/>
        </p:nvSpPr>
        <p:spPr>
          <a:xfrm>
            <a:off x="-9524" y="-7144"/>
            <a:ext cx="9163051"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sp>
        <p:nvSpPr>
          <p:cNvPr id="514" name="Shape 514"/>
          <p:cNvSpPr/>
          <p:nvPr/>
        </p:nvSpPr>
        <p:spPr>
          <a:xfrm>
            <a:off x="4381501" y="-7145"/>
            <a:ext cx="4762501"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0" tIns="0" rIns="0" bIns="0"/>
          <a:lstStyle/>
          <a:p>
            <a:pPr lvl="0">
              <a:defRPr>
                <a:latin typeface="Constantia"/>
                <a:ea typeface="Constantia"/>
                <a:cs typeface="Constantia"/>
                <a:sym typeface="Constantia"/>
              </a:defRPr>
            </a:pPr>
            <a:endParaRPr sz="1350"/>
          </a:p>
        </p:txBody>
      </p:sp>
      <p:grpSp>
        <p:nvGrpSpPr>
          <p:cNvPr id="517" name="Group 517"/>
          <p:cNvGrpSpPr/>
          <p:nvPr/>
        </p:nvGrpSpPr>
        <p:grpSpPr>
          <a:xfrm>
            <a:off x="-29294" y="-16112"/>
            <a:ext cx="9197179" cy="1058653"/>
            <a:chOff x="0" y="0"/>
            <a:chExt cx="9197178" cy="1058652"/>
          </a:xfrm>
        </p:grpSpPr>
        <p:sp>
          <p:nvSpPr>
            <p:cNvPr id="515" name="Shape 515"/>
            <p:cNvSpPr/>
            <p:nvPr/>
          </p:nvSpPr>
          <p:spPr>
            <a:xfrm rot="21435692">
              <a:off x="9616" y="218536"/>
              <a:ext cx="9163051" cy="621581"/>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0795" cap="flat">
              <a:solidFill>
                <a:srgbClr val="05A0BE">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sp>
          <p:nvSpPr>
            <p:cNvPr id="516" name="Shape 516"/>
            <p:cNvSpPr/>
            <p:nvPr/>
          </p:nvSpPr>
          <p:spPr>
            <a:xfrm rot="21435692">
              <a:off x="14474" y="291986"/>
              <a:ext cx="9175813" cy="507809"/>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9525" cap="flat">
              <a:solidFill>
                <a:srgbClr val="08B6BA">
                  <a:alpha val="78000"/>
                </a:srgbClr>
              </a:solidFill>
              <a:prstDash val="solid"/>
              <a:round/>
            </a:ln>
            <a:effectLst/>
          </p:spPr>
          <p:txBody>
            <a:bodyPr wrap="square" lIns="0" tIns="0" rIns="0" bIns="0" numCol="1" anchor="t">
              <a:noAutofit/>
            </a:bodyPr>
            <a:lstStyle/>
            <a:p>
              <a:pPr lvl="0">
                <a:defRPr>
                  <a:latin typeface="Constantia"/>
                  <a:ea typeface="Constantia"/>
                  <a:cs typeface="Constantia"/>
                  <a:sym typeface="Constantia"/>
                </a:defRPr>
              </a:pPr>
              <a:endParaRPr sz="1350"/>
            </a:p>
          </p:txBody>
        </p:sp>
      </p:grpSp>
      <p:sp>
        <p:nvSpPr>
          <p:cNvPr id="518" name="Shape 518"/>
          <p:cNvSpPr>
            <a:spLocks noGrp="1"/>
          </p:cNvSpPr>
          <p:nvPr>
            <p:ph type="title"/>
          </p:nvPr>
        </p:nvSpPr>
        <p:spPr>
          <a:xfrm>
            <a:off x="6629400" y="0"/>
            <a:ext cx="2057400" cy="6126164"/>
          </a:xfrm>
          <a:prstGeom prst="rect">
            <a:avLst/>
          </a:prstGeom>
        </p:spPr>
        <p:txBody>
          <a:bodyPr lIns="0" tIns="0" rIns="0" bIns="0" anchor="b"/>
          <a:lstStyle>
            <a:lvl1pPr algn="l">
              <a:defRPr sz="3750">
                <a:solidFill>
                  <a:srgbClr val="04617B"/>
                </a:solidFill>
              </a:defRPr>
            </a:lvl1pPr>
          </a:lstStyle>
          <a:p>
            <a:pPr lvl="0">
              <a:defRPr sz="1800">
                <a:solidFill>
                  <a:srgbClr val="000000"/>
                </a:solidFill>
              </a:defRPr>
            </a:pPr>
            <a:r>
              <a:rPr sz="3750">
                <a:solidFill>
                  <a:srgbClr val="04617B"/>
                </a:solidFill>
              </a:rPr>
              <a:t>Click to edit Master title style</a:t>
            </a:r>
          </a:p>
        </p:txBody>
      </p:sp>
      <p:sp>
        <p:nvSpPr>
          <p:cNvPr id="519" name="Shape 519"/>
          <p:cNvSpPr>
            <a:spLocks noGrp="1"/>
          </p:cNvSpPr>
          <p:nvPr>
            <p:ph type="body" idx="1"/>
          </p:nvPr>
        </p:nvSpPr>
        <p:spPr>
          <a:xfrm>
            <a:off x="457200" y="914400"/>
            <a:ext cx="6019800" cy="5943600"/>
          </a:xfrm>
          <a:prstGeom prst="rect">
            <a:avLst/>
          </a:prstGeom>
        </p:spPr>
        <p:txBody>
          <a:bodyPr/>
          <a:lstStyle>
            <a:lvl1pPr marL="205740" indent="-205740">
              <a:spcBef>
                <a:spcPts val="450"/>
              </a:spcBef>
              <a:buClr>
                <a:srgbClr val="0BD0D9"/>
              </a:buClr>
              <a:buSzPct val="95000"/>
              <a:buFont typeface="Wingdings 2"/>
              <a:buChar char="●"/>
              <a:defRPr sz="1950">
                <a:latin typeface="Constantia"/>
                <a:ea typeface="Constantia"/>
                <a:cs typeface="Constantia"/>
                <a:sym typeface="Constantia"/>
              </a:defRPr>
            </a:lvl1pPr>
            <a:lvl2pPr marL="495491" indent="-200596">
              <a:spcBef>
                <a:spcPts val="450"/>
              </a:spcBef>
              <a:buClr>
                <a:srgbClr val="0BD0D9"/>
              </a:buClr>
              <a:buSzPct val="85000"/>
              <a:buFont typeface="Wingdings 2"/>
              <a:buChar char="●"/>
              <a:defRPr sz="1950">
                <a:latin typeface="Constantia"/>
                <a:ea typeface="Constantia"/>
                <a:cs typeface="Constantia"/>
                <a:sym typeface="Constantia"/>
              </a:defRPr>
            </a:lvl2pPr>
            <a:lvl3pPr marL="729887" indent="-229253">
              <a:spcBef>
                <a:spcPts val="450"/>
              </a:spcBef>
              <a:buClr>
                <a:srgbClr val="0BD0D9"/>
              </a:buClr>
              <a:buSzPct val="70000"/>
              <a:buFont typeface="Wingdings 2"/>
              <a:buChar char="●"/>
              <a:defRPr sz="1950">
                <a:latin typeface="Constantia"/>
                <a:ea typeface="Constantia"/>
                <a:cs typeface="Constantia"/>
                <a:sym typeface="Constantia"/>
              </a:defRPr>
            </a:lvl3pPr>
            <a:lvl4pPr marL="938860" indent="-205054">
              <a:spcBef>
                <a:spcPts val="450"/>
              </a:spcBef>
              <a:buClr>
                <a:srgbClr val="0BD0D9"/>
              </a:buClr>
              <a:buSzPct val="65000"/>
              <a:buFont typeface="Wingdings 2"/>
              <a:buChar char="●"/>
              <a:defRPr sz="1950">
                <a:latin typeface="Constantia"/>
                <a:ea typeface="Constantia"/>
                <a:cs typeface="Constantia"/>
                <a:sym typeface="Constantia"/>
              </a:defRPr>
            </a:lvl4pPr>
            <a:lvl5pPr marL="1144600" indent="-205054">
              <a:spcBef>
                <a:spcPts val="450"/>
              </a:spcBef>
              <a:buClr>
                <a:srgbClr val="0BD0D9"/>
              </a:buClr>
              <a:buSzPct val="65000"/>
              <a:buFont typeface="Wingdings 2"/>
              <a:buChar char="●"/>
              <a:defRPr sz="1950">
                <a:latin typeface="Constantia"/>
                <a:ea typeface="Constantia"/>
                <a:cs typeface="Constantia"/>
                <a:sym typeface="Constantia"/>
              </a:defRPr>
            </a:lvl5pPr>
          </a:lstStyle>
          <a:p>
            <a:pPr lvl="0">
              <a:defRPr sz="1800"/>
            </a:pPr>
            <a:r>
              <a:rPr sz="1950"/>
              <a:t>Click to edit Master text styles</a:t>
            </a:r>
          </a:p>
          <a:p>
            <a:pPr lvl="1">
              <a:defRPr sz="1800"/>
            </a:pPr>
            <a:r>
              <a:rPr sz="1950"/>
              <a:t>Second level</a:t>
            </a:r>
          </a:p>
          <a:p>
            <a:pPr lvl="2">
              <a:defRPr sz="1800"/>
            </a:pPr>
            <a:r>
              <a:rPr sz="1950"/>
              <a:t>Third level</a:t>
            </a:r>
          </a:p>
          <a:p>
            <a:pPr lvl="3">
              <a:defRPr sz="1800"/>
            </a:pPr>
            <a:r>
              <a:rPr sz="1950"/>
              <a:t>Fourth level</a:t>
            </a:r>
          </a:p>
          <a:p>
            <a:pPr lvl="4">
              <a:defRPr sz="1800"/>
            </a:pPr>
            <a:r>
              <a:rPr sz="1950"/>
              <a:t>Fifth level</a:t>
            </a:r>
          </a:p>
        </p:txBody>
      </p:sp>
      <p:sp>
        <p:nvSpPr>
          <p:cNvPr id="520" name="Shape 520"/>
          <p:cNvSpPr>
            <a:spLocks noGrp="1"/>
          </p:cNvSpPr>
          <p:nvPr>
            <p:ph type="sldNum" sz="quarter" idx="2"/>
          </p:nvPr>
        </p:nvSpPr>
        <p:spPr>
          <a:xfrm>
            <a:off x="7924800" y="6582978"/>
            <a:ext cx="762000" cy="138499"/>
          </a:xfrm>
          <a:prstGeom prst="rect">
            <a:avLst/>
          </a:prstGeom>
        </p:spPr>
        <p:txBody>
          <a:bodyPr lIns="0" tIns="0" rIns="0" bIns="0" anchor="b"/>
          <a:lstStyle>
            <a:lvl1pPr>
              <a:defRPr>
                <a:solidFill>
                  <a:srgbClr val="045C75"/>
                </a:solidFill>
                <a:latin typeface="Constantia"/>
                <a:ea typeface="Constantia"/>
                <a:cs typeface="Constantia"/>
                <a:sym typeface="Constantia"/>
              </a:defRPr>
            </a:lvl1pPr>
          </a:lstStyle>
          <a:p>
            <a:pPr lvl="0"/>
            <a:fld id="{86CB4B4D-7CA3-9044-876B-883B54F8677D}" type="slidenum">
              <a:t>‹#›</a:t>
            </a:fld>
            <a:endParaRPr/>
          </a:p>
        </p:txBody>
      </p:sp>
    </p:spTree>
    <p:extLst>
      <p:ext uri="{BB962C8B-B14F-4D97-AF65-F5344CB8AC3E}">
        <p14:creationId xmlns:p14="http://schemas.microsoft.com/office/powerpoint/2010/main" val="243729677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5.xml"/><Relationship Id="rId21" Type="http://schemas.openxmlformats.org/officeDocument/2006/relationships/slideLayout" Target="../slideLayouts/slideLayout60.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63" Type="http://schemas.openxmlformats.org/officeDocument/2006/relationships/slideLayout" Target="../slideLayouts/slideLayout102.xml"/><Relationship Id="rId68" Type="http://schemas.openxmlformats.org/officeDocument/2006/relationships/slideLayout" Target="../slideLayouts/slideLayout107.xml"/><Relationship Id="rId84" Type="http://schemas.openxmlformats.org/officeDocument/2006/relationships/slideLayout" Target="../slideLayouts/slideLayout123.xml"/><Relationship Id="rId89" Type="http://schemas.openxmlformats.org/officeDocument/2006/relationships/slideLayout" Target="../slideLayouts/slideLayout128.xml"/><Relationship Id="rId16" Type="http://schemas.openxmlformats.org/officeDocument/2006/relationships/slideLayout" Target="../slideLayouts/slideLayout55.xml"/><Relationship Id="rId11" Type="http://schemas.openxmlformats.org/officeDocument/2006/relationships/slideLayout" Target="../slideLayouts/slideLayout50.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3" Type="http://schemas.openxmlformats.org/officeDocument/2006/relationships/slideLayout" Target="../slideLayouts/slideLayout92.xml"/><Relationship Id="rId58" Type="http://schemas.openxmlformats.org/officeDocument/2006/relationships/slideLayout" Target="../slideLayouts/slideLayout97.xml"/><Relationship Id="rId74" Type="http://schemas.openxmlformats.org/officeDocument/2006/relationships/slideLayout" Target="../slideLayouts/slideLayout113.xml"/><Relationship Id="rId79" Type="http://schemas.openxmlformats.org/officeDocument/2006/relationships/slideLayout" Target="../slideLayouts/slideLayout118.xml"/><Relationship Id="rId5" Type="http://schemas.openxmlformats.org/officeDocument/2006/relationships/slideLayout" Target="../slideLayouts/slideLayout44.xml"/><Relationship Id="rId90" Type="http://schemas.openxmlformats.org/officeDocument/2006/relationships/slideLayout" Target="../slideLayouts/slideLayout129.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56" Type="http://schemas.openxmlformats.org/officeDocument/2006/relationships/slideLayout" Target="../slideLayouts/slideLayout95.xml"/><Relationship Id="rId64" Type="http://schemas.openxmlformats.org/officeDocument/2006/relationships/slideLayout" Target="../slideLayouts/slideLayout103.xml"/><Relationship Id="rId69" Type="http://schemas.openxmlformats.org/officeDocument/2006/relationships/slideLayout" Target="../slideLayouts/slideLayout108.xml"/><Relationship Id="rId77" Type="http://schemas.openxmlformats.org/officeDocument/2006/relationships/slideLayout" Target="../slideLayouts/slideLayout116.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72" Type="http://schemas.openxmlformats.org/officeDocument/2006/relationships/slideLayout" Target="../slideLayouts/slideLayout111.xml"/><Relationship Id="rId80" Type="http://schemas.openxmlformats.org/officeDocument/2006/relationships/slideLayout" Target="../slideLayouts/slideLayout119.xml"/><Relationship Id="rId85" Type="http://schemas.openxmlformats.org/officeDocument/2006/relationships/slideLayout" Target="../slideLayouts/slideLayout124.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59" Type="http://schemas.openxmlformats.org/officeDocument/2006/relationships/slideLayout" Target="../slideLayouts/slideLayout98.xml"/><Relationship Id="rId67" Type="http://schemas.openxmlformats.org/officeDocument/2006/relationships/slideLayout" Target="../slideLayouts/slideLayout106.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54" Type="http://schemas.openxmlformats.org/officeDocument/2006/relationships/slideLayout" Target="../slideLayouts/slideLayout93.xml"/><Relationship Id="rId62" Type="http://schemas.openxmlformats.org/officeDocument/2006/relationships/slideLayout" Target="../slideLayouts/slideLayout101.xml"/><Relationship Id="rId70" Type="http://schemas.openxmlformats.org/officeDocument/2006/relationships/slideLayout" Target="../slideLayouts/slideLayout109.xml"/><Relationship Id="rId75" Type="http://schemas.openxmlformats.org/officeDocument/2006/relationships/slideLayout" Target="../slideLayouts/slideLayout114.xml"/><Relationship Id="rId83" Type="http://schemas.openxmlformats.org/officeDocument/2006/relationships/slideLayout" Target="../slideLayouts/slideLayout122.xml"/><Relationship Id="rId88" Type="http://schemas.openxmlformats.org/officeDocument/2006/relationships/slideLayout" Target="../slideLayouts/slideLayout127.xml"/><Relationship Id="rId91"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57" Type="http://schemas.openxmlformats.org/officeDocument/2006/relationships/slideLayout" Target="../slideLayouts/slideLayout96.xml"/><Relationship Id="rId10" Type="http://schemas.openxmlformats.org/officeDocument/2006/relationships/slideLayout" Target="../slideLayouts/slideLayout49.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60" Type="http://schemas.openxmlformats.org/officeDocument/2006/relationships/slideLayout" Target="../slideLayouts/slideLayout99.xml"/><Relationship Id="rId65" Type="http://schemas.openxmlformats.org/officeDocument/2006/relationships/slideLayout" Target="../slideLayouts/slideLayout104.xml"/><Relationship Id="rId73" Type="http://schemas.openxmlformats.org/officeDocument/2006/relationships/slideLayout" Target="../slideLayouts/slideLayout112.xml"/><Relationship Id="rId78" Type="http://schemas.openxmlformats.org/officeDocument/2006/relationships/slideLayout" Target="../slideLayouts/slideLayout117.xml"/><Relationship Id="rId81" Type="http://schemas.openxmlformats.org/officeDocument/2006/relationships/slideLayout" Target="../slideLayouts/slideLayout120.xml"/><Relationship Id="rId86" Type="http://schemas.openxmlformats.org/officeDocument/2006/relationships/slideLayout" Target="../slideLayouts/slideLayout12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9" Type="http://schemas.openxmlformats.org/officeDocument/2006/relationships/slideLayout" Target="../slideLayouts/slideLayout78.xml"/><Relationship Id="rId34" Type="http://schemas.openxmlformats.org/officeDocument/2006/relationships/slideLayout" Target="../slideLayouts/slideLayout73.xml"/><Relationship Id="rId50" Type="http://schemas.openxmlformats.org/officeDocument/2006/relationships/slideLayout" Target="../slideLayouts/slideLayout89.xml"/><Relationship Id="rId55" Type="http://schemas.openxmlformats.org/officeDocument/2006/relationships/slideLayout" Target="../slideLayouts/slideLayout94.xml"/><Relationship Id="rId76" Type="http://schemas.openxmlformats.org/officeDocument/2006/relationships/slideLayout" Target="../slideLayouts/slideLayout115.xml"/><Relationship Id="rId7" Type="http://schemas.openxmlformats.org/officeDocument/2006/relationships/slideLayout" Target="../slideLayouts/slideLayout46.xml"/><Relationship Id="rId71" Type="http://schemas.openxmlformats.org/officeDocument/2006/relationships/slideLayout" Target="../slideLayouts/slideLayout110.xml"/><Relationship Id="rId2" Type="http://schemas.openxmlformats.org/officeDocument/2006/relationships/slideLayout" Target="../slideLayouts/slideLayout41.xml"/><Relationship Id="rId29" Type="http://schemas.openxmlformats.org/officeDocument/2006/relationships/slideLayout" Target="../slideLayouts/slideLayout68.xml"/><Relationship Id="rId24" Type="http://schemas.openxmlformats.org/officeDocument/2006/relationships/slideLayout" Target="../slideLayouts/slideLayout63.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66" Type="http://schemas.openxmlformats.org/officeDocument/2006/relationships/slideLayout" Target="../slideLayouts/slideLayout105.xml"/><Relationship Id="rId87" Type="http://schemas.openxmlformats.org/officeDocument/2006/relationships/slideLayout" Target="../slideLayouts/slideLayout126.xml"/><Relationship Id="rId61" Type="http://schemas.openxmlformats.org/officeDocument/2006/relationships/slideLayout" Target="../slideLayouts/slideLayout100.xml"/><Relationship Id="rId82" Type="http://schemas.openxmlformats.org/officeDocument/2006/relationships/slideLayout" Target="../slideLayouts/slideLayout121.xml"/><Relationship Id="rId1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6.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8B4BE2F-C11F-4DB3-8B17-5BA46A3946C2}" type="slidenum">
              <a:rPr lang="fa-IR"/>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7BED04-321D-B5E0-0ACC-B13163296A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C77474-4FAA-0713-F8AD-4ADA602571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A586-BDA5-59D4-94AB-F4385874DCE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097815-007F-4FE6-A976-9C83735DA15A}" type="datetimeFigureOut">
              <a:rPr lang="en-US" smtClean="0"/>
              <a:t>11/18/2025</a:t>
            </a:fld>
            <a:endParaRPr lang="en-US"/>
          </a:p>
        </p:txBody>
      </p:sp>
      <p:sp>
        <p:nvSpPr>
          <p:cNvPr id="5" name="Footer Placeholder 4">
            <a:extLst>
              <a:ext uri="{FF2B5EF4-FFF2-40B4-BE49-F238E27FC236}">
                <a16:creationId xmlns:a16="http://schemas.microsoft.com/office/drawing/2014/main" id="{C39E3A41-4D83-0AD0-69BE-4CF92C410B6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77B987-70FF-8E84-1028-103B96D54D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4AF129-2DDA-49FE-9CD7-FDF470A7F7DF}" type="slidenum">
              <a:rPr lang="en-US" smtClean="0"/>
              <a:t>‹#›</a:t>
            </a:fld>
            <a:endParaRPr lang="en-US"/>
          </a:p>
        </p:txBody>
      </p:sp>
    </p:spTree>
    <p:extLst>
      <p:ext uri="{BB962C8B-B14F-4D97-AF65-F5344CB8AC3E}">
        <p14:creationId xmlns:p14="http://schemas.microsoft.com/office/powerpoint/2010/main" val="8155451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EABE4B18-4AAA-492C-8547-43FC5B9548BA}" type="datetimeFigureOut">
              <a:rPr lang="en-US"/>
              <a:pPr>
                <a:defRPr/>
              </a:pPr>
              <a:t>11/18/2025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B9816906-D41E-4098-9725-AA9DE5BCF060}" type="slidenum">
              <a:rPr lang="en-US"/>
              <a:pPr>
                <a:defRPr/>
              </a:pPr>
              <a:t>‹#›</a:t>
            </a:fld>
            <a:endParaRPr lang="en-US"/>
          </a:p>
        </p:txBody>
      </p:sp>
    </p:spTree>
    <p:extLst>
      <p:ext uri="{BB962C8B-B14F-4D97-AF65-F5344CB8AC3E}">
        <p14:creationId xmlns:p14="http://schemas.microsoft.com/office/powerpoint/2010/main" val="31799604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8"/>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3300"/>
              <a:t>Click to edit Master title style</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4" name="Shape 4"/>
          <p:cNvSpPr>
            <a:spLocks noGrp="1"/>
          </p:cNvSpPr>
          <p:nvPr>
            <p:ph type="sldNum" sz="quarter" idx="2"/>
          </p:nvPr>
        </p:nvSpPr>
        <p:spPr>
          <a:xfrm>
            <a:off x="6553200" y="6423498"/>
            <a:ext cx="2133600" cy="230832"/>
          </a:xfrm>
          <a:prstGeom prst="rect">
            <a:avLst/>
          </a:prstGeom>
          <a:ln w="12700">
            <a:miter lim="400000"/>
          </a:ln>
        </p:spPr>
        <p:txBody>
          <a:bodyPr lIns="45719" rIns="45719" anchor="ctr">
            <a:spAutoFit/>
          </a:bodyPr>
          <a:lstStyle>
            <a:lvl1pPr algn="r">
              <a:defRPr sz="900">
                <a:solidFill>
                  <a:srgbClr val="888888"/>
                </a:solidFill>
              </a:defRPr>
            </a:lvl1pPr>
          </a:lstStyle>
          <a:p>
            <a:pPr lvl="0"/>
            <a:fld id="{86CB4B4D-7CA3-9044-876B-883B54F8677D}" type="slidenum">
              <a:t>‹#›</a:t>
            </a:fld>
            <a:endParaRPr/>
          </a:p>
        </p:txBody>
      </p:sp>
    </p:spTree>
    <p:extLst>
      <p:ext uri="{BB962C8B-B14F-4D97-AF65-F5344CB8AC3E}">
        <p14:creationId xmlns:p14="http://schemas.microsoft.com/office/powerpoint/2010/main" val="37673419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 id="2147483761" r:id="rId60"/>
    <p:sldLayoutId id="2147483762" r:id="rId61"/>
    <p:sldLayoutId id="2147483763" r:id="rId62"/>
    <p:sldLayoutId id="2147483764" r:id="rId63"/>
    <p:sldLayoutId id="2147483765" r:id="rId64"/>
    <p:sldLayoutId id="2147483766" r:id="rId65"/>
    <p:sldLayoutId id="2147483767" r:id="rId66"/>
    <p:sldLayoutId id="2147483768" r:id="rId67"/>
    <p:sldLayoutId id="2147483769" r:id="rId68"/>
    <p:sldLayoutId id="2147483770" r:id="rId69"/>
    <p:sldLayoutId id="2147483771" r:id="rId70"/>
    <p:sldLayoutId id="2147483772" r:id="rId71"/>
    <p:sldLayoutId id="2147483773" r:id="rId72"/>
    <p:sldLayoutId id="2147483774" r:id="rId73"/>
    <p:sldLayoutId id="2147483775" r:id="rId74"/>
    <p:sldLayoutId id="2147483776" r:id="rId75"/>
    <p:sldLayoutId id="2147483777" r:id="rId76"/>
    <p:sldLayoutId id="2147483778" r:id="rId77"/>
    <p:sldLayoutId id="2147483779" r:id="rId78"/>
    <p:sldLayoutId id="2147483780" r:id="rId79"/>
    <p:sldLayoutId id="2147483781" r:id="rId80"/>
    <p:sldLayoutId id="2147483782" r:id="rId81"/>
    <p:sldLayoutId id="2147483783" r:id="rId82"/>
    <p:sldLayoutId id="2147483784" r:id="rId83"/>
    <p:sldLayoutId id="2147483785" r:id="rId84"/>
    <p:sldLayoutId id="2147483786" r:id="rId85"/>
    <p:sldLayoutId id="2147483787" r:id="rId86"/>
    <p:sldLayoutId id="2147483788" r:id="rId87"/>
    <p:sldLayoutId id="2147483789" r:id="rId88"/>
    <p:sldLayoutId id="2147483790" r:id="rId89"/>
    <p:sldLayoutId id="2147483791" r:id="rId90"/>
  </p:sldLayoutIdLst>
  <p:transition spd="med"/>
  <p:txStyles>
    <p:titleStyle>
      <a:lvl1pPr algn="ctr">
        <a:defRPr sz="3300">
          <a:latin typeface="Calibri"/>
          <a:ea typeface="Calibri"/>
          <a:cs typeface="Calibri"/>
          <a:sym typeface="Calibri"/>
        </a:defRPr>
      </a:lvl1pPr>
      <a:lvl2pPr algn="ctr">
        <a:defRPr sz="3300">
          <a:latin typeface="Calibri"/>
          <a:ea typeface="Calibri"/>
          <a:cs typeface="Calibri"/>
          <a:sym typeface="Calibri"/>
        </a:defRPr>
      </a:lvl2pPr>
      <a:lvl3pPr algn="ctr">
        <a:defRPr sz="3300">
          <a:latin typeface="Calibri"/>
          <a:ea typeface="Calibri"/>
          <a:cs typeface="Calibri"/>
          <a:sym typeface="Calibri"/>
        </a:defRPr>
      </a:lvl3pPr>
      <a:lvl4pPr algn="ctr">
        <a:defRPr sz="3300">
          <a:latin typeface="Calibri"/>
          <a:ea typeface="Calibri"/>
          <a:cs typeface="Calibri"/>
          <a:sym typeface="Calibri"/>
        </a:defRPr>
      </a:lvl4pPr>
      <a:lvl5pPr algn="ctr">
        <a:defRPr sz="3300">
          <a:latin typeface="Calibri"/>
          <a:ea typeface="Calibri"/>
          <a:cs typeface="Calibri"/>
          <a:sym typeface="Calibri"/>
        </a:defRPr>
      </a:lvl5pPr>
      <a:lvl6pPr algn="ctr">
        <a:defRPr sz="3300">
          <a:latin typeface="Calibri"/>
          <a:ea typeface="Calibri"/>
          <a:cs typeface="Calibri"/>
          <a:sym typeface="Calibri"/>
        </a:defRPr>
      </a:lvl6pPr>
      <a:lvl7pPr algn="ctr">
        <a:defRPr sz="3300">
          <a:latin typeface="Calibri"/>
          <a:ea typeface="Calibri"/>
          <a:cs typeface="Calibri"/>
          <a:sym typeface="Calibri"/>
        </a:defRPr>
      </a:lvl7pPr>
      <a:lvl8pPr algn="ctr">
        <a:defRPr sz="3300">
          <a:latin typeface="Calibri"/>
          <a:ea typeface="Calibri"/>
          <a:cs typeface="Calibri"/>
          <a:sym typeface="Calibri"/>
        </a:defRPr>
      </a:lvl8pPr>
      <a:lvl9pPr algn="ctr">
        <a:defRPr sz="3300">
          <a:latin typeface="Calibri"/>
          <a:ea typeface="Calibri"/>
          <a:cs typeface="Calibri"/>
          <a:sym typeface="Calibri"/>
        </a:defRPr>
      </a:lvl9pPr>
    </p:titleStyle>
    <p:bodyStyle>
      <a:lvl1pPr marL="257175" indent="-257175">
        <a:spcBef>
          <a:spcPts val="525"/>
        </a:spcBef>
        <a:buSzPct val="100000"/>
        <a:buFont typeface="Arial"/>
        <a:buChar char="•"/>
        <a:defRPr sz="2400">
          <a:latin typeface="Calibri"/>
          <a:ea typeface="Calibri"/>
          <a:cs typeface="Calibri"/>
          <a:sym typeface="Calibri"/>
        </a:defRPr>
      </a:lvl1pPr>
      <a:lvl2pPr marL="587828" indent="-244928">
        <a:spcBef>
          <a:spcPts val="525"/>
        </a:spcBef>
        <a:buSzPct val="100000"/>
        <a:buFont typeface="Arial"/>
        <a:buChar char="–"/>
        <a:defRPr sz="2400">
          <a:latin typeface="Calibri"/>
          <a:ea typeface="Calibri"/>
          <a:cs typeface="Calibri"/>
          <a:sym typeface="Calibri"/>
        </a:defRPr>
      </a:lvl2pPr>
      <a:lvl3pPr marL="914400" indent="-228600">
        <a:spcBef>
          <a:spcPts val="525"/>
        </a:spcBef>
        <a:buSzPct val="100000"/>
        <a:buFont typeface="Arial"/>
        <a:buChar char="•"/>
        <a:defRPr sz="2400">
          <a:latin typeface="Calibri"/>
          <a:ea typeface="Calibri"/>
          <a:cs typeface="Calibri"/>
          <a:sym typeface="Calibri"/>
        </a:defRPr>
      </a:lvl3pPr>
      <a:lvl4pPr marL="1303020" indent="-274320">
        <a:spcBef>
          <a:spcPts val="525"/>
        </a:spcBef>
        <a:buSzPct val="100000"/>
        <a:buFont typeface="Arial"/>
        <a:buChar char="–"/>
        <a:defRPr sz="2400">
          <a:latin typeface="Calibri"/>
          <a:ea typeface="Calibri"/>
          <a:cs typeface="Calibri"/>
          <a:sym typeface="Calibri"/>
        </a:defRPr>
      </a:lvl4pPr>
      <a:lvl5pPr marL="1645920" indent="-274320">
        <a:spcBef>
          <a:spcPts val="525"/>
        </a:spcBef>
        <a:buSzPct val="100000"/>
        <a:buFont typeface="Arial"/>
        <a:buChar char="»"/>
        <a:defRPr sz="2400">
          <a:latin typeface="Calibri"/>
          <a:ea typeface="Calibri"/>
          <a:cs typeface="Calibri"/>
          <a:sym typeface="Calibri"/>
        </a:defRPr>
      </a:lvl5pPr>
      <a:lvl6pPr marL="1988820" indent="-274320">
        <a:spcBef>
          <a:spcPts val="525"/>
        </a:spcBef>
        <a:buSzPct val="100000"/>
        <a:buFont typeface="Arial"/>
        <a:buChar char="•"/>
        <a:defRPr sz="2400">
          <a:latin typeface="Calibri"/>
          <a:ea typeface="Calibri"/>
          <a:cs typeface="Calibri"/>
          <a:sym typeface="Calibri"/>
        </a:defRPr>
      </a:lvl6pPr>
      <a:lvl7pPr marL="2331720" indent="-274320">
        <a:spcBef>
          <a:spcPts val="525"/>
        </a:spcBef>
        <a:buSzPct val="100000"/>
        <a:buFont typeface="Arial"/>
        <a:buChar char="•"/>
        <a:defRPr sz="2400">
          <a:latin typeface="Calibri"/>
          <a:ea typeface="Calibri"/>
          <a:cs typeface="Calibri"/>
          <a:sym typeface="Calibri"/>
        </a:defRPr>
      </a:lvl7pPr>
      <a:lvl8pPr marL="2674619" indent="-274319">
        <a:spcBef>
          <a:spcPts val="525"/>
        </a:spcBef>
        <a:buSzPct val="100000"/>
        <a:buFont typeface="Arial"/>
        <a:buChar char="•"/>
        <a:defRPr sz="2400">
          <a:latin typeface="Calibri"/>
          <a:ea typeface="Calibri"/>
          <a:cs typeface="Calibri"/>
          <a:sym typeface="Calibri"/>
        </a:defRPr>
      </a:lvl8pPr>
      <a:lvl9pPr marL="3017519" indent="-274319">
        <a:spcBef>
          <a:spcPts val="525"/>
        </a:spcBef>
        <a:buSzPct val="100000"/>
        <a:buFont typeface="Arial"/>
        <a:buChar char="•"/>
        <a:defRPr sz="2400">
          <a:latin typeface="Calibri"/>
          <a:ea typeface="Calibri"/>
          <a:cs typeface="Calibri"/>
          <a:sym typeface="Calibri"/>
        </a:defRPr>
      </a:lvl9pPr>
    </p:bodyStyle>
    <p:otherStyle>
      <a:lvl1pPr algn="r">
        <a:defRPr sz="900">
          <a:solidFill>
            <a:schemeClr val="tx1"/>
          </a:solidFill>
          <a:latin typeface="+mn-lt"/>
          <a:ea typeface="+mn-ea"/>
          <a:cs typeface="+mn-cs"/>
          <a:sym typeface="Calibri"/>
        </a:defRPr>
      </a:lvl1pPr>
      <a:lvl2pPr indent="342900" algn="r">
        <a:defRPr sz="900">
          <a:solidFill>
            <a:schemeClr val="tx1"/>
          </a:solidFill>
          <a:latin typeface="+mn-lt"/>
          <a:ea typeface="+mn-ea"/>
          <a:cs typeface="+mn-cs"/>
          <a:sym typeface="Calibri"/>
        </a:defRPr>
      </a:lvl2pPr>
      <a:lvl3pPr indent="685800" algn="r">
        <a:defRPr sz="900">
          <a:solidFill>
            <a:schemeClr val="tx1"/>
          </a:solidFill>
          <a:latin typeface="+mn-lt"/>
          <a:ea typeface="+mn-ea"/>
          <a:cs typeface="+mn-cs"/>
          <a:sym typeface="Calibri"/>
        </a:defRPr>
      </a:lvl3pPr>
      <a:lvl4pPr indent="1028700" algn="r">
        <a:defRPr sz="900">
          <a:solidFill>
            <a:schemeClr val="tx1"/>
          </a:solidFill>
          <a:latin typeface="+mn-lt"/>
          <a:ea typeface="+mn-ea"/>
          <a:cs typeface="+mn-cs"/>
          <a:sym typeface="Calibri"/>
        </a:defRPr>
      </a:lvl4pPr>
      <a:lvl5pPr indent="1371600" algn="r">
        <a:defRPr sz="900">
          <a:solidFill>
            <a:schemeClr val="tx1"/>
          </a:solidFill>
          <a:latin typeface="+mn-lt"/>
          <a:ea typeface="+mn-ea"/>
          <a:cs typeface="+mn-cs"/>
          <a:sym typeface="Calibri"/>
        </a:defRPr>
      </a:lvl5pPr>
      <a:lvl6pPr indent="1714500" algn="r">
        <a:defRPr sz="900">
          <a:solidFill>
            <a:schemeClr val="tx1"/>
          </a:solidFill>
          <a:latin typeface="+mn-lt"/>
          <a:ea typeface="+mn-ea"/>
          <a:cs typeface="+mn-cs"/>
          <a:sym typeface="Calibri"/>
        </a:defRPr>
      </a:lvl6pPr>
      <a:lvl7pPr indent="2057400" algn="r">
        <a:defRPr sz="900">
          <a:solidFill>
            <a:schemeClr val="tx1"/>
          </a:solidFill>
          <a:latin typeface="+mn-lt"/>
          <a:ea typeface="+mn-ea"/>
          <a:cs typeface="+mn-cs"/>
          <a:sym typeface="Calibri"/>
        </a:defRPr>
      </a:lvl7pPr>
      <a:lvl8pPr indent="2400300" algn="r">
        <a:defRPr sz="900">
          <a:solidFill>
            <a:schemeClr val="tx1"/>
          </a:solidFill>
          <a:latin typeface="+mn-lt"/>
          <a:ea typeface="+mn-ea"/>
          <a:cs typeface="+mn-cs"/>
          <a:sym typeface="Calibri"/>
        </a:defRPr>
      </a:lvl8pPr>
      <a:lvl9pPr indent="2743200" algn="r">
        <a:defRPr sz="900">
          <a:solidFill>
            <a:schemeClr val="tx1"/>
          </a:solid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1EB6E36-8A6E-44C1-9BCC-5189B8B3FCB9}" type="datetimeFigureOut">
              <a:rPr lang="en-US"/>
              <a:pPr>
                <a:defRPr/>
              </a:pPr>
              <a:t>11/18/2025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1E50DF35-3CB5-4B4C-86C0-380C7C308883}" type="slidenum">
              <a:rPr lang="en-US"/>
              <a:pPr>
                <a:defRPr/>
              </a:pPr>
              <a:t>‹#›</a:t>
            </a:fld>
            <a:endParaRPr lang="en-US"/>
          </a:p>
        </p:txBody>
      </p:sp>
    </p:spTree>
    <p:extLst>
      <p:ext uri="{BB962C8B-B14F-4D97-AF65-F5344CB8AC3E}">
        <p14:creationId xmlns:p14="http://schemas.microsoft.com/office/powerpoint/2010/main" val="392245602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1pPr>
            <a:lvl2pPr lvl="1"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2pPr>
            <a:lvl3pPr lvl="2"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3pPr>
            <a:lvl4pPr lvl="3"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4pPr>
            <a:lvl5pPr lvl="4"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5pPr>
            <a:lvl6pPr lvl="5"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6pPr>
            <a:lvl7pPr lvl="6"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7pPr>
            <a:lvl8pPr lvl="7"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8pPr>
            <a:lvl9pPr lvl="8" algn="ctr" rtl="0">
              <a:spcBef>
                <a:spcPts val="0"/>
              </a:spcBef>
              <a:spcAft>
                <a:spcPts val="0"/>
              </a:spcAft>
              <a:buClr>
                <a:schemeClr val="dk1"/>
              </a:buClr>
              <a:buSzPts val="3000"/>
              <a:buFont typeface="Archivo SemiBold"/>
              <a:buNone/>
              <a:defRPr sz="3000">
                <a:solidFill>
                  <a:schemeClr val="dk1"/>
                </a:solidFill>
                <a:latin typeface="Archivo SemiBold"/>
                <a:ea typeface="Archivo SemiBold"/>
                <a:cs typeface="Archivo SemiBold"/>
                <a:sym typeface="Archivo SemiBold"/>
              </a:defRPr>
            </a:lvl9pPr>
          </a:lstStyle>
          <a:p>
            <a:endParaRPr/>
          </a:p>
        </p:txBody>
      </p:sp>
      <p:sp>
        <p:nvSpPr>
          <p:cNvPr id="7" name="Google Shape;7;p1"/>
          <p:cNvSpPr txBox="1">
            <a:spLocks noGrp="1"/>
          </p:cNvSpPr>
          <p:nvPr>
            <p:ph type="body" idx="1"/>
          </p:nvPr>
        </p:nvSpPr>
        <p:spPr>
          <a:xfrm>
            <a:off x="713400"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743884580"/>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6.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hyperlink" Target="https://www/" TargetMode="External"/><Relationship Id="rId1" Type="http://schemas.openxmlformats.org/officeDocument/2006/relationships/slideLayout" Target="../slideLayouts/slideLayout13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6.xml"/></Relationships>
</file>

<file path=ppt/slides/_rels/slide1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1.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70.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31.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6.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6.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6.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6.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6.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lnSpc>
                <a:spcPct val="150000"/>
              </a:lnSpc>
            </a:pPr>
            <a:r>
              <a:rPr lang="en-US" b="1" dirty="0">
                <a:latin typeface="Times New Roman" panose="02020603050405020304" pitchFamily="18" charset="0"/>
                <a:cs typeface="Times New Roman" panose="02020603050405020304" pitchFamily="18" charset="0"/>
              </a:rPr>
              <a:t>Liquid Chromatography-Electrospray and </a:t>
            </a:r>
            <a:r>
              <a:rPr lang="en-US" b="1" dirty="0" err="1">
                <a:latin typeface="Times New Roman" panose="02020603050405020304" pitchFamily="18" charset="0"/>
                <a:cs typeface="Times New Roman" panose="02020603050405020304" pitchFamily="18" charset="0"/>
              </a:rPr>
              <a:t>Nanospray</a:t>
            </a:r>
            <a:endParaRPr 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95536" y="-315416"/>
            <a:ext cx="8229600" cy="1143000"/>
          </a:xfrm>
        </p:spPr>
        <p:txBody>
          <a:bodyPr/>
          <a:lstStyle/>
          <a:p>
            <a:r>
              <a:rPr lang="en-US" dirty="0"/>
              <a:t>Axial configuration of ESI</a:t>
            </a:r>
          </a:p>
        </p:txBody>
      </p:sp>
      <p:sp>
        <p:nvSpPr>
          <p:cNvPr id="21507" name="Content Placeholder 2"/>
          <p:cNvSpPr>
            <a:spLocks noGrp="1"/>
          </p:cNvSpPr>
          <p:nvPr>
            <p:ph idx="1"/>
          </p:nvPr>
        </p:nvSpPr>
        <p:spPr>
          <a:xfrm>
            <a:off x="-43916" y="792589"/>
            <a:ext cx="9187916" cy="6381328"/>
          </a:xfrm>
        </p:spPr>
        <p:txBody>
          <a:bodyPr/>
          <a:lstStyle/>
          <a:p>
            <a:pPr marL="514350" indent="-514350" algn="just">
              <a:lnSpc>
                <a:spcPct val="150000"/>
              </a:lnSpc>
              <a:buFontTx/>
              <a:buAutoNum type="arabicPeriod"/>
            </a:pPr>
            <a:r>
              <a:rPr lang="en-US" sz="2200" dirty="0">
                <a:latin typeface="Times New Roman" pitchFamily="18" charset="0"/>
                <a:cs typeface="Times New Roman" pitchFamily="18" charset="0"/>
              </a:rPr>
              <a:t>The orifice is no longer saturated by solvent. Instead, only ions are directed towards the inlet thus orifices can be larger than in the axial configuration.</a:t>
            </a:r>
          </a:p>
          <a:p>
            <a:pPr marL="514350" indent="-514350" algn="just">
              <a:lnSpc>
                <a:spcPct val="150000"/>
              </a:lnSpc>
              <a:buFontTx/>
              <a:buAutoNum type="arabicPeriod"/>
            </a:pPr>
            <a:r>
              <a:rPr lang="en-US" sz="2200" dirty="0">
                <a:latin typeface="Times New Roman" pitchFamily="18" charset="0"/>
                <a:cs typeface="Times New Roman" pitchFamily="18" charset="0"/>
              </a:rPr>
              <a:t> The combination of larger orifices and noise reduction largely compensates for transmission losses due to the orthogonal geometry, giving a large gain in sensitivity. </a:t>
            </a:r>
          </a:p>
          <a:p>
            <a:pPr marL="514350" indent="-514350" algn="just">
              <a:lnSpc>
                <a:spcPct val="150000"/>
              </a:lnSpc>
              <a:buFontTx/>
              <a:buAutoNum type="arabicPeriod"/>
            </a:pPr>
            <a:r>
              <a:rPr lang="en-US" sz="2200" dirty="0">
                <a:latin typeface="Times New Roman" pitchFamily="18" charset="0"/>
                <a:cs typeface="Times New Roman" pitchFamily="18" charset="0"/>
              </a:rPr>
              <a:t>The flow rates can be increased. </a:t>
            </a:r>
          </a:p>
          <a:p>
            <a:pPr marL="514350" indent="-514350" algn="just">
              <a:lnSpc>
                <a:spcPct val="150000"/>
              </a:lnSpc>
              <a:buFontTx/>
              <a:buAutoNum type="arabicPeriod"/>
            </a:pPr>
            <a:r>
              <a:rPr lang="en-US" sz="2200" dirty="0">
                <a:latin typeface="Times New Roman" pitchFamily="18" charset="0"/>
                <a:cs typeface="Times New Roman" pitchFamily="18" charset="0"/>
              </a:rPr>
              <a:t>This configuration gives better protection of the orifice against contamination or clogging, giving a gain in robustness.</a:t>
            </a:r>
          </a:p>
          <a:p>
            <a:pPr marL="514350" indent="-514350" algn="just">
              <a:lnSpc>
                <a:spcPct val="150000"/>
              </a:lnSpc>
              <a:buFontTx/>
              <a:buAutoNum type="arabicPeriod"/>
            </a:pPr>
            <a:r>
              <a:rPr lang="en-US" sz="2200" dirty="0">
                <a:latin typeface="Times New Roman" pitchFamily="18" charset="0"/>
                <a:cs typeface="Times New Roman" pitchFamily="18" charset="0"/>
              </a:rPr>
              <a:t>The orthogonal configuration with indirect trajectory of analyte ions also introduces unwanted discrimination based on mass or charge.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2357754" y="3158971"/>
            <a:ext cx="4455066" cy="507831"/>
          </a:xfrm>
          <a:prstGeom prst="rect">
            <a:avLst/>
          </a:prstGeom>
          <a:noFill/>
          <a:ln w="9525">
            <a:noFill/>
            <a:miter lim="800000"/>
            <a:headEnd/>
            <a:tailEnd/>
          </a:ln>
        </p:spPr>
        <p:txBody>
          <a:bodyPr wrap="none">
            <a:spAutoFit/>
          </a:bodyPr>
          <a:lstStyle/>
          <a:p>
            <a:pPr defTabSz="685800"/>
            <a:r>
              <a:rPr lang="en-US" sz="2700" i="1" dirty="0">
                <a:solidFill>
                  <a:prstClr val="black"/>
                </a:solidFill>
              </a:rPr>
              <a:t>Synthetic internal standards</a:t>
            </a:r>
            <a:endParaRPr lang="en-US" sz="2700" dirty="0">
              <a:solidFill>
                <a:prstClr val="black"/>
              </a:solidFill>
            </a:endParaRPr>
          </a:p>
        </p:txBody>
      </p:sp>
      <p:sp>
        <p:nvSpPr>
          <p:cNvPr id="2" name="Rectangle 1"/>
          <p:cNvSpPr/>
          <p:nvPr/>
        </p:nvSpPr>
        <p:spPr>
          <a:xfrm>
            <a:off x="242887" y="1484785"/>
            <a:ext cx="8301038" cy="415498"/>
          </a:xfrm>
          <a:prstGeom prst="rect">
            <a:avLst/>
          </a:prstGeom>
        </p:spPr>
        <p:txBody>
          <a:bodyPr wrap="square">
            <a:spAutoFit/>
          </a:bodyPr>
          <a:lstStyle/>
          <a:p>
            <a:pPr defTabSz="685800"/>
            <a:r>
              <a:rPr lang="en-US" sz="2100" b="1" dirty="0">
                <a:solidFill>
                  <a:prstClr val="black"/>
                </a:solidFill>
              </a:rPr>
              <a:t>Absolute quantitation by mass spectrometry (AQUA strategy)</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52388" y="1052736"/>
            <a:ext cx="8934450" cy="3858300"/>
          </a:xfrm>
          <a:prstGeom prst="rect">
            <a:avLst/>
          </a:prstGeom>
          <a:noFill/>
          <a:ln w="9525">
            <a:noFill/>
            <a:miter lim="800000"/>
            <a:headEnd/>
            <a:tailEnd/>
          </a:ln>
        </p:spPr>
        <p:txBody>
          <a:bodyPr wrap="square">
            <a:spAutoFit/>
          </a:bodyPr>
          <a:lstStyle/>
          <a:p>
            <a:pPr algn="just" defTabSz="685800">
              <a:lnSpc>
                <a:spcPct val="150000"/>
              </a:lnSpc>
            </a:pPr>
            <a:r>
              <a:rPr lang="en-US" sz="1500" dirty="0">
                <a:solidFill>
                  <a:prstClr val="black"/>
                </a:solidFill>
              </a:rPr>
              <a:t>In the most common application to proteomics, peptides are selected, based on uniqueness, stability, sensitivity to </a:t>
            </a:r>
            <a:r>
              <a:rPr lang="en-US" sz="1500" dirty="0">
                <a:solidFill>
                  <a:srgbClr val="FF0000"/>
                </a:solidFill>
              </a:rPr>
              <a:t>ionization techniques</a:t>
            </a:r>
            <a:r>
              <a:rPr lang="en-US" sz="1500" dirty="0">
                <a:solidFill>
                  <a:prstClr val="black"/>
                </a:solidFill>
              </a:rPr>
              <a:t>, etc., as surrogate markers for proteins of interest, and internal standards are added to allow these </a:t>
            </a:r>
            <a:r>
              <a:rPr lang="en-US" sz="1500" dirty="0" err="1">
                <a:solidFill>
                  <a:prstClr val="black"/>
                </a:solidFill>
              </a:rPr>
              <a:t>proteotypic</a:t>
            </a:r>
            <a:r>
              <a:rPr lang="en-US" sz="1500" dirty="0">
                <a:solidFill>
                  <a:prstClr val="black"/>
                </a:solidFill>
              </a:rPr>
              <a:t> peptides to be quantified. </a:t>
            </a:r>
          </a:p>
          <a:p>
            <a:pPr defTabSz="685800">
              <a:lnSpc>
                <a:spcPct val="150000"/>
              </a:lnSpc>
            </a:pPr>
            <a:endParaRPr lang="en-US" sz="1500" dirty="0">
              <a:solidFill>
                <a:prstClr val="black"/>
              </a:solidFill>
            </a:endParaRPr>
          </a:p>
          <a:p>
            <a:pPr algn="just" defTabSz="685800">
              <a:lnSpc>
                <a:spcPct val="150000"/>
              </a:lnSpc>
            </a:pPr>
            <a:r>
              <a:rPr lang="en-US" sz="1500" dirty="0">
                <a:solidFill>
                  <a:prstClr val="black"/>
                </a:solidFill>
              </a:rPr>
              <a:t>The best internal standards are peptides that have identical sequences as the biomarker peptides, and carry stable isotopic labels. Precise quantification of small organic molecules using stable isotope </a:t>
            </a:r>
            <a:r>
              <a:rPr lang="en-US" sz="1500" dirty="0">
                <a:solidFill>
                  <a:srgbClr val="FF0000"/>
                </a:solidFill>
              </a:rPr>
              <a:t>(</a:t>
            </a:r>
            <a:r>
              <a:rPr lang="en-US" sz="1500" baseline="30000" dirty="0">
                <a:solidFill>
                  <a:srgbClr val="FF0000"/>
                </a:solidFill>
              </a:rPr>
              <a:t>2</a:t>
            </a:r>
            <a:r>
              <a:rPr lang="en-US" sz="1500" dirty="0">
                <a:solidFill>
                  <a:srgbClr val="FF0000"/>
                </a:solidFill>
              </a:rPr>
              <a:t>H,</a:t>
            </a:r>
            <a:r>
              <a:rPr lang="en-US" sz="1500" baseline="30000" dirty="0">
                <a:solidFill>
                  <a:srgbClr val="FF0000"/>
                </a:solidFill>
              </a:rPr>
              <a:t>13</a:t>
            </a:r>
            <a:r>
              <a:rPr lang="en-US" sz="1500" dirty="0">
                <a:solidFill>
                  <a:srgbClr val="FF0000"/>
                </a:solidFill>
              </a:rPr>
              <a:t>C,</a:t>
            </a:r>
            <a:r>
              <a:rPr lang="en-US" sz="1500" baseline="30000" dirty="0">
                <a:solidFill>
                  <a:srgbClr val="FF0000"/>
                </a:solidFill>
              </a:rPr>
              <a:t>15</a:t>
            </a:r>
            <a:r>
              <a:rPr lang="en-US" sz="1500" dirty="0">
                <a:solidFill>
                  <a:srgbClr val="FF0000"/>
                </a:solidFill>
              </a:rPr>
              <a:t>N,</a:t>
            </a:r>
            <a:r>
              <a:rPr lang="en-US" sz="1500" baseline="30000" dirty="0">
                <a:solidFill>
                  <a:srgbClr val="FF0000"/>
                </a:solidFill>
              </a:rPr>
              <a:t>18</a:t>
            </a:r>
            <a:r>
              <a:rPr lang="en-US" sz="1500" dirty="0">
                <a:solidFill>
                  <a:srgbClr val="FF0000"/>
                </a:solidFill>
              </a:rPr>
              <a:t>O) </a:t>
            </a:r>
            <a:r>
              <a:rPr lang="en-US" sz="1500" b="1" dirty="0">
                <a:solidFill>
                  <a:prstClr val="black"/>
                </a:solidFill>
              </a:rPr>
              <a:t>labelled</a:t>
            </a:r>
            <a:r>
              <a:rPr lang="en-US" sz="1500" dirty="0">
                <a:solidFill>
                  <a:prstClr val="black"/>
                </a:solidFill>
              </a:rPr>
              <a:t> analogues as internal standards has been widely implemented in mass spectrometry. </a:t>
            </a:r>
          </a:p>
          <a:p>
            <a:pPr algn="just" defTabSz="685800">
              <a:lnSpc>
                <a:spcPct val="150000"/>
              </a:lnSpc>
            </a:pPr>
            <a:r>
              <a:rPr lang="en-US" sz="1500" dirty="0">
                <a:solidFill>
                  <a:prstClr val="black"/>
                </a:solidFill>
              </a:rPr>
              <a:t>The AQUA (absolute quantification) workflow was introduced in 2003 and can be described as a modification of isotope dilution mass spectrometry that includes the use of </a:t>
            </a:r>
            <a:r>
              <a:rPr lang="en-US" sz="1500" dirty="0">
                <a:solidFill>
                  <a:srgbClr val="FF0000"/>
                </a:solidFill>
              </a:rPr>
              <a:t>synthetic labelled peptide as internal standards</a:t>
            </a:r>
            <a:r>
              <a:rPr lang="en-US" sz="1500" dirty="0">
                <a:solidFill>
                  <a:prstClr val="black"/>
                </a:solidFill>
              </a:rPr>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8" y="2294874"/>
            <a:ext cx="9077324" cy="2474588"/>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In contrast to </a:t>
            </a:r>
            <a:r>
              <a:rPr lang="en-US" sz="1500" dirty="0" err="1">
                <a:solidFill>
                  <a:prstClr val="black"/>
                </a:solidFill>
                <a:latin typeface="Times New Roman" panose="02020603050405020304" pitchFamily="18" charset="0"/>
                <a:cs typeface="Times New Roman" panose="02020603050405020304" pitchFamily="18" charset="0"/>
              </a:rPr>
              <a:t>immunoaffinity</a:t>
            </a:r>
            <a:r>
              <a:rPr lang="en-US" sz="1500" dirty="0">
                <a:solidFill>
                  <a:prstClr val="black"/>
                </a:solidFill>
                <a:latin typeface="Times New Roman" panose="02020603050405020304" pitchFamily="18" charset="0"/>
                <a:cs typeface="Times New Roman" panose="02020603050405020304" pitchFamily="18" charset="0"/>
              </a:rPr>
              <a:t>-based workflows typically used in biological and clinical research for protein quantification, selected/multiple reaction monitoring (SRM/MRM) is characterized by high selectivity, large capacity for multiplexing (approx. 200 proteins per analysis) and rapid, cost-effective transition from assay development to deployment.</a:t>
            </a:r>
          </a:p>
          <a:p>
            <a:pPr algn="just" defTabSz="685800">
              <a:lnSpc>
                <a:spcPct val="150000"/>
              </a:lnSpc>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targeted MS/MS technique of selected reaction monitoring (SRM, sometimes referred to as multiple reaction monitoring, MRM), was implemented in proteomics to enable reproducible, sensitive and selective protein assays</a:t>
            </a:r>
          </a:p>
        </p:txBody>
      </p:sp>
      <p:sp>
        <p:nvSpPr>
          <p:cNvPr id="3" name="Rectangle 2"/>
          <p:cNvSpPr/>
          <p:nvPr/>
        </p:nvSpPr>
        <p:spPr>
          <a:xfrm>
            <a:off x="207691" y="1217992"/>
            <a:ext cx="6431184" cy="461665"/>
          </a:xfrm>
          <a:prstGeom prst="rect">
            <a:avLst/>
          </a:prstGeom>
        </p:spPr>
        <p:txBody>
          <a:bodyPr wrap="none">
            <a:spAutoFit/>
          </a:bodyPr>
          <a:lstStyle/>
          <a:p>
            <a:pPr defTabSz="685800"/>
            <a:r>
              <a:rPr lang="en-US" sz="2400" b="1" dirty="0">
                <a:solidFill>
                  <a:prstClr val="black"/>
                </a:solidFill>
              </a:rPr>
              <a:t>Targeted and data independent acquisition</a:t>
            </a:r>
          </a:p>
        </p:txBody>
      </p:sp>
    </p:spTree>
    <p:extLst>
      <p:ext uri="{BB962C8B-B14F-4D97-AF65-F5344CB8AC3E}">
        <p14:creationId xmlns:p14="http://schemas.microsoft.com/office/powerpoint/2010/main" val="595683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332A0E-3A7E-ECA5-2BFF-8F287E6D81A4}"/>
              </a:ext>
            </a:extLst>
          </p:cNvPr>
          <p:cNvSpPr txBox="1"/>
          <p:nvPr/>
        </p:nvSpPr>
        <p:spPr>
          <a:xfrm>
            <a:off x="4762" y="857250"/>
            <a:ext cx="9139238" cy="4898329"/>
          </a:xfrm>
          <a:prstGeom prst="rect">
            <a:avLst/>
          </a:prstGeom>
          <a:noFill/>
        </p:spPr>
        <p:txBody>
          <a:bodyPr wrap="square">
            <a:spAutoFit/>
          </a:bodyPr>
          <a:lstStyle/>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The label‐free technique presents a completely different principle of operation, while </a:t>
            </a:r>
            <a:r>
              <a:rPr lang="en-US" sz="1500" dirty="0">
                <a:solidFill>
                  <a:srgbClr val="FF0000"/>
                </a:solidFill>
                <a:latin typeface="Times New Roman" panose="02020603050405020304" pitchFamily="18" charset="0"/>
                <a:cs typeface="Times New Roman" panose="02020603050405020304" pitchFamily="18" charset="0"/>
              </a:rPr>
              <a:t>two</a:t>
            </a:r>
            <a:r>
              <a:rPr lang="en-US" sz="1500" dirty="0">
                <a:solidFill>
                  <a:prstClr val="black"/>
                </a:solidFill>
                <a:latin typeface="Times New Roman" panose="02020603050405020304" pitchFamily="18" charset="0"/>
                <a:cs typeface="Times New Roman" panose="02020603050405020304" pitchFamily="18" charset="0"/>
              </a:rPr>
              <a:t> different approaches to this technique are known. T</a:t>
            </a: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he first approach is referred to as spectral </a:t>
            </a:r>
            <a:r>
              <a:rPr lang="en-US" sz="1500" dirty="0">
                <a:solidFill>
                  <a:srgbClr val="FF0000"/>
                </a:solidFill>
                <a:latin typeface="Times New Roman" panose="02020603050405020304" pitchFamily="18" charset="0"/>
                <a:cs typeface="Times New Roman" panose="02020603050405020304" pitchFamily="18" charset="0"/>
              </a:rPr>
              <a:t>counting</a:t>
            </a:r>
            <a:r>
              <a:rPr lang="en-US" sz="1500" dirty="0">
                <a:solidFill>
                  <a:prstClr val="black"/>
                </a:solidFill>
                <a:latin typeface="Times New Roman" panose="02020603050405020304" pitchFamily="18" charset="0"/>
                <a:cs typeface="Times New Roman" panose="02020603050405020304" pitchFamily="18" charset="0"/>
              </a:rPr>
              <a:t> and involves collecting and comparing the </a:t>
            </a:r>
            <a:r>
              <a:rPr lang="en-US" sz="1500" dirty="0">
                <a:solidFill>
                  <a:srgbClr val="FF0000"/>
                </a:solidFill>
                <a:latin typeface="Times New Roman" panose="02020603050405020304" pitchFamily="18" charset="0"/>
                <a:cs typeface="Times New Roman" panose="02020603050405020304" pitchFamily="18" charset="0"/>
              </a:rPr>
              <a:t>number</a:t>
            </a:r>
            <a:r>
              <a:rPr lang="en-US" sz="1500" dirty="0">
                <a:solidFill>
                  <a:prstClr val="black"/>
                </a:solidFill>
                <a:latin typeface="Times New Roman" panose="02020603050405020304" pitchFamily="18" charset="0"/>
                <a:cs typeface="Times New Roman" panose="02020603050405020304" pitchFamily="18" charset="0"/>
              </a:rPr>
              <a:t> of MS/MS fragmentation spectra obtained for the peptides of a given protein. Due to the fact that the </a:t>
            </a:r>
            <a:r>
              <a:rPr lang="en-US" sz="1500" dirty="0">
                <a:solidFill>
                  <a:srgbClr val="FF0000"/>
                </a:solidFill>
                <a:latin typeface="Times New Roman" panose="02020603050405020304" pitchFamily="18" charset="0"/>
                <a:cs typeface="Times New Roman" panose="02020603050405020304" pitchFamily="18" charset="0"/>
              </a:rPr>
              <a:t>number of tandem mass spectra of peptides increases with increasing amount of the corresponding protein (more protein – more identified peptides)</a:t>
            </a:r>
            <a:r>
              <a:rPr lang="en-US" sz="1500" dirty="0">
                <a:solidFill>
                  <a:prstClr val="black"/>
                </a:solidFill>
                <a:latin typeface="Times New Roman" panose="02020603050405020304" pitchFamily="18" charset="0"/>
                <a:cs typeface="Times New Roman" panose="02020603050405020304" pitchFamily="18" charset="0"/>
              </a:rPr>
              <a:t>, it is possible to quantitatively determine the proteins between different samples. </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However, the use of this type of solution is controversial because the principle is based on quantitative calculation of the collected spectra rather than on the measurement of physical quantities. </a:t>
            </a: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Nevertheless, the spectral counting method is </a:t>
            </a:r>
            <a:r>
              <a:rPr lang="en-US" sz="1500" dirty="0">
                <a:solidFill>
                  <a:srgbClr val="FF0000"/>
                </a:solidFill>
                <a:latin typeface="Times New Roman" panose="02020603050405020304" pitchFamily="18" charset="0"/>
                <a:cs typeface="Times New Roman" panose="02020603050405020304" pitchFamily="18" charset="0"/>
              </a:rPr>
              <a:t>widely</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a:solidFill>
                  <a:srgbClr val="FF0000"/>
                </a:solidFill>
                <a:latin typeface="Times New Roman" panose="02020603050405020304" pitchFamily="18" charset="0"/>
                <a:cs typeface="Times New Roman" panose="02020603050405020304" pitchFamily="18" charset="0"/>
              </a:rPr>
              <a:t>used</a:t>
            </a:r>
            <a:r>
              <a:rPr lang="en-US" sz="1500" dirty="0">
                <a:solidFill>
                  <a:prstClr val="black"/>
                </a:solidFill>
                <a:latin typeface="Times New Roman" panose="02020603050405020304" pitchFamily="18" charset="0"/>
                <a:cs typeface="Times New Roman" panose="02020603050405020304" pitchFamily="18" charset="0"/>
              </a:rPr>
              <a:t> and being further developed. An alternative use of the label‐free approach assumes measuring the </a:t>
            </a:r>
            <a:r>
              <a:rPr lang="en-US" sz="1500" dirty="0">
                <a:solidFill>
                  <a:srgbClr val="FF0000"/>
                </a:solidFill>
                <a:latin typeface="Times New Roman" panose="02020603050405020304" pitchFamily="18" charset="0"/>
                <a:cs typeface="Times New Roman" panose="02020603050405020304" pitchFamily="18" charset="0"/>
              </a:rPr>
              <a:t>area</a:t>
            </a:r>
            <a:r>
              <a:rPr lang="en-US" sz="1500" dirty="0">
                <a:solidFill>
                  <a:prstClr val="black"/>
                </a:solidFill>
                <a:latin typeface="Times New Roman" panose="02020603050405020304" pitchFamily="18" charset="0"/>
                <a:cs typeface="Times New Roman" panose="02020603050405020304" pitchFamily="18" charset="0"/>
              </a:rPr>
              <a:t> under the peaks of precursor peptide ions (Figure 8.11). Depending on the chromatographic method (e.g. reversed‐phase LC), the peptides are separated according to their physical properties, then ionized in the ion source and finally analyzed. The intensity of the monoisotopic peak as a function of the retention time is shown on the extracted ion chromatogram (EIC) so that the </a:t>
            </a:r>
            <a:r>
              <a:rPr lang="en-US" sz="1500" dirty="0">
                <a:solidFill>
                  <a:srgbClr val="FF0000"/>
                </a:solidFill>
                <a:latin typeface="Times New Roman" panose="02020603050405020304" pitchFamily="18" charset="0"/>
                <a:cs typeface="Times New Roman" panose="02020603050405020304" pitchFamily="18" charset="0"/>
              </a:rPr>
              <a:t>area under the peak </a:t>
            </a:r>
            <a:r>
              <a:rPr lang="en-US" sz="1500" dirty="0">
                <a:solidFill>
                  <a:prstClr val="black"/>
                </a:solidFill>
                <a:latin typeface="Times New Roman" panose="02020603050405020304" pitchFamily="18" charset="0"/>
                <a:cs typeface="Times New Roman" panose="02020603050405020304" pitchFamily="18" charset="0"/>
              </a:rPr>
              <a:t>can be calculated [2, 10].</a:t>
            </a:r>
          </a:p>
        </p:txBody>
      </p:sp>
    </p:spTree>
    <p:extLst>
      <p:ext uri="{BB962C8B-B14F-4D97-AF65-F5344CB8AC3E}">
        <p14:creationId xmlns:p14="http://schemas.microsoft.com/office/powerpoint/2010/main" val="3445214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A43B0-937E-54D2-E295-1EB48AD90649}"/>
              </a:ext>
            </a:extLst>
          </p:cNvPr>
          <p:cNvPicPr>
            <a:picLocks noChangeAspect="1"/>
          </p:cNvPicPr>
          <p:nvPr/>
        </p:nvPicPr>
        <p:blipFill>
          <a:blip r:embed="rId2"/>
          <a:stretch>
            <a:fillRect/>
          </a:stretch>
        </p:blipFill>
        <p:spPr>
          <a:xfrm>
            <a:off x="1042988" y="1861535"/>
            <a:ext cx="7296150" cy="2208318"/>
          </a:xfrm>
          <a:prstGeom prst="rect">
            <a:avLst/>
          </a:prstGeom>
        </p:spPr>
      </p:pic>
      <p:sp>
        <p:nvSpPr>
          <p:cNvPr id="5" name="TextBox 4">
            <a:extLst>
              <a:ext uri="{FF2B5EF4-FFF2-40B4-BE49-F238E27FC236}">
                <a16:creationId xmlns:a16="http://schemas.microsoft.com/office/drawing/2014/main" id="{C2CB2BCF-9F33-D318-EEEE-BC472A51E1DE}"/>
              </a:ext>
            </a:extLst>
          </p:cNvPr>
          <p:cNvSpPr txBox="1"/>
          <p:nvPr/>
        </p:nvSpPr>
        <p:spPr>
          <a:xfrm>
            <a:off x="3943350" y="4652576"/>
            <a:ext cx="4572000" cy="369332"/>
          </a:xfrm>
          <a:prstGeom prst="rect">
            <a:avLst/>
          </a:prstGeom>
          <a:noFill/>
        </p:spPr>
        <p:txBody>
          <a:bodyPr wrap="square">
            <a:spAutoFit/>
          </a:bodyPr>
          <a:lstStyle/>
          <a:p>
            <a:pPr defTabSz="685800" fontAlgn="auto">
              <a:spcBef>
                <a:spcPts val="0"/>
              </a:spcBef>
              <a:spcAft>
                <a:spcPts val="0"/>
              </a:spcAft>
            </a:pPr>
            <a:r>
              <a:rPr lang="en-US" dirty="0">
                <a:solidFill>
                  <a:prstClr val="black"/>
                </a:solidFill>
                <a:latin typeface="Calibri"/>
                <a:cs typeface="+mn-cs"/>
              </a:rPr>
              <a:t>Label‐free scheme</a:t>
            </a:r>
          </a:p>
        </p:txBody>
      </p:sp>
      <p:sp>
        <p:nvSpPr>
          <p:cNvPr id="7" name="TextBox 6">
            <a:extLst>
              <a:ext uri="{FF2B5EF4-FFF2-40B4-BE49-F238E27FC236}">
                <a16:creationId xmlns:a16="http://schemas.microsoft.com/office/drawing/2014/main" id="{5722E66C-B9C4-DF7C-AF1F-F1F20D8B1746}"/>
              </a:ext>
            </a:extLst>
          </p:cNvPr>
          <p:cNvSpPr txBox="1"/>
          <p:nvPr/>
        </p:nvSpPr>
        <p:spPr>
          <a:xfrm>
            <a:off x="438150" y="5677414"/>
            <a:ext cx="9015413"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a:cs typeface="+mn-cs"/>
              </a:rPr>
              <a:t>Marek </a:t>
            </a:r>
            <a:r>
              <a:rPr lang="en-US" sz="1350" dirty="0" err="1">
                <a:solidFill>
                  <a:prstClr val="black"/>
                </a:solidFill>
                <a:latin typeface="Calibri"/>
                <a:cs typeface="+mn-cs"/>
              </a:rPr>
              <a:t>Smoluch</a:t>
            </a:r>
            <a:r>
              <a:rPr lang="en-US" sz="1350" dirty="0">
                <a:solidFill>
                  <a:prstClr val="black"/>
                </a:solidFill>
                <a:latin typeface="Calibri"/>
                <a:cs typeface="+mn-cs"/>
              </a:rPr>
              <a:t>, Giuseppe Grasso, Piotr </a:t>
            </a:r>
            <a:r>
              <a:rPr lang="en-US" sz="1350" dirty="0" err="1">
                <a:solidFill>
                  <a:prstClr val="black"/>
                </a:solidFill>
                <a:latin typeface="Calibri"/>
                <a:cs typeface="+mn-cs"/>
              </a:rPr>
              <a:t>Suder</a:t>
            </a:r>
            <a:r>
              <a:rPr lang="en-US" sz="1350" dirty="0">
                <a:solidFill>
                  <a:prstClr val="black"/>
                </a:solidFill>
                <a:latin typeface="Calibri"/>
                <a:cs typeface="+mn-cs"/>
              </a:rPr>
              <a:t>, and Jerzy </a:t>
            </a:r>
            <a:r>
              <a:rPr lang="en-US" sz="1350" dirty="0" err="1">
                <a:solidFill>
                  <a:prstClr val="black"/>
                </a:solidFill>
                <a:latin typeface="Calibri"/>
                <a:cs typeface="+mn-cs"/>
              </a:rPr>
              <a:t>Silberring</a:t>
            </a:r>
            <a:r>
              <a:rPr lang="en-US" sz="1350" dirty="0">
                <a:solidFill>
                  <a:prstClr val="black"/>
                </a:solidFill>
                <a:latin typeface="Calibri"/>
                <a:cs typeface="+mn-cs"/>
              </a:rPr>
              <a:t>, Mass Spectrometry An Applied Approach, Wiley, 2019.</a:t>
            </a:r>
          </a:p>
        </p:txBody>
      </p:sp>
    </p:spTree>
    <p:extLst>
      <p:ext uri="{BB962C8B-B14F-4D97-AF65-F5344CB8AC3E}">
        <p14:creationId xmlns:p14="http://schemas.microsoft.com/office/powerpoint/2010/main" val="2038981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3687" y="828362"/>
            <a:ext cx="4619739" cy="52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828362"/>
            <a:ext cx="4483687" cy="4708981"/>
          </a:xfrm>
          <a:prstGeom prst="rect">
            <a:avLst/>
          </a:prstGeom>
        </p:spPr>
        <p:txBody>
          <a:bodyPr wrap="square">
            <a:spAutoFit/>
          </a:bodyPr>
          <a:lstStyle/>
          <a:p>
            <a:pPr algn="just" defTabSz="685800"/>
            <a:r>
              <a:rPr lang="en-US" sz="1500" dirty="0">
                <a:solidFill>
                  <a:prstClr val="black"/>
                </a:solidFill>
                <a:latin typeface="Times New Roman" panose="02020603050405020304" pitchFamily="18" charset="0"/>
                <a:cs typeface="Times New Roman" panose="02020603050405020304" pitchFamily="18" charset="0"/>
              </a:rPr>
              <a:t>Overview of quantitative SRM assay development in targeted proteomics:</a:t>
            </a:r>
          </a:p>
          <a:p>
            <a:pPr algn="just" defTabSz="685800"/>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r>
              <a:rPr lang="en-US" sz="1500" dirty="0">
                <a:solidFill>
                  <a:prstClr val="black"/>
                </a:solidFill>
                <a:latin typeface="Times New Roman" panose="02020603050405020304" pitchFamily="18" charset="0"/>
                <a:cs typeface="Times New Roman" panose="02020603050405020304" pitchFamily="18" charset="0"/>
              </a:rPr>
              <a:t>Step 1: Targeted protein is annotated using a unique identifier - </a:t>
            </a:r>
            <a:r>
              <a:rPr lang="en-US" sz="1500" dirty="0">
                <a:solidFill>
                  <a:srgbClr val="FF0000"/>
                </a:solidFill>
                <a:latin typeface="Times New Roman" panose="02020603050405020304" pitchFamily="18" charset="0"/>
                <a:cs typeface="Times New Roman" panose="02020603050405020304" pitchFamily="18" charset="0"/>
              </a:rPr>
              <a:t>accession number </a:t>
            </a:r>
            <a:r>
              <a:rPr lang="en-US" sz="1500" dirty="0">
                <a:solidFill>
                  <a:prstClr val="black"/>
                </a:solidFill>
                <a:latin typeface="Times New Roman" panose="02020603050405020304" pitchFamily="18" charset="0"/>
                <a:cs typeface="Times New Roman" panose="02020603050405020304" pitchFamily="18" charset="0"/>
              </a:rPr>
              <a:t>(i.e. </a:t>
            </a:r>
            <a:r>
              <a:rPr lang="en-US" sz="1500" dirty="0" err="1">
                <a:solidFill>
                  <a:prstClr val="black"/>
                </a:solidFill>
                <a:latin typeface="Times New Roman" panose="02020603050405020304" pitchFamily="18" charset="0"/>
                <a:cs typeface="Times New Roman" panose="02020603050405020304" pitchFamily="18" charset="0"/>
              </a:rPr>
              <a:t>UniProtKB</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neXtprot</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Ensembl</a:t>
            </a:r>
            <a:r>
              <a:rPr lang="en-US" sz="1500" dirty="0">
                <a:solidFill>
                  <a:prstClr val="black"/>
                </a:solidFill>
                <a:latin typeface="Times New Roman" panose="02020603050405020304" pitchFamily="18" charset="0"/>
                <a:cs typeface="Times New Roman" panose="02020603050405020304" pitchFamily="18" charset="0"/>
              </a:rPr>
              <a:t>) including all relevant </a:t>
            </a:r>
            <a:r>
              <a:rPr lang="en-US" sz="1500" dirty="0" err="1">
                <a:solidFill>
                  <a:prstClr val="black"/>
                </a:solidFill>
                <a:latin typeface="Times New Roman" panose="02020603050405020304" pitchFamily="18" charset="0"/>
                <a:cs typeface="Times New Roman" panose="02020603050405020304" pitchFamily="18" charset="0"/>
              </a:rPr>
              <a:t>proteoforms</a:t>
            </a:r>
            <a:r>
              <a:rPr lang="en-US" sz="1500" dirty="0">
                <a:solidFill>
                  <a:prstClr val="black"/>
                </a:solidFill>
                <a:latin typeface="Times New Roman" panose="02020603050405020304" pitchFamily="18" charset="0"/>
                <a:cs typeface="Times New Roman" panose="02020603050405020304" pitchFamily="18" charset="0"/>
              </a:rPr>
              <a:t> (i.e. isoforms, SNPs or PTMs). </a:t>
            </a:r>
          </a:p>
          <a:p>
            <a:pPr algn="just" defTabSz="685800"/>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r>
              <a:rPr lang="en-US" sz="1500" dirty="0">
                <a:solidFill>
                  <a:prstClr val="black"/>
                </a:solidFill>
                <a:latin typeface="Times New Roman" panose="02020603050405020304" pitchFamily="18" charset="0"/>
                <a:cs typeface="Times New Roman" panose="02020603050405020304" pitchFamily="18" charset="0"/>
              </a:rPr>
              <a:t>Step 2: </a:t>
            </a:r>
            <a:r>
              <a:rPr lang="en-US" sz="1500" dirty="0" err="1">
                <a:solidFill>
                  <a:prstClr val="black"/>
                </a:solidFill>
                <a:latin typeface="Times New Roman" panose="02020603050405020304" pitchFamily="18" charset="0"/>
                <a:cs typeface="Times New Roman" panose="02020603050405020304" pitchFamily="18" charset="0"/>
              </a:rPr>
              <a:t>Proteotypic</a:t>
            </a:r>
            <a:r>
              <a:rPr lang="en-US" sz="1500" dirty="0">
                <a:solidFill>
                  <a:prstClr val="black"/>
                </a:solidFill>
                <a:latin typeface="Times New Roman" panose="02020603050405020304" pitchFamily="18" charset="0"/>
                <a:cs typeface="Times New Roman" panose="02020603050405020304" pitchFamily="18" charset="0"/>
              </a:rPr>
              <a:t> peptides are selected based on biological specificity and detectability by MS. </a:t>
            </a:r>
          </a:p>
          <a:p>
            <a:pPr algn="just" defTabSz="685800"/>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r>
              <a:rPr lang="en-US" sz="1500" dirty="0">
                <a:solidFill>
                  <a:prstClr val="black"/>
                </a:solidFill>
                <a:latin typeface="Times New Roman" panose="02020603050405020304" pitchFamily="18" charset="0"/>
                <a:cs typeface="Times New Roman" panose="02020603050405020304" pitchFamily="18" charset="0"/>
              </a:rPr>
              <a:t>Step 3: SRM transitions are selected to uniquely identify a specific peptide in a given background proteome. </a:t>
            </a:r>
          </a:p>
          <a:p>
            <a:pPr algn="just" defTabSz="685800"/>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r>
              <a:rPr lang="en-US" sz="1500" dirty="0">
                <a:solidFill>
                  <a:prstClr val="black"/>
                </a:solidFill>
                <a:latin typeface="Times New Roman" panose="02020603050405020304" pitchFamily="18" charset="0"/>
                <a:cs typeface="Times New Roman" panose="02020603050405020304" pitchFamily="18" charset="0"/>
              </a:rPr>
              <a:t>Step 4: Quantitative measures of an SRM assay are determined.</a:t>
            </a:r>
          </a:p>
          <a:p>
            <a:pPr algn="just" defTabSz="685800"/>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r>
              <a:rPr lang="en-US" sz="1500" dirty="0">
                <a:solidFill>
                  <a:prstClr val="black"/>
                </a:solidFill>
                <a:latin typeface="Times New Roman" panose="02020603050405020304" pitchFamily="18" charset="0"/>
                <a:cs typeface="Times New Roman" panose="02020603050405020304" pitchFamily="18" charset="0"/>
              </a:rPr>
              <a:t>Step 5: Quantitative SRM assay deployment to biological or clinical samples.</a:t>
            </a:r>
          </a:p>
        </p:txBody>
      </p:sp>
    </p:spTree>
    <p:extLst>
      <p:ext uri="{BB962C8B-B14F-4D97-AF65-F5344CB8AC3E}">
        <p14:creationId xmlns:p14="http://schemas.microsoft.com/office/powerpoint/2010/main" val="2297741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1" y="1143225"/>
            <a:ext cx="6749821" cy="370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094683"/>
            <a:ext cx="9029700" cy="507831"/>
          </a:xfrm>
          <a:prstGeom prst="rect">
            <a:avLst/>
          </a:prstGeom>
        </p:spPr>
        <p:txBody>
          <a:bodyPr wrap="square">
            <a:spAutoFit/>
          </a:bodyPr>
          <a:lstStyle/>
          <a:p>
            <a:pPr defTabSz="685800"/>
            <a:r>
              <a:rPr lang="en-US" sz="1350" dirty="0">
                <a:solidFill>
                  <a:prstClr val="black"/>
                </a:solidFill>
              </a:rPr>
              <a:t>Flowchart providing step-by-step guidance on design of SRM assay (qualitative profiling). Steps 1-3 involve selection of protein targets, their </a:t>
            </a:r>
            <a:r>
              <a:rPr lang="en-US" sz="1350" dirty="0" err="1">
                <a:solidFill>
                  <a:prstClr val="black"/>
                </a:solidFill>
              </a:rPr>
              <a:t>proteotypic</a:t>
            </a:r>
            <a:r>
              <a:rPr lang="en-US" sz="1350" dirty="0">
                <a:solidFill>
                  <a:prstClr val="black"/>
                </a:solidFill>
              </a:rPr>
              <a:t> peptides and corresponding SRM transitions.</a:t>
            </a:r>
          </a:p>
        </p:txBody>
      </p:sp>
    </p:spTree>
    <p:extLst>
      <p:ext uri="{BB962C8B-B14F-4D97-AF65-F5344CB8AC3E}">
        <p14:creationId xmlns:p14="http://schemas.microsoft.com/office/powerpoint/2010/main" val="1831355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7" y="919163"/>
            <a:ext cx="5436093" cy="503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 y="1049462"/>
            <a:ext cx="3152775" cy="4104906"/>
          </a:xfrm>
          <a:prstGeom prst="rect">
            <a:avLst/>
          </a:prstGeom>
        </p:spPr>
        <p:txBody>
          <a:bodyPr wrap="square">
            <a:spAutoFit/>
          </a:bodyPr>
          <a:lstStyle/>
          <a:p>
            <a:pPr algn="just" defTabSz="685800">
              <a:lnSpc>
                <a:spcPct val="150000"/>
              </a:lnSpc>
            </a:pPr>
            <a:r>
              <a:rPr lang="en-US" sz="1350" dirty="0">
                <a:solidFill>
                  <a:prstClr val="black"/>
                </a:solidFill>
              </a:rPr>
              <a:t>Flowchart providing step-by-step guidance on SRM assay quantitative performance evaluation and implementation. (quantitative profiling and protein assay validation). Steps 4e5 involve optimization of instrument acquisition methods, determination of quantitative measures (i.e. LOD-LOQ, linearity range) and implementation of quantitative assay in biological or clinical samples to determine assay range and to quantify unknown samples.</a:t>
            </a:r>
          </a:p>
        </p:txBody>
      </p:sp>
    </p:spTree>
    <p:extLst>
      <p:ext uri="{BB962C8B-B14F-4D97-AF65-F5344CB8AC3E}">
        <p14:creationId xmlns:p14="http://schemas.microsoft.com/office/powerpoint/2010/main" val="18227475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67675"/>
            <a:ext cx="9008066" cy="263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10183" y="5723751"/>
            <a:ext cx="4849726" cy="300082"/>
          </a:xfrm>
          <a:prstGeom prst="rect">
            <a:avLst/>
          </a:prstGeom>
        </p:spPr>
        <p:txBody>
          <a:bodyPr wrap="none">
            <a:spAutoFit/>
          </a:bodyPr>
          <a:lstStyle/>
          <a:p>
            <a:pPr defTabSz="685800"/>
            <a:r>
              <a:rPr lang="en-US" sz="1350" dirty="0">
                <a:solidFill>
                  <a:prstClr val="black"/>
                </a:solidFill>
              </a:rPr>
              <a:t>V. </a:t>
            </a:r>
            <a:r>
              <a:rPr lang="en-US" sz="1350" dirty="0" err="1">
                <a:solidFill>
                  <a:prstClr val="black"/>
                </a:solidFill>
              </a:rPr>
              <a:t>Vidova</a:t>
            </a:r>
            <a:r>
              <a:rPr lang="en-US" sz="1350" dirty="0">
                <a:solidFill>
                  <a:prstClr val="black"/>
                </a:solidFill>
              </a:rPr>
              <a:t>, Z. </a:t>
            </a:r>
            <a:r>
              <a:rPr lang="en-US" sz="1350" dirty="0" err="1">
                <a:solidFill>
                  <a:prstClr val="black"/>
                </a:solidFill>
              </a:rPr>
              <a:t>Spacil</a:t>
            </a:r>
            <a:r>
              <a:rPr lang="en-US" sz="1350" dirty="0">
                <a:solidFill>
                  <a:prstClr val="black"/>
                </a:solidFill>
              </a:rPr>
              <a:t>, Analytica </a:t>
            </a:r>
            <a:r>
              <a:rPr lang="en-US" sz="1350" dirty="0" err="1">
                <a:solidFill>
                  <a:prstClr val="black"/>
                </a:solidFill>
              </a:rPr>
              <a:t>Chimica</a:t>
            </a:r>
            <a:r>
              <a:rPr lang="en-US" sz="1350" dirty="0">
                <a:solidFill>
                  <a:prstClr val="black"/>
                </a:solidFill>
              </a:rPr>
              <a:t> Acta 964 (2017) 7-23.</a:t>
            </a:r>
          </a:p>
        </p:txBody>
      </p:sp>
    </p:spTree>
    <p:extLst>
      <p:ext uri="{BB962C8B-B14F-4D97-AF65-F5344CB8AC3E}">
        <p14:creationId xmlns:p14="http://schemas.microsoft.com/office/powerpoint/2010/main" val="12837517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195772-1CC5-2A3C-C210-E01C0559B2B4}"/>
              </a:ext>
            </a:extLst>
          </p:cNvPr>
          <p:cNvSpPr txBox="1"/>
          <p:nvPr/>
        </p:nvSpPr>
        <p:spPr>
          <a:xfrm>
            <a:off x="30956" y="1302075"/>
            <a:ext cx="9082088" cy="3513334"/>
          </a:xfrm>
          <a:prstGeom prst="rect">
            <a:avLst/>
          </a:prstGeom>
          <a:noFill/>
        </p:spPr>
        <p:txBody>
          <a:bodyPr wrap="square">
            <a:spAutoFit/>
          </a:bodyPr>
          <a:lstStyle/>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One of the </a:t>
            </a:r>
            <a:r>
              <a:rPr lang="en-US" sz="1500" dirty="0">
                <a:solidFill>
                  <a:srgbClr val="FF0000"/>
                </a:solidFill>
                <a:latin typeface="Times New Roman" panose="02020603050405020304" pitchFamily="18" charset="0"/>
                <a:cs typeface="Times New Roman" panose="02020603050405020304" pitchFamily="18" charset="0"/>
              </a:rPr>
              <a:t>disadvantages</a:t>
            </a:r>
            <a:r>
              <a:rPr lang="en-US" sz="1500" dirty="0">
                <a:solidFill>
                  <a:prstClr val="black"/>
                </a:solidFill>
                <a:latin typeface="Times New Roman" panose="02020603050405020304" pitchFamily="18" charset="0"/>
                <a:cs typeface="Times New Roman" panose="02020603050405020304" pitchFamily="18" charset="0"/>
              </a:rPr>
              <a:t> of quantifying peptides by comparing their </a:t>
            </a:r>
            <a:r>
              <a:rPr lang="en-US" sz="1500" dirty="0">
                <a:solidFill>
                  <a:srgbClr val="FF0000"/>
                </a:solidFill>
                <a:latin typeface="Times New Roman" panose="02020603050405020304" pitchFamily="18" charset="0"/>
                <a:cs typeface="Times New Roman" panose="02020603050405020304" pitchFamily="18" charset="0"/>
              </a:rPr>
              <a:t>signal intensities </a:t>
            </a:r>
            <a:r>
              <a:rPr lang="en-US" sz="1500" dirty="0">
                <a:solidFill>
                  <a:prstClr val="black"/>
                </a:solidFill>
                <a:latin typeface="Times New Roman" panose="02020603050405020304" pitchFamily="18" charset="0"/>
                <a:cs typeface="Times New Roman" panose="02020603050405020304" pitchFamily="18" charset="0"/>
              </a:rPr>
              <a:t>is that such analysis often encompasses experimental </a:t>
            </a:r>
            <a:r>
              <a:rPr lang="en-US" sz="1500" dirty="0">
                <a:solidFill>
                  <a:srgbClr val="FF0000"/>
                </a:solidFill>
                <a:latin typeface="Times New Roman" panose="02020603050405020304" pitchFamily="18" charset="0"/>
                <a:cs typeface="Times New Roman" panose="02020603050405020304" pitchFamily="18" charset="0"/>
              </a:rPr>
              <a:t>changes</a:t>
            </a:r>
            <a:r>
              <a:rPr lang="en-US" sz="1500" dirty="0">
                <a:solidFill>
                  <a:prstClr val="black"/>
                </a:solidFill>
                <a:latin typeface="Times New Roman" panose="02020603050405020304" pitchFamily="18" charset="0"/>
                <a:cs typeface="Times New Roman" panose="02020603050405020304" pitchFamily="18" charset="0"/>
              </a:rPr>
              <a:t> (retention times of individual peptides must be very reproducible between runs). The signal‐to‐noise ratio that can affect sensitivity is also an important aspect. </a:t>
            </a:r>
          </a:p>
          <a:p>
            <a:pPr algn="just" defTabSz="685800" fontAlgn="auto">
              <a:lnSpc>
                <a:spcPct val="150000"/>
              </a:lnSpc>
              <a:spcBef>
                <a:spcPts val="0"/>
              </a:spcBef>
              <a:spcAft>
                <a:spcPts val="0"/>
              </a:spcAft>
            </a:pPr>
            <a:r>
              <a:rPr lang="en-US" sz="1500" dirty="0">
                <a:solidFill>
                  <a:srgbClr val="FF0000"/>
                </a:solidFill>
                <a:latin typeface="Times New Roman" panose="02020603050405020304" pitchFamily="18" charset="0"/>
                <a:cs typeface="Times New Roman" panose="02020603050405020304" pitchFamily="18" charset="0"/>
              </a:rPr>
              <a:t>Stable parameters </a:t>
            </a:r>
            <a:r>
              <a:rPr lang="en-US" sz="1500" dirty="0">
                <a:solidFill>
                  <a:prstClr val="black"/>
                </a:solidFill>
                <a:latin typeface="Times New Roman" panose="02020603050405020304" pitchFamily="18" charset="0"/>
                <a:cs typeface="Times New Roman" panose="02020603050405020304" pitchFamily="18" charset="0"/>
              </a:rPr>
              <a:t>are necessary to minimize changes during the elution time of the same peptide between subsequent analytical repeats. </a:t>
            </a:r>
            <a:r>
              <a:rPr lang="en-US" sz="1500" dirty="0">
                <a:solidFill>
                  <a:srgbClr val="FF0000"/>
                </a:solidFill>
                <a:latin typeface="Times New Roman" panose="02020603050405020304" pitchFamily="18" charset="0"/>
                <a:cs typeface="Times New Roman" panose="02020603050405020304" pitchFamily="18" charset="0"/>
              </a:rPr>
              <a:t>High quality </a:t>
            </a:r>
            <a:r>
              <a:rPr lang="en-US" sz="1500" dirty="0">
                <a:solidFill>
                  <a:prstClr val="black"/>
                </a:solidFill>
                <a:latin typeface="Times New Roman" panose="02020603050405020304" pitchFamily="18" charset="0"/>
                <a:cs typeface="Times New Roman" panose="02020603050405020304" pitchFamily="18" charset="0"/>
              </a:rPr>
              <a:t>and resolution as well as accuracy are also parameters that contribute to the overall success of quantitative proteomic experiments using the label free technique. Increasing the number of repetitions, usually around three, can allow accurate comparisons if all analytical steps related to sample preparation and system stability are reproducible. Elevated background, noise coming from the samples and reagents, may further aggravate the result of protein identification and quantitative analysis. Another issue to be considered is coelution of peptides, which always accompanies the analysis of complex biological samples [1].</a:t>
            </a:r>
          </a:p>
        </p:txBody>
      </p:sp>
    </p:spTree>
    <p:extLst>
      <p:ext uri="{BB962C8B-B14F-4D97-AF65-F5344CB8AC3E}">
        <p14:creationId xmlns:p14="http://schemas.microsoft.com/office/powerpoint/2010/main" val="286964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half" idx="1"/>
          </p:nvPr>
        </p:nvSpPr>
        <p:spPr>
          <a:xfrm>
            <a:off x="0" y="260648"/>
            <a:ext cx="9144000" cy="5554663"/>
          </a:xfrm>
        </p:spPr>
        <p:txBody>
          <a:bodyPr/>
          <a:lstStyle/>
          <a:p>
            <a:pPr algn="just">
              <a:lnSpc>
                <a:spcPct val="150000"/>
              </a:lnSpc>
              <a:buFontTx/>
              <a:buNone/>
            </a:pPr>
            <a:r>
              <a:rPr lang="en-US" sz="2400" dirty="0">
                <a:latin typeface="Times New Roman" panose="02020603050405020304" pitchFamily="18" charset="0"/>
                <a:cs typeface="Times New Roman" panose="02020603050405020304" pitchFamily="18" charset="0"/>
              </a:rPr>
              <a:t>Optimization for normal ESI (cone-jet spray) can be </a:t>
            </a:r>
            <a:r>
              <a:rPr lang="en-US" sz="2400" i="1" dirty="0">
                <a:solidFill>
                  <a:srgbClr val="FF0000"/>
                </a:solidFill>
                <a:latin typeface="Times New Roman" panose="02020603050405020304" pitchFamily="18" charset="0"/>
                <a:cs typeface="Times New Roman" panose="02020603050405020304" pitchFamily="18" charset="0"/>
              </a:rPr>
              <a:t>difficult with gradient chromatography</a:t>
            </a:r>
            <a:r>
              <a:rPr lang="en-US" sz="2400" dirty="0">
                <a:latin typeface="Times New Roman" panose="02020603050405020304" pitchFamily="18" charset="0"/>
                <a:cs typeface="Times New Roman" panose="02020603050405020304" pitchFamily="18" charset="0"/>
              </a:rPr>
              <a:t> because mobile phase characteristics such as surface tension, viscosity and flow rate change. One set of ESI tuning conditions is unlikely to yield a stable spray mode throughout an LC gradient.</a:t>
            </a:r>
          </a:p>
          <a:p>
            <a:pPr algn="just">
              <a:lnSpc>
                <a:spcPct val="150000"/>
              </a:lnSpc>
              <a:buFontTx/>
              <a:buNone/>
            </a:pPr>
            <a:r>
              <a:rPr lang="en-US" sz="2400" dirty="0">
                <a:latin typeface="Times New Roman" panose="02020603050405020304" pitchFamily="18" charset="0"/>
                <a:cs typeface="Times New Roman" panose="02020603050405020304" pitchFamily="18" charset="0"/>
              </a:rPr>
              <a:t> </a:t>
            </a:r>
          </a:p>
          <a:p>
            <a:pPr algn="just">
              <a:lnSpc>
                <a:spcPct val="150000"/>
              </a:lnSpc>
              <a:buFontTx/>
              <a:buNone/>
            </a:pPr>
            <a:r>
              <a:rPr lang="en-US" sz="2400" dirty="0">
                <a:latin typeface="Times New Roman" panose="02020603050405020304" pitchFamily="18" charset="0"/>
                <a:cs typeface="Times New Roman" panose="02020603050405020304" pitchFamily="18" charset="0"/>
              </a:rPr>
              <a:t>The resulting spray instabilities can shift charge state distribution and </a:t>
            </a:r>
            <a:r>
              <a:rPr lang="en-US" sz="2400" i="1" u="sng" dirty="0">
                <a:solidFill>
                  <a:srgbClr val="FF0000"/>
                </a:solidFill>
                <a:latin typeface="Times New Roman" panose="02020603050405020304" pitchFamily="18" charset="0"/>
                <a:cs typeface="Times New Roman" panose="02020603050405020304" pitchFamily="18" charset="0"/>
              </a:rPr>
              <a:t>increase the relative standard deviation</a:t>
            </a:r>
            <a:r>
              <a:rPr lang="en-US" sz="2400" dirty="0">
                <a:latin typeface="Times New Roman" panose="02020603050405020304" pitchFamily="18" charset="0"/>
                <a:cs typeface="Times New Roman" panose="02020603050405020304" pitchFamily="18" charset="0"/>
              </a:rPr>
              <a:t> of ion current.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1F4E25-8345-092C-E332-5FC4A44AD158}"/>
              </a:ext>
            </a:extLst>
          </p:cNvPr>
          <p:cNvSpPr txBox="1"/>
          <p:nvPr/>
        </p:nvSpPr>
        <p:spPr>
          <a:xfrm>
            <a:off x="47625" y="948252"/>
            <a:ext cx="9096375" cy="3167085"/>
          </a:xfrm>
          <a:prstGeom prst="rect">
            <a:avLst/>
          </a:prstGeom>
          <a:noFill/>
        </p:spPr>
        <p:txBody>
          <a:bodyPr wrap="square">
            <a:spAutoFit/>
          </a:bodyPr>
          <a:lstStyle/>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Currently, there are many </a:t>
            </a:r>
            <a:r>
              <a:rPr lang="en-US" sz="1500" dirty="0">
                <a:solidFill>
                  <a:srgbClr val="FF0000"/>
                </a:solidFill>
                <a:latin typeface="Times New Roman" panose="02020603050405020304" pitchFamily="18" charset="0"/>
                <a:cs typeface="Times New Roman" panose="02020603050405020304" pitchFamily="18" charset="0"/>
              </a:rPr>
              <a:t>statistical tools </a:t>
            </a:r>
            <a:r>
              <a:rPr lang="en-US" sz="1500" dirty="0">
                <a:solidFill>
                  <a:prstClr val="black"/>
                </a:solidFill>
                <a:latin typeface="Times New Roman" panose="02020603050405020304" pitchFamily="18" charset="0"/>
                <a:cs typeface="Times New Roman" panose="02020603050405020304" pitchFamily="18" charset="0"/>
              </a:rPr>
              <a:t>available to analyze data obtained from multiple LC‐MS experiments, which allow to reduce the differences between successive repeats (runs), such as the following:</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Progenesis LC‐MS (Nonlinear Dynamics, Durham, NC, USA, www.nonlinear.com)</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ProteinLynx</a:t>
            </a:r>
            <a:r>
              <a:rPr lang="en-US" sz="1500" dirty="0">
                <a:solidFill>
                  <a:prstClr val="black"/>
                </a:solidFill>
                <a:latin typeface="Times New Roman" panose="02020603050405020304" pitchFamily="18" charset="0"/>
                <a:cs typeface="Times New Roman" panose="02020603050405020304" pitchFamily="18" charset="0"/>
              </a:rPr>
              <a:t> (Waters, Milford, MA, USA, http://www.waters.com/waters/ </a:t>
            </a:r>
            <a:r>
              <a:rPr lang="en-US" sz="1500" dirty="0" err="1">
                <a:solidFill>
                  <a:prstClr val="black"/>
                </a:solidFill>
                <a:latin typeface="Times New Roman" panose="02020603050405020304" pitchFamily="18" charset="0"/>
                <a:cs typeface="Times New Roman" panose="02020603050405020304" pitchFamily="18" charset="0"/>
              </a:rPr>
              <a:t>en_PL</a:t>
            </a:r>
            <a:r>
              <a:rPr lang="en-US" sz="1500" dirty="0">
                <a:solidFill>
                  <a:prstClr val="black"/>
                </a:solidFill>
                <a:latin typeface="Times New Roman" panose="02020603050405020304" pitchFamily="18" charset="0"/>
                <a:cs typeface="Times New Roman" panose="02020603050405020304" pitchFamily="18" charset="0"/>
              </a:rPr>
              <a:t>/</a:t>
            </a:r>
            <a:r>
              <a:rPr lang="en-US" sz="1500" dirty="0" err="1">
                <a:solidFill>
                  <a:prstClr val="black"/>
                </a:solidFill>
                <a:latin typeface="Times New Roman" panose="02020603050405020304" pitchFamily="18" charset="0"/>
                <a:cs typeface="Times New Roman" panose="02020603050405020304" pitchFamily="18" charset="0"/>
              </a:rPr>
              <a:t>ProteinLynx</a:t>
            </a:r>
            <a:r>
              <a:rPr lang="en-US" sz="1500" dirty="0">
                <a:solidFill>
                  <a:prstClr val="black"/>
                </a:solidFill>
                <a:latin typeface="Times New Roman" panose="02020603050405020304" pitchFamily="18" charset="0"/>
                <a:cs typeface="Times New Roman" panose="02020603050405020304" pitchFamily="18" charset="0"/>
              </a:rPr>
              <a:t>‐Global‐SERVER‐%28PLGS%29/</a:t>
            </a:r>
            <a:r>
              <a:rPr lang="en-US" sz="1500" dirty="0" err="1">
                <a:solidFill>
                  <a:prstClr val="black"/>
                </a:solidFill>
                <a:latin typeface="Times New Roman" panose="02020603050405020304" pitchFamily="18" charset="0"/>
                <a:cs typeface="Times New Roman" panose="02020603050405020304" pitchFamily="18" charset="0"/>
              </a:rPr>
              <a:t>nav.htm?cid</a:t>
            </a:r>
            <a:r>
              <a:rPr lang="en-US" sz="1500" dirty="0">
                <a:solidFill>
                  <a:prstClr val="black"/>
                </a:solidFill>
                <a:latin typeface="Times New Roman" panose="02020603050405020304" pitchFamily="18" charset="0"/>
                <a:cs typeface="Times New Roman" panose="02020603050405020304" pitchFamily="18" charset="0"/>
              </a:rPr>
              <a:t>=513821&amp; locale=</a:t>
            </a:r>
            <a:r>
              <a:rPr lang="en-US" sz="1500" dirty="0" err="1">
                <a:solidFill>
                  <a:prstClr val="black"/>
                </a:solidFill>
                <a:latin typeface="Times New Roman" panose="02020603050405020304" pitchFamily="18" charset="0"/>
                <a:cs typeface="Times New Roman" panose="02020603050405020304" pitchFamily="18" charset="0"/>
              </a:rPr>
              <a:t>en_PL</a:t>
            </a:r>
            <a:r>
              <a:rPr lang="en-US" sz="1500" dirty="0">
                <a:solidFill>
                  <a:prstClr val="black"/>
                </a:solidFill>
                <a:latin typeface="Times New Roman" panose="02020603050405020304" pitchFamily="18" charset="0"/>
                <a:cs typeface="Times New Roman" panose="02020603050405020304" pitchFamily="18" charset="0"/>
              </a:rPr>
              <a:t>)</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Elucidator (Rosetta </a:t>
            </a:r>
            <a:r>
              <a:rPr lang="en-US" sz="1500" dirty="0" err="1">
                <a:solidFill>
                  <a:prstClr val="black"/>
                </a:solidFill>
                <a:latin typeface="Times New Roman" panose="02020603050405020304" pitchFamily="18" charset="0"/>
                <a:cs typeface="Times New Roman" panose="02020603050405020304" pitchFamily="18" charset="0"/>
              </a:rPr>
              <a:t>Inpharmatics</a:t>
            </a:r>
            <a:r>
              <a:rPr lang="en-US" sz="1500" dirty="0">
                <a:solidFill>
                  <a:prstClr val="black"/>
                </a:solidFill>
                <a:latin typeface="Times New Roman" panose="02020603050405020304" pitchFamily="18" charset="0"/>
                <a:cs typeface="Times New Roman" panose="02020603050405020304" pitchFamily="18" charset="0"/>
              </a:rPr>
              <a:t>, Seattle, Washington, USA, www.rosettabio.com)</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Decider MS (GE Healthcare, Piscataway, NJ, USA)</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SIEVE (</a:t>
            </a:r>
            <a:r>
              <a:rPr lang="en-US" sz="1500" dirty="0" err="1">
                <a:solidFill>
                  <a:prstClr val="black"/>
                </a:solidFill>
                <a:latin typeface="Times New Roman" panose="02020603050405020304" pitchFamily="18" charset="0"/>
                <a:cs typeface="Times New Roman" panose="02020603050405020304" pitchFamily="18" charset="0"/>
              </a:rPr>
              <a:t>Thermo</a:t>
            </a:r>
            <a:r>
              <a:rPr lang="en-US" sz="1500" dirty="0">
                <a:solidFill>
                  <a:prstClr val="black"/>
                </a:solidFill>
                <a:latin typeface="Times New Roman" panose="02020603050405020304" pitchFamily="18" charset="0"/>
                <a:cs typeface="Times New Roman" panose="02020603050405020304" pitchFamily="18" charset="0"/>
              </a:rPr>
              <a:t> Fischer Scientific, San Jose, California, USA, </a:t>
            </a:r>
            <a:r>
              <a:rPr lang="en-US" sz="1500" dirty="0">
                <a:solidFill>
                  <a:prstClr val="black"/>
                </a:solidFill>
                <a:latin typeface="Times New Roman" panose="02020603050405020304" pitchFamily="18" charset="0"/>
                <a:cs typeface="Times New Roman" panose="02020603050405020304" pitchFamily="18" charset="0"/>
                <a:hlinkClick r:id="rId2"/>
              </a:rPr>
              <a:t>https://www</a:t>
            </a:r>
            <a:r>
              <a:rPr lang="en-US" sz="1500" dirty="0">
                <a:solidFill>
                  <a:prstClr val="black"/>
                </a:solidFill>
                <a:latin typeface="Times New Roman" panose="02020603050405020304" pitchFamily="18" charset="0"/>
                <a:cs typeface="Times New Roman" panose="02020603050405020304" pitchFamily="18" charset="0"/>
              </a:rPr>
              <a:t>. portal.thermo‐brims.com/</a:t>
            </a:r>
            <a:r>
              <a:rPr lang="en-US" sz="1500" dirty="0" err="1">
                <a:solidFill>
                  <a:prstClr val="black"/>
                </a:solidFill>
                <a:latin typeface="Times New Roman" panose="02020603050405020304" pitchFamily="18" charset="0"/>
                <a:cs typeface="Times New Roman" panose="02020603050405020304" pitchFamily="18" charset="0"/>
              </a:rPr>
              <a:t>index.php?ct</a:t>
            </a:r>
            <a:r>
              <a:rPr lang="en-US" sz="1500" dirty="0">
                <a:solidFill>
                  <a:prstClr val="black"/>
                </a:solidFill>
                <a:latin typeface="Times New Roman" panose="02020603050405020304" pitchFamily="18" charset="0"/>
                <a:cs typeface="Times New Roman" panose="02020603050405020304" pitchFamily="18" charset="0"/>
              </a:rPr>
              <a:t>=</a:t>
            </a:r>
            <a:r>
              <a:rPr lang="en-US" sz="1500" dirty="0" err="1">
                <a:solidFill>
                  <a:prstClr val="black"/>
                </a:solidFill>
                <a:latin typeface="Times New Roman" panose="02020603050405020304" pitchFamily="18" charset="0"/>
                <a:cs typeface="Times New Roman" panose="02020603050405020304" pitchFamily="18" charset="0"/>
              </a:rPr>
              <a:t>sub&amp;id</a:t>
            </a:r>
            <a:r>
              <a:rPr lang="en-US" sz="1500" dirty="0">
                <a:solidFill>
                  <a:prstClr val="black"/>
                </a:solidFill>
                <a:latin typeface="Times New Roman" panose="02020603050405020304" pitchFamily="18" charset="0"/>
                <a:cs typeface="Times New Roman" panose="02020603050405020304" pitchFamily="18" charset="0"/>
              </a:rPr>
              <a:t>=69)</a:t>
            </a:r>
          </a:p>
        </p:txBody>
      </p:sp>
    </p:spTree>
    <p:extLst>
      <p:ext uri="{BB962C8B-B14F-4D97-AF65-F5344CB8AC3E}">
        <p14:creationId xmlns:p14="http://schemas.microsoft.com/office/powerpoint/2010/main" val="4788651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9BEAE4-1E29-F333-4F99-FF230898C69A}"/>
              </a:ext>
            </a:extLst>
          </p:cNvPr>
          <p:cNvSpPr txBox="1"/>
          <p:nvPr/>
        </p:nvSpPr>
        <p:spPr>
          <a:xfrm>
            <a:off x="95250" y="1075938"/>
            <a:ext cx="7467600" cy="415498"/>
          </a:xfrm>
          <a:prstGeom prst="rect">
            <a:avLst/>
          </a:prstGeom>
          <a:noFill/>
        </p:spPr>
        <p:txBody>
          <a:bodyPr wrap="square">
            <a:spAutoFit/>
          </a:bodyPr>
          <a:lstStyle/>
          <a:p>
            <a:pPr defTabSz="685800" fontAlgn="auto">
              <a:spcBef>
                <a:spcPts val="0"/>
              </a:spcBef>
              <a:spcAft>
                <a:spcPts val="0"/>
              </a:spcAft>
            </a:pPr>
            <a:r>
              <a:rPr lang="en-US" sz="2100" dirty="0">
                <a:solidFill>
                  <a:prstClr val="black"/>
                </a:solidFill>
                <a:latin typeface="Calibri"/>
                <a:cs typeface="+mn-cs"/>
              </a:rPr>
              <a:t>Protein assays by selected reaction monitoring (SRM)</a:t>
            </a:r>
          </a:p>
        </p:txBody>
      </p:sp>
      <p:sp>
        <p:nvSpPr>
          <p:cNvPr id="5" name="TextBox 4">
            <a:extLst>
              <a:ext uri="{FF2B5EF4-FFF2-40B4-BE49-F238E27FC236}">
                <a16:creationId xmlns:a16="http://schemas.microsoft.com/office/drawing/2014/main" id="{052E7E19-63D8-7E8D-B16B-6495BDD15789}"/>
              </a:ext>
            </a:extLst>
          </p:cNvPr>
          <p:cNvSpPr txBox="1"/>
          <p:nvPr/>
        </p:nvSpPr>
        <p:spPr>
          <a:xfrm>
            <a:off x="0" y="1831115"/>
            <a:ext cx="9144000" cy="2474588"/>
          </a:xfrm>
          <a:prstGeom prst="rect">
            <a:avLst/>
          </a:prstGeom>
          <a:noFill/>
        </p:spPr>
        <p:txBody>
          <a:bodyPr wrap="square">
            <a:spAutoFit/>
          </a:bodyPr>
          <a:lstStyle/>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The targeted MS/MS technique of selected reaction monitoring (SRM, sometimes referred to as multiple reaction monitoring, MRM), was implemented in proteomics to enable reproducible, sensitive and selective protein assays [9,26].</a:t>
            </a:r>
          </a:p>
          <a:p>
            <a:pPr defTabSz="685800" fontAlgn="auto">
              <a:lnSpc>
                <a:spcPct val="150000"/>
              </a:lnSpc>
              <a:spcBef>
                <a:spcPts val="0"/>
              </a:spcBef>
              <a:spcAft>
                <a:spcPts val="0"/>
              </a:spcAft>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fontAlgn="auto">
              <a:lnSpc>
                <a:spcPct val="150000"/>
              </a:lnSpc>
              <a:spcBef>
                <a:spcPts val="0"/>
              </a:spcBef>
              <a:spcAft>
                <a:spcPts val="0"/>
              </a:spcAft>
            </a:pPr>
            <a:r>
              <a:rPr lang="en-US" sz="1500" dirty="0">
                <a:solidFill>
                  <a:srgbClr val="000000"/>
                </a:solidFill>
                <a:latin typeface="Times New Roman" panose="02020603050405020304" pitchFamily="18" charset="0"/>
                <a:cs typeface="Times New Roman" panose="02020603050405020304" pitchFamily="18" charset="0"/>
              </a:rPr>
              <a:t>In comparison to immunoassays the SRM technique features fast assay development and deployment and it is in principle capable of distinguishing highly similar </a:t>
            </a:r>
            <a:r>
              <a:rPr lang="en-US" sz="1500" dirty="0" err="1">
                <a:solidFill>
                  <a:srgbClr val="FF0000"/>
                </a:solidFill>
                <a:latin typeface="Times New Roman" panose="02020603050405020304" pitchFamily="18" charset="0"/>
                <a:cs typeface="Times New Roman" panose="02020603050405020304" pitchFamily="18" charset="0"/>
              </a:rPr>
              <a:t>proteoforms</a:t>
            </a:r>
            <a:r>
              <a:rPr lang="en-US" sz="1500" dirty="0">
                <a:solidFill>
                  <a:srgbClr val="000000"/>
                </a:solidFill>
                <a:latin typeface="Times New Roman" panose="02020603050405020304" pitchFamily="18" charset="0"/>
                <a:cs typeface="Times New Roman" panose="02020603050405020304" pitchFamily="18" charset="0"/>
              </a:rPr>
              <a:t> such as </a:t>
            </a:r>
            <a:r>
              <a:rPr lang="en-US" sz="1500" dirty="0">
                <a:solidFill>
                  <a:srgbClr val="FF0000"/>
                </a:solidFill>
                <a:latin typeface="Times New Roman" panose="02020603050405020304" pitchFamily="18" charset="0"/>
                <a:cs typeface="Times New Roman" panose="02020603050405020304" pitchFamily="18" charset="0"/>
              </a:rPr>
              <a:t>isoforms</a:t>
            </a:r>
            <a:r>
              <a:rPr lang="en-US" sz="1500" dirty="0">
                <a:solidFill>
                  <a:srgbClr val="000000"/>
                </a:solidFill>
                <a:latin typeface="Times New Roman" panose="02020603050405020304" pitchFamily="18" charset="0"/>
                <a:cs typeface="Times New Roman" panose="02020603050405020304" pitchFamily="18" charset="0"/>
              </a:rPr>
              <a:t>, </a:t>
            </a:r>
            <a:r>
              <a:rPr lang="en-US" sz="1500" dirty="0">
                <a:solidFill>
                  <a:srgbClr val="FF0000"/>
                </a:solidFill>
                <a:latin typeface="Times New Roman" panose="02020603050405020304" pitchFamily="18" charset="0"/>
                <a:cs typeface="Times New Roman" panose="02020603050405020304" pitchFamily="18" charset="0"/>
              </a:rPr>
              <a:t>post-translationally</a:t>
            </a:r>
            <a:r>
              <a:rPr lang="en-US" sz="1500" dirty="0">
                <a:solidFill>
                  <a:srgbClr val="000000"/>
                </a:solidFill>
                <a:latin typeface="Times New Roman" panose="02020603050405020304" pitchFamily="18" charset="0"/>
                <a:cs typeface="Times New Roman" panose="02020603050405020304" pitchFamily="18" charset="0"/>
              </a:rPr>
              <a:t> modified proteins and </a:t>
            </a:r>
            <a:r>
              <a:rPr lang="en-US" sz="1500" dirty="0">
                <a:solidFill>
                  <a:srgbClr val="FF0000"/>
                </a:solidFill>
                <a:latin typeface="Times New Roman" panose="02020603050405020304" pitchFamily="18" charset="0"/>
                <a:cs typeface="Times New Roman" panose="02020603050405020304" pitchFamily="18" charset="0"/>
              </a:rPr>
              <a:t>genetic variants </a:t>
            </a:r>
            <a:r>
              <a:rPr lang="en-US" sz="1500" dirty="0">
                <a:solidFill>
                  <a:srgbClr val="000000"/>
                </a:solidFill>
                <a:latin typeface="Times New Roman" panose="02020603050405020304" pitchFamily="18" charset="0"/>
                <a:cs typeface="Times New Roman" panose="02020603050405020304" pitchFamily="18" charset="0"/>
              </a:rPr>
              <a:t>such as single nucleotide polymorphism (SNPs) </a:t>
            </a:r>
            <a:r>
              <a:rPr lang="en-US" sz="1500" dirty="0">
                <a:solidFill>
                  <a:srgbClr val="2197D2"/>
                </a:solidFill>
                <a:latin typeface="Times New Roman" panose="02020603050405020304" pitchFamily="18" charset="0"/>
                <a:cs typeface="Times New Roman" panose="02020603050405020304" pitchFamily="18" charset="0"/>
              </a:rPr>
              <a:t>[9]</a:t>
            </a:r>
            <a:r>
              <a:rPr lang="en-US" sz="1500" dirty="0">
                <a:solidFill>
                  <a:srgbClr val="000000"/>
                </a:solidFill>
                <a:latin typeface="Times New Roman" panose="02020603050405020304" pitchFamily="18" charset="0"/>
                <a:cs typeface="Times New Roman" panose="02020603050405020304" pitchFamily="18" charset="0"/>
              </a:rPr>
              <a:t>.</a:t>
            </a:r>
            <a:endParaRPr lang="en-US" sz="15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25AFFE1-0C6D-F1BE-4441-DE99EFF7CE1C}"/>
              </a:ext>
            </a:extLst>
          </p:cNvPr>
          <p:cNvSpPr txBox="1"/>
          <p:nvPr/>
        </p:nvSpPr>
        <p:spPr>
          <a:xfrm>
            <a:off x="4005262" y="5681662"/>
            <a:ext cx="6024563"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a:cs typeface="+mn-cs"/>
              </a:rPr>
              <a:t>Veronika </a:t>
            </a:r>
            <a:r>
              <a:rPr lang="en-US" sz="1350" dirty="0" err="1">
                <a:solidFill>
                  <a:prstClr val="black"/>
                </a:solidFill>
                <a:latin typeface="Calibri"/>
                <a:cs typeface="+mn-cs"/>
              </a:rPr>
              <a:t>Vidova</a:t>
            </a:r>
            <a:r>
              <a:rPr lang="en-US" sz="1350" dirty="0">
                <a:solidFill>
                  <a:prstClr val="black"/>
                </a:solidFill>
                <a:latin typeface="Calibri"/>
                <a:cs typeface="+mn-cs"/>
              </a:rPr>
              <a:t>, </a:t>
            </a:r>
            <a:r>
              <a:rPr lang="en-US" sz="1350" dirty="0" err="1">
                <a:solidFill>
                  <a:prstClr val="black"/>
                </a:solidFill>
                <a:latin typeface="Calibri"/>
                <a:cs typeface="+mn-cs"/>
              </a:rPr>
              <a:t>Zdenek</a:t>
            </a:r>
            <a:r>
              <a:rPr lang="en-US" sz="1350" dirty="0">
                <a:solidFill>
                  <a:prstClr val="black"/>
                </a:solidFill>
                <a:latin typeface="Calibri"/>
                <a:cs typeface="+mn-cs"/>
              </a:rPr>
              <a:t> </a:t>
            </a:r>
            <a:r>
              <a:rPr lang="en-US" sz="1350" dirty="0" err="1">
                <a:solidFill>
                  <a:prstClr val="black"/>
                </a:solidFill>
                <a:latin typeface="Calibri"/>
                <a:cs typeface="+mn-cs"/>
              </a:rPr>
              <a:t>Spacil</a:t>
            </a:r>
            <a:r>
              <a:rPr lang="en-US" sz="1350" dirty="0">
                <a:solidFill>
                  <a:prstClr val="black"/>
                </a:solidFill>
                <a:latin typeface="Calibri"/>
                <a:cs typeface="+mn-cs"/>
              </a:rPr>
              <a:t>, </a:t>
            </a:r>
            <a:r>
              <a:rPr lang="en-US" sz="1350" dirty="0">
                <a:solidFill>
                  <a:prstClr val="black"/>
                </a:solidFill>
                <a:latin typeface="AdvOT863180fb"/>
                <a:cs typeface="+mn-cs"/>
              </a:rPr>
              <a:t>Analytica </a:t>
            </a:r>
            <a:r>
              <a:rPr lang="en-US" sz="1350" dirty="0" err="1">
                <a:solidFill>
                  <a:prstClr val="black"/>
                </a:solidFill>
                <a:latin typeface="AdvOT863180fb"/>
                <a:cs typeface="+mn-cs"/>
              </a:rPr>
              <a:t>Chimica</a:t>
            </a:r>
            <a:r>
              <a:rPr lang="en-US" sz="1350" dirty="0">
                <a:solidFill>
                  <a:prstClr val="black"/>
                </a:solidFill>
                <a:latin typeface="AdvOT863180fb"/>
                <a:cs typeface="+mn-cs"/>
              </a:rPr>
              <a:t> Acta 964 (2017) 7</a:t>
            </a:r>
            <a:r>
              <a:rPr lang="en-US" sz="1350" dirty="0">
                <a:solidFill>
                  <a:prstClr val="black"/>
                </a:solidFill>
                <a:latin typeface="AdvPS44A44B"/>
                <a:cs typeface="+mn-cs"/>
              </a:rPr>
              <a:t>-</a:t>
            </a:r>
            <a:r>
              <a:rPr lang="en-US" sz="1350" dirty="0">
                <a:solidFill>
                  <a:prstClr val="black"/>
                </a:solidFill>
                <a:latin typeface="AdvOT863180fb"/>
                <a:cs typeface="+mn-cs"/>
              </a:rPr>
              <a:t>23.</a:t>
            </a:r>
            <a:endParaRPr lang="en-US" sz="1350" dirty="0">
              <a:solidFill>
                <a:prstClr val="black"/>
              </a:solidFill>
              <a:latin typeface="Calibri"/>
              <a:cs typeface="+mn-cs"/>
            </a:endParaRPr>
          </a:p>
        </p:txBody>
      </p:sp>
    </p:spTree>
    <p:extLst>
      <p:ext uri="{BB962C8B-B14F-4D97-AF65-F5344CB8AC3E}">
        <p14:creationId xmlns:p14="http://schemas.microsoft.com/office/powerpoint/2010/main" val="9115054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67972-420E-DA7B-8784-9974FBD97886}"/>
              </a:ext>
            </a:extLst>
          </p:cNvPr>
          <p:cNvSpPr txBox="1"/>
          <p:nvPr/>
        </p:nvSpPr>
        <p:spPr>
          <a:xfrm>
            <a:off x="0" y="901384"/>
            <a:ext cx="9105900" cy="4898329"/>
          </a:xfrm>
          <a:prstGeom prst="rect">
            <a:avLst/>
          </a:prstGeom>
          <a:noFill/>
        </p:spPr>
        <p:txBody>
          <a:bodyPr wrap="square">
            <a:spAutoFit/>
          </a:bodyPr>
          <a:lstStyle/>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For instance a typical nano-LC chromatographic peak (20e30 s FWHM) has to be recorded at acquisition rate of &gt;0.4 Hz for reliable quantification (12e15 data points per peak). Since </a:t>
            </a:r>
            <a:r>
              <a:rPr lang="en-US" sz="1500" dirty="0" err="1">
                <a:solidFill>
                  <a:prstClr val="black"/>
                </a:solidFill>
                <a:latin typeface="Times New Roman" panose="02020603050405020304" pitchFamily="18" charset="0"/>
                <a:cs typeface="Times New Roman" panose="02020603050405020304" pitchFamily="18" charset="0"/>
              </a:rPr>
              <a:t>QqQ</a:t>
            </a:r>
            <a:r>
              <a:rPr lang="en-US" sz="1500" dirty="0">
                <a:solidFill>
                  <a:prstClr val="black"/>
                </a:solidFill>
                <a:latin typeface="Times New Roman" panose="02020603050405020304" pitchFamily="18" charset="0"/>
                <a:cs typeface="Times New Roman" panose="02020603050405020304" pitchFamily="18" charset="0"/>
              </a:rPr>
              <a:t> device requires only 0.8e10 </a:t>
            </a:r>
            <a:r>
              <a:rPr lang="en-US" sz="1500" dirty="0" err="1">
                <a:solidFill>
                  <a:prstClr val="black"/>
                </a:solidFill>
                <a:latin typeface="Times New Roman" panose="02020603050405020304" pitchFamily="18" charset="0"/>
                <a:cs typeface="Times New Roman" panose="02020603050405020304" pitchFamily="18" charset="0"/>
              </a:rPr>
              <a:t>ms</a:t>
            </a:r>
            <a:r>
              <a:rPr lang="en-US" sz="1500" dirty="0">
                <a:solidFill>
                  <a:prstClr val="black"/>
                </a:solidFill>
                <a:latin typeface="Times New Roman" panose="02020603050405020304" pitchFamily="18" charset="0"/>
                <a:cs typeface="Times New Roman" panose="02020603050405020304" pitchFamily="18" charset="0"/>
              </a:rPr>
              <a:t> per transition in SRM mode (dwell time), up to 1250 transitions are reproducibly acquired within SRM duty cycle for the given peak width. However, UHPLC quickly becomes a norm in separation science given its advantages. The technique produces narrower peaks (3e4s FWHM) due to higher separation efficiency. Thus faster acquisition rates up to 5 Hz are required when using UHPLC. In that case SRM transitions can be scheduled for a time segment corresponding to the expected LC retention time (RT) of a peptide to further improve multiplexing capabilities of protein assay. The acquisition mode is referred to as scheduled or dynamic SRM. Additionally, a set of primary SRM transitions may be predefined to trigger a set of secondary (</a:t>
            </a:r>
            <a:r>
              <a:rPr lang="en-US" sz="1500" dirty="0" err="1">
                <a:solidFill>
                  <a:prstClr val="black"/>
                </a:solidFill>
                <a:latin typeface="Times New Roman" panose="02020603050405020304" pitchFamily="18" charset="0"/>
                <a:cs typeface="Times New Roman" panose="02020603050405020304" pitchFamily="18" charset="0"/>
              </a:rPr>
              <a:t>datadependent</a:t>
            </a:r>
            <a:r>
              <a:rPr lang="en-US" sz="1500" dirty="0">
                <a:solidFill>
                  <a:prstClr val="black"/>
                </a:solidFill>
                <a:latin typeface="Times New Roman" panose="02020603050405020304" pitchFamily="18" charset="0"/>
                <a:cs typeface="Times New Roman" panose="02020603050405020304" pitchFamily="18" charset="0"/>
              </a:rPr>
              <a:t>) SRM transitions or a full MS/MS survey scan upon a particular intensity threshold. The technique is often called triggered SRM, SRM-triggered MS/MS or MRM-initiated detection and sequencing (MIDAS). In order to generate a scheduled SRM list, a peptide RT has to be derived from previous experiments or predicted using tools such as </a:t>
            </a:r>
            <a:r>
              <a:rPr lang="en-US" sz="1500" dirty="0" err="1">
                <a:solidFill>
                  <a:prstClr val="black"/>
                </a:solidFill>
                <a:latin typeface="Times New Roman" panose="02020603050405020304" pitchFamily="18" charset="0"/>
                <a:cs typeface="Times New Roman" panose="02020603050405020304" pitchFamily="18" charset="0"/>
              </a:rPr>
              <a:t>SSRCalc</a:t>
            </a:r>
            <a:r>
              <a:rPr lang="en-US" sz="1500" dirty="0">
                <a:solidFill>
                  <a:prstClr val="black"/>
                </a:solidFill>
                <a:latin typeface="Times New Roman" panose="02020603050405020304" pitchFamily="18" charset="0"/>
                <a:cs typeface="Times New Roman" panose="02020603050405020304" pitchFamily="18" charset="0"/>
              </a:rPr>
              <a:t>. Overall duty cycle efficiency is vastly improved in scheduled SRM mode, which allows for simultaneous quantitative analysis of minimally 250 peptides in a single SRM experiment.</a:t>
            </a:r>
          </a:p>
        </p:txBody>
      </p:sp>
    </p:spTree>
    <p:extLst>
      <p:ext uri="{BB962C8B-B14F-4D97-AF65-F5344CB8AC3E}">
        <p14:creationId xmlns:p14="http://schemas.microsoft.com/office/powerpoint/2010/main" val="9022818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2B51E-C97C-3675-0E15-B04B64392C63}"/>
              </a:ext>
            </a:extLst>
          </p:cNvPr>
          <p:cNvSpPr txBox="1"/>
          <p:nvPr/>
        </p:nvSpPr>
        <p:spPr>
          <a:xfrm>
            <a:off x="61913" y="958915"/>
            <a:ext cx="9020175" cy="4598246"/>
          </a:xfrm>
          <a:prstGeom prst="rect">
            <a:avLst/>
          </a:prstGeom>
          <a:noFill/>
        </p:spPr>
        <p:txBody>
          <a:bodyPr wrap="square">
            <a:spAutoFit/>
          </a:bodyPr>
          <a:lstStyle/>
          <a:p>
            <a:pPr defTabSz="685800" fontAlgn="auto">
              <a:spcBef>
                <a:spcPts val="0"/>
              </a:spcBef>
              <a:spcAft>
                <a:spcPts val="0"/>
              </a:spcAft>
            </a:pPr>
            <a:r>
              <a:rPr lang="en-US" sz="2400" dirty="0">
                <a:solidFill>
                  <a:prstClr val="black"/>
                </a:solidFill>
                <a:latin typeface="Calibri"/>
                <a:cs typeface="+mn-cs"/>
              </a:rPr>
              <a:t>Triple quadrupole mass analyzer: advantages and limitations</a:t>
            </a:r>
          </a:p>
          <a:p>
            <a:pPr defTabSz="685800" fontAlgn="auto">
              <a:spcBef>
                <a:spcPts val="0"/>
              </a:spcBef>
              <a:spcAft>
                <a:spcPts val="0"/>
              </a:spcAft>
            </a:pPr>
            <a:endParaRPr lang="en-US" sz="2400" dirty="0">
              <a:solidFill>
                <a:prstClr val="black"/>
              </a:solidFill>
              <a:latin typeface="Calibri"/>
              <a:cs typeface="+mn-cs"/>
            </a:endParaRP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The main advantages of </a:t>
            </a:r>
            <a:r>
              <a:rPr lang="en-US" sz="1500" dirty="0" err="1">
                <a:solidFill>
                  <a:prstClr val="black"/>
                </a:solidFill>
                <a:latin typeface="Times New Roman" panose="02020603050405020304" pitchFamily="18" charset="0"/>
                <a:cs typeface="Times New Roman" panose="02020603050405020304" pitchFamily="18" charset="0"/>
              </a:rPr>
              <a:t>QqQ</a:t>
            </a:r>
            <a:r>
              <a:rPr lang="en-US" sz="1500" dirty="0">
                <a:solidFill>
                  <a:prstClr val="black"/>
                </a:solidFill>
                <a:latin typeface="Times New Roman" panose="02020603050405020304" pitchFamily="18" charset="0"/>
                <a:cs typeface="Times New Roman" panose="02020603050405020304" pitchFamily="18" charset="0"/>
              </a:rPr>
              <a:t> mass analyzer utilization in SRM proteomics include:</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i</a:t>
            </a:r>
            <a:r>
              <a:rPr lang="en-US" sz="1500" dirty="0">
                <a:solidFill>
                  <a:prstClr val="black"/>
                </a:solidFill>
                <a:latin typeface="Times New Roman" panose="02020603050405020304" pitchFamily="18" charset="0"/>
                <a:cs typeface="Times New Roman" panose="02020603050405020304" pitchFamily="18" charset="0"/>
              </a:rPr>
              <a:t>) high sequence-based selectivity of MS/MS, </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ii) rapid duty cycle compatible with modern, highly efficient liquid chromatography (LC) separation techniques (i.e. ultra-high performance liquid chromatography - UHPLC), </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iii) sensitivity of </a:t>
            </a:r>
            <a:r>
              <a:rPr lang="en-US" sz="1500" dirty="0" err="1">
                <a:solidFill>
                  <a:prstClr val="black"/>
                </a:solidFill>
                <a:latin typeface="Times New Roman" panose="02020603050405020304" pitchFamily="18" charset="0"/>
                <a:cs typeface="Times New Roman" panose="02020603050405020304" pitchFamily="18" charset="0"/>
              </a:rPr>
              <a:t>QqQ</a:t>
            </a:r>
            <a:r>
              <a:rPr lang="en-US" sz="1500" dirty="0">
                <a:solidFill>
                  <a:prstClr val="black"/>
                </a:solidFill>
                <a:latin typeface="Times New Roman" panose="02020603050405020304" pitchFamily="18" charset="0"/>
                <a:cs typeface="Times New Roman" panose="02020603050405020304" pitchFamily="18" charset="0"/>
              </a:rPr>
              <a:t> device unparalleled by any other type of mass analyzer to date, </a:t>
            </a: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iv) straightforward data processing with minimal requirements for storage space and computational power (see Table 1). </a:t>
            </a: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Typical isolation window applied to the Q1 filter varies between 0.7 and 1.2 m/z, while the Q3 filter usually operates at “unit” resolution (0.7 m/z). However, some commercially available </a:t>
            </a:r>
            <a:r>
              <a:rPr lang="en-US" sz="1500" dirty="0" err="1">
                <a:solidFill>
                  <a:prstClr val="black"/>
                </a:solidFill>
                <a:latin typeface="Times New Roman" panose="02020603050405020304" pitchFamily="18" charset="0"/>
                <a:cs typeface="Times New Roman" panose="02020603050405020304" pitchFamily="18" charset="0"/>
              </a:rPr>
              <a:t>QqQ</a:t>
            </a:r>
            <a:r>
              <a:rPr lang="en-US" sz="1500" dirty="0">
                <a:solidFill>
                  <a:prstClr val="black"/>
                </a:solidFill>
                <a:latin typeface="Times New Roman" panose="02020603050405020304" pitchFamily="18" charset="0"/>
                <a:cs typeface="Times New Roman" panose="02020603050405020304" pitchFamily="18" charset="0"/>
              </a:rPr>
              <a:t> instruments allow for isolation window as narrow as 0.2 m/z. The principle of fixed isolation windows on Q1 and Q3 allows for effective duty cycle as compared to scanning over an m/z range (typically 400-1200). </a:t>
            </a:r>
          </a:p>
        </p:txBody>
      </p:sp>
    </p:spTree>
    <p:extLst>
      <p:ext uri="{BB962C8B-B14F-4D97-AF65-F5344CB8AC3E}">
        <p14:creationId xmlns:p14="http://schemas.microsoft.com/office/powerpoint/2010/main" val="34166932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8082C-BA31-2EDA-2825-B8310979C0A1}"/>
              </a:ext>
            </a:extLst>
          </p:cNvPr>
          <p:cNvSpPr txBox="1"/>
          <p:nvPr/>
        </p:nvSpPr>
        <p:spPr>
          <a:xfrm>
            <a:off x="0" y="1164510"/>
            <a:ext cx="9144000" cy="1782091"/>
          </a:xfrm>
          <a:prstGeom prst="rect">
            <a:avLst/>
          </a:prstGeom>
          <a:noFill/>
        </p:spPr>
        <p:txBody>
          <a:bodyPr wrap="square">
            <a:spAutoFit/>
          </a:bodyPr>
          <a:lstStyle/>
          <a:p>
            <a:pPr algn="just" defTabSz="685800" fontAlgn="auto">
              <a:lnSpc>
                <a:spcPct val="150000"/>
              </a:lnSpc>
              <a:spcBef>
                <a:spcPts val="0"/>
              </a:spcBef>
              <a:spcAft>
                <a:spcPts val="0"/>
              </a:spcAft>
              <a:defRPr/>
            </a:pPr>
            <a:r>
              <a:rPr lang="en-US" sz="1500" dirty="0">
                <a:solidFill>
                  <a:prstClr val="black"/>
                </a:solidFill>
                <a:latin typeface="Times New Roman" panose="02020603050405020304" pitchFamily="18" charset="0"/>
                <a:cs typeface="Times New Roman" panose="02020603050405020304" pitchFamily="18" charset="0"/>
              </a:rPr>
              <a:t>The amount of energy supplied to a peptide ion before CID fragmentation is termed the collision energy (CE). It is optimizable with respect to a precursor (peptide) m/z or a specific transition to achieve maximal response (sensitivity). CEs are typically determined using a training set of peptide ions to derive an instrument vendor-specific linear equations or a range of CEs is tested experimentally on synthetic peptides e.g. dataset publicly available through </a:t>
            </a:r>
            <a:r>
              <a:rPr lang="en-US" sz="1500" dirty="0" err="1">
                <a:solidFill>
                  <a:prstClr val="black"/>
                </a:solidFill>
                <a:latin typeface="Times New Roman" panose="02020603050405020304" pitchFamily="18" charset="0"/>
                <a:cs typeface="Times New Roman" panose="02020603050405020304" pitchFamily="18" charset="0"/>
              </a:rPr>
              <a:t>SRMAtlas</a:t>
            </a:r>
            <a:r>
              <a:rPr lang="en-US" sz="1500" dirty="0">
                <a:solidFill>
                  <a:prstClr val="black"/>
                </a:solidFill>
                <a:latin typeface="Times New Roman" panose="02020603050405020304" pitchFamily="18" charset="0"/>
                <a:cs typeface="Times New Roman" panose="02020603050405020304" pitchFamily="18" charset="0"/>
              </a:rPr>
              <a:t> (www.srmatlas.org).</a:t>
            </a:r>
          </a:p>
        </p:txBody>
      </p:sp>
    </p:spTree>
    <p:extLst>
      <p:ext uri="{BB962C8B-B14F-4D97-AF65-F5344CB8AC3E}">
        <p14:creationId xmlns:p14="http://schemas.microsoft.com/office/powerpoint/2010/main" val="25605770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A0C93-9C8A-ED2C-C60A-4AAD8704CF42}"/>
              </a:ext>
            </a:extLst>
          </p:cNvPr>
          <p:cNvPicPr>
            <a:picLocks noChangeAspect="1"/>
          </p:cNvPicPr>
          <p:nvPr/>
        </p:nvPicPr>
        <p:blipFill>
          <a:blip r:embed="rId2"/>
          <a:stretch>
            <a:fillRect/>
          </a:stretch>
        </p:blipFill>
        <p:spPr>
          <a:xfrm>
            <a:off x="3564081" y="1004887"/>
            <a:ext cx="5579920" cy="4579301"/>
          </a:xfrm>
          <a:prstGeom prst="rect">
            <a:avLst/>
          </a:prstGeom>
        </p:spPr>
      </p:pic>
      <p:sp>
        <p:nvSpPr>
          <p:cNvPr id="5" name="TextBox 4">
            <a:extLst>
              <a:ext uri="{FF2B5EF4-FFF2-40B4-BE49-F238E27FC236}">
                <a16:creationId xmlns:a16="http://schemas.microsoft.com/office/drawing/2014/main" id="{65BDDA80-A793-E6AC-20C3-B8BF575012C5}"/>
              </a:ext>
            </a:extLst>
          </p:cNvPr>
          <p:cNvSpPr txBox="1"/>
          <p:nvPr/>
        </p:nvSpPr>
        <p:spPr>
          <a:xfrm>
            <a:off x="0" y="857250"/>
            <a:ext cx="3509963" cy="5078313"/>
          </a:xfrm>
          <a:prstGeom prst="rect">
            <a:avLst/>
          </a:prstGeom>
          <a:noFill/>
        </p:spPr>
        <p:txBody>
          <a:bodyPr wrap="square">
            <a:spAutoFit/>
          </a:bodyPr>
          <a:lstStyle/>
          <a:p>
            <a:pPr algn="just" defTabSz="685800" fontAlgn="auto">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(A) SRM transmits a 0.7-1.2 m/z precursor isolation window through the first-stage quadrupole filter, subjects an isolated precursor to collision induced activation and transmits a 0.7 m/z product isolation window through the second-stage quadrupole filter to the detector; (B) Product Ion Scan can be acquired in DDA as well as in DIA workflow, similarly to SRM transmits a 0.7-1.2 m/z precursor isolation window through the first-stage quadrupole filter, subjects an isolated precursor to collision induced activation, but subsequently detects all product ions. (C) Parallel reaction monitoring (PRM) transmits a 1.4-2.0 m/z precursor isolation window(s) through the first-stage quadrupole filter, subjects an isolated precursor(s) to collision induced activation and transmits all product ions derived from all precursors to the detector; (D) DIA methods transmit either sequentially (through the first-stage quadrupole filter, subject isolated precursors to collision induced activation and transmit all product ions derived from all precursors to the detector.</a:t>
            </a:r>
          </a:p>
        </p:txBody>
      </p:sp>
    </p:spTree>
    <p:extLst>
      <p:ext uri="{BB962C8B-B14F-4D97-AF65-F5344CB8AC3E}">
        <p14:creationId xmlns:p14="http://schemas.microsoft.com/office/powerpoint/2010/main" val="33026838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C1507-A5CE-3F61-EB93-32D60A336ED2}"/>
              </a:ext>
            </a:extLst>
          </p:cNvPr>
          <p:cNvPicPr>
            <a:picLocks noChangeAspect="1"/>
          </p:cNvPicPr>
          <p:nvPr/>
        </p:nvPicPr>
        <p:blipFill>
          <a:blip r:embed="rId2"/>
          <a:stretch>
            <a:fillRect/>
          </a:stretch>
        </p:blipFill>
        <p:spPr>
          <a:xfrm>
            <a:off x="0" y="2322904"/>
            <a:ext cx="9144000" cy="2212193"/>
          </a:xfrm>
          <a:prstGeom prst="rect">
            <a:avLst/>
          </a:prstGeom>
        </p:spPr>
      </p:pic>
    </p:spTree>
    <p:extLst>
      <p:ext uri="{BB962C8B-B14F-4D97-AF65-F5344CB8AC3E}">
        <p14:creationId xmlns:p14="http://schemas.microsoft.com/office/powerpoint/2010/main" val="320325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28625" y="0"/>
            <a:ext cx="8229600" cy="1143000"/>
          </a:xfrm>
        </p:spPr>
        <p:txBody>
          <a:bodyPr/>
          <a:lstStyle/>
          <a:p>
            <a:r>
              <a:rPr lang="en-US" b="1"/>
              <a:t>Multiply Charged Ions</a:t>
            </a:r>
            <a:endParaRPr lang="en-US"/>
          </a:p>
        </p:txBody>
      </p:sp>
      <p:pic>
        <p:nvPicPr>
          <p:cNvPr id="23555" name="Picture 2"/>
          <p:cNvPicPr>
            <a:picLocks noChangeAspect="1" noChangeArrowheads="1"/>
          </p:cNvPicPr>
          <p:nvPr/>
        </p:nvPicPr>
        <p:blipFill>
          <a:blip r:embed="rId2" cstate="print"/>
          <a:srcRect/>
          <a:stretch>
            <a:fillRect/>
          </a:stretch>
        </p:blipFill>
        <p:spPr bwMode="auto">
          <a:xfrm>
            <a:off x="3143250" y="2786063"/>
            <a:ext cx="2241550" cy="490537"/>
          </a:xfrm>
          <a:prstGeom prst="rect">
            <a:avLst/>
          </a:prstGeom>
          <a:noFill/>
          <a:ln w="9525">
            <a:noFill/>
            <a:miter lim="800000"/>
            <a:headEnd/>
            <a:tailEnd/>
          </a:ln>
        </p:spPr>
      </p:pic>
      <p:pic>
        <p:nvPicPr>
          <p:cNvPr id="23556" name="Picture 3"/>
          <p:cNvPicPr>
            <a:picLocks noChangeAspect="1" noChangeArrowheads="1"/>
          </p:cNvPicPr>
          <p:nvPr/>
        </p:nvPicPr>
        <p:blipFill>
          <a:blip r:embed="rId3" cstate="print"/>
          <a:srcRect/>
          <a:stretch>
            <a:fillRect/>
          </a:stretch>
        </p:blipFill>
        <p:spPr bwMode="auto">
          <a:xfrm>
            <a:off x="2428875" y="4786313"/>
            <a:ext cx="3636963" cy="595312"/>
          </a:xfrm>
          <a:prstGeom prst="rect">
            <a:avLst/>
          </a:prstGeom>
          <a:noFill/>
          <a:ln w="9525">
            <a:noFill/>
            <a:miter lim="800000"/>
            <a:headEnd/>
            <a:tailEnd/>
          </a:ln>
        </p:spPr>
      </p:pic>
      <p:pic>
        <p:nvPicPr>
          <p:cNvPr id="23557" name="Picture 4"/>
          <p:cNvPicPr>
            <a:picLocks noChangeAspect="1" noChangeArrowheads="1"/>
          </p:cNvPicPr>
          <p:nvPr/>
        </p:nvPicPr>
        <p:blipFill>
          <a:blip r:embed="rId4" cstate="print"/>
          <a:srcRect/>
          <a:stretch>
            <a:fillRect/>
          </a:stretch>
        </p:blipFill>
        <p:spPr bwMode="auto">
          <a:xfrm>
            <a:off x="1214438" y="5429250"/>
            <a:ext cx="6188075" cy="976313"/>
          </a:xfrm>
          <a:prstGeom prst="rect">
            <a:avLst/>
          </a:prstGeom>
          <a:noFill/>
          <a:ln w="9525">
            <a:noFill/>
            <a:miter lim="800000"/>
            <a:headEnd/>
            <a:tailEnd/>
          </a:ln>
        </p:spPr>
      </p:pic>
      <p:sp>
        <p:nvSpPr>
          <p:cNvPr id="23558" name="Rectangle 9"/>
          <p:cNvSpPr>
            <a:spLocks noChangeArrowheads="1"/>
          </p:cNvSpPr>
          <p:nvPr/>
        </p:nvSpPr>
        <p:spPr bwMode="auto">
          <a:xfrm>
            <a:off x="35497" y="3416707"/>
            <a:ext cx="9073007" cy="707886"/>
          </a:xfrm>
          <a:prstGeom prst="rect">
            <a:avLst/>
          </a:prstGeom>
          <a:noFill/>
          <a:ln w="9525">
            <a:noFill/>
            <a:miter lim="800000"/>
            <a:headEnd/>
            <a:tailEnd/>
          </a:ln>
        </p:spPr>
        <p:txBody>
          <a:bodyPr wrap="square">
            <a:spAutoFit/>
          </a:bodyPr>
          <a:lstStyle/>
          <a:p>
            <a:pPr algn="just"/>
            <a:r>
              <a:rPr lang="en-US" sz="2000" dirty="0">
                <a:latin typeface="Times New Roman" panose="02020603050405020304" pitchFamily="18" charset="0"/>
                <a:cs typeface="Times New Roman" panose="02020603050405020304" pitchFamily="18" charset="0"/>
              </a:rPr>
              <a:t>An ion separated from the first one by (</a:t>
            </a:r>
            <a:r>
              <a:rPr lang="en-US" sz="2000" i="1" dirty="0">
                <a:latin typeface="Times New Roman" panose="02020603050405020304" pitchFamily="18" charset="0"/>
                <a:cs typeface="Times New Roman" panose="02020603050405020304" pitchFamily="18" charset="0"/>
              </a:rPr>
              <a:t>j−1) peaks, in increasing order of mass-to-charge </a:t>
            </a:r>
            <a:r>
              <a:rPr lang="en-US" sz="2000" dirty="0">
                <a:latin typeface="Times New Roman" panose="02020603050405020304" pitchFamily="18" charset="0"/>
                <a:cs typeface="Times New Roman" panose="02020603050405020304" pitchFamily="18" charset="0"/>
              </a:rPr>
              <a:t>ratio, has a measured ratio of </a:t>
            </a:r>
            <a:r>
              <a:rPr lang="en-US" sz="2000" i="1" dirty="0">
                <a:latin typeface="Times New Roman" panose="02020603050405020304" pitchFamily="18" charset="0"/>
                <a:cs typeface="Times New Roman" panose="02020603050405020304" pitchFamily="18" charset="0"/>
              </a:rPr>
              <a:t>m</a:t>
            </a:r>
            <a:r>
              <a:rPr lang="en-US" sz="2000" i="1" baseline="-25000" dirty="0">
                <a:latin typeface="Times New Roman" panose="02020603050405020304" pitchFamily="18" charset="0"/>
                <a:cs typeface="Times New Roman" panose="02020603050405020304" pitchFamily="18" charset="0"/>
              </a:rPr>
              <a:t>2</a:t>
            </a:r>
            <a:r>
              <a:rPr lang="en-US" sz="2000" i="1" dirty="0">
                <a:latin typeface="Times New Roman" panose="02020603050405020304" pitchFamily="18" charset="0"/>
                <a:cs typeface="Times New Roman" panose="02020603050405020304" pitchFamily="18" charset="0"/>
              </a:rPr>
              <a:t> Th and a number of charges z</a:t>
            </a:r>
            <a:r>
              <a:rPr lang="en-US" sz="2000" i="1" baseline="-25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 – j, so that</a:t>
            </a:r>
            <a:endParaRPr lang="en-US" sz="2000" dirty="0">
              <a:latin typeface="Times New Roman" panose="02020603050405020304" pitchFamily="18" charset="0"/>
              <a:cs typeface="Times New Roman" panose="02020603050405020304" pitchFamily="18" charset="0"/>
            </a:endParaRPr>
          </a:p>
        </p:txBody>
      </p:sp>
      <p:sp>
        <p:nvSpPr>
          <p:cNvPr id="23559" name="Rectangle 10"/>
          <p:cNvSpPr>
            <a:spLocks noChangeArrowheads="1"/>
          </p:cNvSpPr>
          <p:nvPr/>
        </p:nvSpPr>
        <p:spPr bwMode="auto">
          <a:xfrm>
            <a:off x="35497" y="1143000"/>
            <a:ext cx="9108504" cy="1015663"/>
          </a:xfrm>
          <a:prstGeom prst="rect">
            <a:avLst/>
          </a:prstGeom>
          <a:noFill/>
          <a:ln w="9525">
            <a:noFill/>
            <a:miter lim="800000"/>
            <a:headEnd/>
            <a:tailEnd/>
          </a:ln>
        </p:spPr>
        <p:txBody>
          <a:bodyPr wrap="square">
            <a:spAutoFit/>
          </a:bodyPr>
          <a:lstStyle/>
          <a:p>
            <a:r>
              <a:rPr lang="en-US" sz="2000" dirty="0">
                <a:latin typeface="Times New Roman" panose="02020603050405020304" pitchFamily="18" charset="0"/>
                <a:cs typeface="Times New Roman" panose="02020603050405020304" pitchFamily="18" charset="0"/>
              </a:rPr>
              <a:t>Consider a positive ion with charge </a:t>
            </a:r>
            <a:r>
              <a:rPr lang="en-US" sz="2000" i="1" dirty="0">
                <a:latin typeface="Times New Roman" panose="02020603050405020304" pitchFamily="18" charset="0"/>
                <a:cs typeface="Times New Roman" panose="02020603050405020304" pitchFamily="18" charset="0"/>
              </a:rPr>
              <a:t>z</a:t>
            </a:r>
            <a:r>
              <a:rPr lang="en-US" sz="2000" i="1" baseline="-25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 whose mass-to-charge ratio is measured as being m</a:t>
            </a:r>
            <a:r>
              <a:rPr lang="en-US" sz="2000" i="1" baseline="-25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 Th, issued from </a:t>
            </a:r>
            <a:r>
              <a:rPr lang="en-US" sz="2000" b="1" i="1" u="sng" dirty="0">
                <a:latin typeface="Times New Roman" panose="02020603050405020304" pitchFamily="18" charset="0"/>
                <a:cs typeface="Times New Roman" panose="02020603050405020304" pitchFamily="18" charset="0"/>
              </a:rPr>
              <a:t>a</a:t>
            </a:r>
            <a:r>
              <a:rPr lang="en-US" sz="2000" i="1" dirty="0">
                <a:latin typeface="Times New Roman" panose="02020603050405020304" pitchFamily="18" charset="0"/>
                <a:cs typeface="Times New Roman" panose="02020603050405020304" pitchFamily="18" charset="0"/>
              </a:rPr>
              <a:t> molecular ion with mass </a:t>
            </a:r>
            <a:r>
              <a:rPr lang="en-US" sz="2000" i="1" dirty="0" err="1">
                <a:latin typeface="Times New Roman" panose="02020603050405020304" pitchFamily="18" charset="0"/>
                <a:cs typeface="Times New Roman" panose="02020603050405020304" pitchFamily="18" charset="0"/>
              </a:rPr>
              <a:t>MDa</a:t>
            </a:r>
            <a:r>
              <a:rPr lang="en-US" sz="2000" i="1" dirty="0">
                <a:latin typeface="Times New Roman" panose="02020603050405020304" pitchFamily="18" charset="0"/>
                <a:cs typeface="Times New Roman" panose="02020603050405020304" pitchFamily="18" charset="0"/>
              </a:rPr>
              <a:t> to which z</a:t>
            </a:r>
            <a:r>
              <a:rPr lang="en-US" sz="2000" i="1" baseline="-25000" dirty="0">
                <a:latin typeface="Times New Roman" panose="02020603050405020304" pitchFamily="18" charset="0"/>
                <a:cs typeface="Times New Roman" panose="02020603050405020304" pitchFamily="18" charset="0"/>
              </a:rPr>
              <a:t>1 </a:t>
            </a:r>
            <a:r>
              <a:rPr lang="en-US" sz="2000" i="1" dirty="0">
                <a:latin typeface="Times New Roman" panose="02020603050405020304" pitchFamily="18" charset="0"/>
                <a:cs typeface="Times New Roman" panose="02020603050405020304" pitchFamily="18" charset="0"/>
              </a:rPr>
              <a:t>protons have been added. m=M/z Really, we can see m</a:t>
            </a:r>
            <a:r>
              <a:rPr lang="en-US" sz="2000" i="1" baseline="-25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 in mass spectrum which equal to M/z</a:t>
            </a:r>
            <a:r>
              <a:rPr lang="en-US" sz="2000" i="1" baseline="-25000" dirty="0">
                <a:latin typeface="Times New Roman" panose="02020603050405020304" pitchFamily="18" charset="0"/>
                <a:cs typeface="Times New Roman" panose="02020603050405020304" pitchFamily="18" charset="0"/>
              </a:rPr>
              <a:t>1 </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p</a:t>
            </a:r>
            <a:r>
              <a:rPr lang="en-US" sz="2000" i="1" baseline="-25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thus</a:t>
            </a:r>
            <a:r>
              <a:rPr lang="en-US" sz="2000" i="1" baseline="-25000" dirty="0">
                <a:latin typeface="Times New Roman" panose="02020603050405020304" pitchFamily="18" charset="0"/>
                <a:cs typeface="Times New Roman" panose="02020603050405020304" pitchFamily="18" charset="0"/>
              </a:rPr>
              <a:t> </a:t>
            </a:r>
            <a:endParaRPr lang="en-US" sz="2000" baseline="-25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1259632" y="5229200"/>
            <a:ext cx="8750746" cy="707886"/>
          </a:xfrm>
          <a:prstGeom prst="rect">
            <a:avLst/>
          </a:prstGeom>
          <a:noFill/>
          <a:ln w="9525">
            <a:noFill/>
            <a:miter lim="800000"/>
            <a:headEnd/>
            <a:tailEnd/>
          </a:ln>
        </p:spPr>
        <p:txBody>
          <a:bodyPr wrap="square">
            <a:spAutoFit/>
          </a:bodyPr>
          <a:lstStyle/>
          <a:p>
            <a:r>
              <a:rPr lang="en-US" sz="2000" dirty="0">
                <a:latin typeface="Times New Roman" panose="02020603050405020304" pitchFamily="18" charset="0"/>
                <a:cs typeface="Times New Roman" panose="02020603050405020304" pitchFamily="18" charset="0"/>
              </a:rPr>
              <a:t>In this example, using the peaks at </a:t>
            </a:r>
            <a:r>
              <a:rPr lang="en-US" sz="2000" i="1" dirty="0">
                <a:latin typeface="Times New Roman" panose="02020603050405020304" pitchFamily="18" charset="0"/>
                <a:cs typeface="Times New Roman" panose="02020603050405020304" pitchFamily="18" charset="0"/>
              </a:rPr>
              <a:t>m/z 939.2 and 1372.5 (j=6),</a:t>
            </a:r>
          </a:p>
          <a:p>
            <a:r>
              <a:rPr lang="en-US" sz="2000" dirty="0">
                <a:latin typeface="Times New Roman" panose="02020603050405020304" pitchFamily="18" charset="0"/>
                <a:cs typeface="Times New Roman" panose="02020603050405020304" pitchFamily="18" charset="0"/>
              </a:rPr>
              <a:t>obtain </a:t>
            </a:r>
            <a:r>
              <a:rPr lang="en-US" sz="2000" i="1" dirty="0">
                <a:latin typeface="Times New Roman" panose="02020603050405020304" pitchFamily="18" charset="0"/>
                <a:cs typeface="Times New Roman" panose="02020603050405020304" pitchFamily="18" charset="0"/>
              </a:rPr>
              <a:t>z1 =6(1372.5−1.0073)/(1372.5−939.2)=19</a:t>
            </a:r>
            <a:endParaRPr lang="en-US" sz="2000" dirty="0">
              <a:latin typeface="Times New Roman" panose="02020603050405020304" pitchFamily="18" charset="0"/>
              <a:cs typeface="Times New Roman" panose="02020603050405020304" pitchFamily="18" charset="0"/>
            </a:endParaRPr>
          </a:p>
        </p:txBody>
      </p:sp>
      <p:pic>
        <p:nvPicPr>
          <p:cNvPr id="24579" name="Picture 3"/>
          <p:cNvPicPr>
            <a:picLocks noChangeAspect="1" noChangeArrowheads="1"/>
          </p:cNvPicPr>
          <p:nvPr/>
        </p:nvPicPr>
        <p:blipFill>
          <a:blip r:embed="rId2" cstate="print"/>
          <a:srcRect/>
          <a:stretch>
            <a:fillRect/>
          </a:stretch>
        </p:blipFill>
        <p:spPr bwMode="auto">
          <a:xfrm>
            <a:off x="827584" y="548680"/>
            <a:ext cx="7760767" cy="432812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7504" y="1052736"/>
            <a:ext cx="3610744" cy="4464496"/>
          </a:xfrm>
        </p:spPr>
        <p:txBody>
          <a:bodyPr/>
          <a:lstStyle/>
          <a:p>
            <a:pPr algn="just">
              <a:lnSpc>
                <a:spcPct val="150000"/>
              </a:lnSpc>
            </a:pPr>
            <a:r>
              <a:rPr lang="en-US" sz="2200" dirty="0"/>
              <a:t>In-source CID. Effect of </a:t>
            </a:r>
            <a:r>
              <a:rPr lang="en-US" sz="2200" dirty="0">
                <a:solidFill>
                  <a:srgbClr val="FF0000"/>
                </a:solidFill>
              </a:rPr>
              <a:t>changing vacuum interface </a:t>
            </a:r>
            <a:r>
              <a:rPr lang="en-US" sz="2200" b="1" i="1" dirty="0">
                <a:solidFill>
                  <a:srgbClr val="FF0000"/>
                </a:solidFill>
              </a:rPr>
              <a:t>potentials</a:t>
            </a:r>
            <a:r>
              <a:rPr lang="en-US" sz="2200" dirty="0"/>
              <a:t> on the ESI mass spectrum of reserpine. The potential difference between orifice 1 and the ring lens is increased from (a) to (b) to (c).</a:t>
            </a:r>
          </a:p>
        </p:txBody>
      </p:sp>
      <p:pic>
        <p:nvPicPr>
          <p:cNvPr id="25603" name="Picture 2"/>
          <p:cNvPicPr>
            <a:picLocks noChangeAspect="1" noChangeArrowheads="1"/>
          </p:cNvPicPr>
          <p:nvPr/>
        </p:nvPicPr>
        <p:blipFill>
          <a:blip r:embed="rId2" cstate="print"/>
          <a:srcRect/>
          <a:stretch>
            <a:fillRect/>
          </a:stretch>
        </p:blipFill>
        <p:spPr bwMode="auto">
          <a:xfrm>
            <a:off x="4401689" y="-16550"/>
            <a:ext cx="4634807" cy="6741368"/>
          </a:xfrm>
          <a:prstGeom prst="rect">
            <a:avLst/>
          </a:prstGeom>
          <a:noFill/>
          <a:ln w="9525">
            <a:noFill/>
            <a:miter lim="800000"/>
            <a:headEnd/>
            <a:tailEnd/>
          </a:ln>
        </p:spPr>
      </p:pic>
      <p:sp>
        <p:nvSpPr>
          <p:cNvPr id="25604" name="TextBox 3"/>
          <p:cNvSpPr txBox="1">
            <a:spLocks noChangeArrowheads="1"/>
          </p:cNvSpPr>
          <p:nvPr/>
        </p:nvSpPr>
        <p:spPr bwMode="auto">
          <a:xfrm>
            <a:off x="0" y="6309320"/>
            <a:ext cx="3926716" cy="830997"/>
          </a:xfrm>
          <a:prstGeom prst="rect">
            <a:avLst/>
          </a:prstGeom>
          <a:noFill/>
          <a:ln w="9525">
            <a:noFill/>
            <a:miter lim="800000"/>
            <a:headEnd/>
            <a:tailEnd/>
          </a:ln>
        </p:spPr>
        <p:txBody>
          <a:bodyPr wrap="none">
            <a:spAutoFit/>
          </a:bodyPr>
          <a:lstStyle/>
          <a:p>
            <a:r>
              <a:rPr lang="en-US" sz="1600" dirty="0"/>
              <a:t>B.N. </a:t>
            </a:r>
            <a:r>
              <a:rPr lang="en-US" sz="1600" dirty="0" err="1"/>
              <a:t>Pramanik</a:t>
            </a:r>
            <a:r>
              <a:rPr lang="en-US" sz="1600" dirty="0"/>
              <a:t>, </a:t>
            </a:r>
            <a:r>
              <a:rPr lang="en-US" sz="1600" dirty="0" err="1"/>
              <a:t>A.K.Ganguly</a:t>
            </a:r>
            <a:r>
              <a:rPr lang="en-US" sz="1600" dirty="0"/>
              <a:t>, M.L. Gross,</a:t>
            </a:r>
          </a:p>
          <a:p>
            <a:r>
              <a:rPr lang="en-US" sz="1600" dirty="0"/>
              <a:t>Applied Electrospray,</a:t>
            </a:r>
          </a:p>
          <a:p>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23528" y="-315416"/>
            <a:ext cx="8229600" cy="1143000"/>
          </a:xfrm>
        </p:spPr>
        <p:txBody>
          <a:bodyPr/>
          <a:lstStyle/>
          <a:p>
            <a:r>
              <a:rPr lang="en-US" dirty="0"/>
              <a:t>Heating</a:t>
            </a:r>
          </a:p>
        </p:txBody>
      </p:sp>
      <p:sp>
        <p:nvSpPr>
          <p:cNvPr id="26627" name="Content Placeholder 2"/>
          <p:cNvSpPr>
            <a:spLocks noGrp="1"/>
          </p:cNvSpPr>
          <p:nvPr>
            <p:ph idx="1"/>
          </p:nvPr>
        </p:nvSpPr>
        <p:spPr>
          <a:xfrm>
            <a:off x="-36512" y="548680"/>
            <a:ext cx="9143999" cy="4525963"/>
          </a:xfrm>
        </p:spPr>
        <p:txBody>
          <a:bodyPr/>
          <a:lstStyle/>
          <a:p>
            <a:pPr algn="just">
              <a:lnSpc>
                <a:spcPct val="150000"/>
              </a:lnSpc>
              <a:buFontTx/>
              <a:buNone/>
            </a:pPr>
            <a:r>
              <a:rPr lang="en-US" sz="2400" dirty="0">
                <a:latin typeface="Times New Roman" panose="02020603050405020304" pitchFamily="18" charset="0"/>
                <a:cs typeface="Times New Roman" panose="02020603050405020304" pitchFamily="18" charset="0"/>
              </a:rPr>
              <a:t>If the temperature of the </a:t>
            </a:r>
            <a:r>
              <a:rPr lang="en-US" sz="2400" dirty="0" err="1">
                <a:latin typeface="Times New Roman" panose="02020603050405020304" pitchFamily="18" charset="0"/>
                <a:cs typeface="Times New Roman" panose="02020603050405020304" pitchFamily="18" charset="0"/>
              </a:rPr>
              <a:t>desolvating</a:t>
            </a:r>
            <a:r>
              <a:rPr lang="en-US" sz="2400" dirty="0">
                <a:latin typeface="Times New Roman" panose="02020603050405020304" pitchFamily="18" charset="0"/>
                <a:cs typeface="Times New Roman" panose="02020603050405020304" pitchFamily="18" charset="0"/>
              </a:rPr>
              <a:t> chamber is kept to a reasonable value (e.g., 200°C), the heat achieves </a:t>
            </a:r>
            <a:r>
              <a:rPr lang="en-US" sz="2400" dirty="0" err="1">
                <a:solidFill>
                  <a:srgbClr val="FF0000"/>
                </a:solidFill>
                <a:latin typeface="Times New Roman" panose="02020603050405020304" pitchFamily="18" charset="0"/>
                <a:cs typeface="Times New Roman" panose="02020603050405020304" pitchFamily="18" charset="0"/>
              </a:rPr>
              <a:t>desolvation</a:t>
            </a:r>
            <a:r>
              <a:rPr lang="en-US" sz="2400" dirty="0">
                <a:latin typeface="Times New Roman" panose="02020603050405020304" pitchFamily="18" charset="0"/>
                <a:cs typeface="Times New Roman" panose="02020603050405020304" pitchFamily="18" charset="0"/>
              </a:rPr>
              <a:t> without inducing decomposition of the analyte.</a:t>
            </a:r>
          </a:p>
          <a:p>
            <a:pPr>
              <a:lnSpc>
                <a:spcPct val="150000"/>
              </a:lnSpc>
              <a:buFontTx/>
              <a:buNone/>
            </a:pPr>
            <a:endParaRPr lang="en-US" sz="2400" dirty="0">
              <a:latin typeface="Times New Roman" panose="02020603050405020304" pitchFamily="18" charset="0"/>
              <a:cs typeface="Times New Roman" panose="02020603050405020304" pitchFamily="18" charset="0"/>
            </a:endParaRPr>
          </a:p>
          <a:p>
            <a:pPr algn="just">
              <a:lnSpc>
                <a:spcPct val="150000"/>
              </a:lnSpc>
              <a:buFontTx/>
              <a:buNone/>
            </a:pPr>
            <a:r>
              <a:rPr lang="en-US" sz="2400" dirty="0">
                <a:latin typeface="Times New Roman" panose="02020603050405020304" pitchFamily="18" charset="0"/>
                <a:cs typeface="Times New Roman" panose="02020603050405020304" pitchFamily="18" charset="0"/>
              </a:rPr>
              <a:t>Therefore, many “fragile” species such as thermally labile analytes and noncovalently bound complexes can readily be analyzed with an ESI source that makes use of thermal </a:t>
            </a:r>
            <a:r>
              <a:rPr lang="en-US" sz="2400" dirty="0" err="1">
                <a:latin typeface="Times New Roman" panose="02020603050405020304" pitchFamily="18" charset="0"/>
                <a:cs typeface="Times New Roman" panose="02020603050405020304" pitchFamily="18" charset="0"/>
              </a:rPr>
              <a:t>desolvation</a:t>
            </a:r>
            <a:r>
              <a:rPr lang="en-US" sz="2400" dirty="0">
                <a:latin typeface="Times New Roman" panose="02020603050405020304" pitchFamily="18" charset="0"/>
                <a:cs typeface="Times New Roman" panose="02020603050405020304" pitchFamily="18" charset="0"/>
              </a:rPr>
              <a:t>.</a:t>
            </a:r>
          </a:p>
          <a:p>
            <a:pPr>
              <a:lnSpc>
                <a:spcPct val="150000"/>
              </a:lnSpc>
              <a:buFontTx/>
              <a:buNone/>
            </a:pPr>
            <a:endParaRPr lang="en-US" sz="2400" dirty="0">
              <a:latin typeface="Times New Roman" panose="02020603050405020304" pitchFamily="18" charset="0"/>
              <a:cs typeface="Times New Roman" panose="02020603050405020304" pitchFamily="18" charset="0"/>
            </a:endParaRPr>
          </a:p>
          <a:p>
            <a:pPr algn="just">
              <a:lnSpc>
                <a:spcPct val="150000"/>
              </a:lnSpc>
              <a:buFontTx/>
              <a:buNone/>
            </a:pPr>
            <a:r>
              <a:rPr lang="en-US" sz="2400" dirty="0">
                <a:latin typeface="Times New Roman" panose="02020603050405020304" pitchFamily="18" charset="0"/>
                <a:cs typeface="Times New Roman" panose="02020603050405020304" pitchFamily="18" charset="0"/>
              </a:rPr>
              <a:t>Species that cannot tolerate high temperatures, such as some unstable organometallic complexes, can be analyzed by the “</a:t>
            </a:r>
            <a:r>
              <a:rPr lang="en-US" sz="2400" dirty="0">
                <a:solidFill>
                  <a:srgbClr val="FF0000"/>
                </a:solidFill>
                <a:latin typeface="Times New Roman" panose="02020603050405020304" pitchFamily="18" charset="0"/>
                <a:cs typeface="Times New Roman" panose="02020603050405020304" pitchFamily="18" charset="0"/>
              </a:rPr>
              <a:t>cold ESI</a:t>
            </a:r>
            <a:r>
              <a:rPr lang="en-US" sz="2400" dirty="0">
                <a:latin typeface="Times New Roman" panose="02020603050405020304" pitchFamily="18" charset="0"/>
                <a:cs typeface="Times New Roman" panose="02020603050405020304" pitchFamily="18" charset="0"/>
              </a:rPr>
              <a:t>” technique developed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71400"/>
            <a:ext cx="8229600" cy="1143000"/>
          </a:xfrm>
        </p:spPr>
        <p:txBody>
          <a:bodyPr/>
          <a:lstStyle/>
          <a:p>
            <a:r>
              <a:rPr lang="en-US" dirty="0">
                <a:latin typeface="Times New Roman" panose="02020603050405020304" pitchFamily="18" charset="0"/>
                <a:cs typeface="Times New Roman" panose="02020603050405020304" pitchFamily="18" charset="0"/>
              </a:rPr>
              <a:t>Solvents and Buffers</a:t>
            </a:r>
          </a:p>
        </p:txBody>
      </p:sp>
      <p:sp>
        <p:nvSpPr>
          <p:cNvPr id="27651" name="Content Placeholder 2"/>
          <p:cNvSpPr>
            <a:spLocks noGrp="1"/>
          </p:cNvSpPr>
          <p:nvPr>
            <p:ph idx="1"/>
          </p:nvPr>
        </p:nvSpPr>
        <p:spPr>
          <a:xfrm>
            <a:off x="0" y="1052736"/>
            <a:ext cx="9144000" cy="4525963"/>
          </a:xfrm>
        </p:spPr>
        <p:txBody>
          <a:bodyPr/>
          <a:lstStyle/>
          <a:p>
            <a:pPr>
              <a:lnSpc>
                <a:spcPct val="150000"/>
              </a:lnSpc>
              <a:buFontTx/>
              <a:buNone/>
            </a:pPr>
            <a:r>
              <a:rPr lang="en-US" sz="2400" dirty="0">
                <a:latin typeface="Times New Roman" panose="02020603050405020304" pitchFamily="18" charset="0"/>
                <a:cs typeface="Times New Roman" panose="02020603050405020304" pitchFamily="18" charset="0"/>
              </a:rPr>
              <a:t>However, this solvent mixture caused protein </a:t>
            </a:r>
            <a:r>
              <a:rPr lang="en-US" sz="2400" dirty="0">
                <a:solidFill>
                  <a:srgbClr val="FF0000"/>
                </a:solidFill>
                <a:latin typeface="Times New Roman" panose="02020603050405020304" pitchFamily="18" charset="0"/>
                <a:cs typeface="Times New Roman" panose="02020603050405020304" pitchFamily="18" charset="0"/>
              </a:rPr>
              <a:t>denaturation</a:t>
            </a:r>
            <a:r>
              <a:rPr lang="en-US" sz="2400" dirty="0">
                <a:latin typeface="Times New Roman" panose="02020603050405020304" pitchFamily="18" charset="0"/>
                <a:cs typeface="Times New Roman" panose="02020603050405020304" pitchFamily="18" charset="0"/>
              </a:rPr>
              <a:t> and was of limited use for many other compound classes also.</a:t>
            </a:r>
          </a:p>
          <a:p>
            <a:pPr eaLnBrk="1" hangingPunct="1">
              <a:lnSpc>
                <a:spcPct val="150000"/>
              </a:lnSpc>
              <a:buFontTx/>
              <a:buNone/>
            </a:pPr>
            <a:r>
              <a:rPr lang="en-US" sz="2400" dirty="0">
                <a:latin typeface="Times New Roman" panose="02020603050405020304" pitchFamily="18" charset="0"/>
                <a:cs typeface="Times New Roman" panose="02020603050405020304" pitchFamily="18" charset="0"/>
              </a:rPr>
              <a:t>However, in its normal mode of operation, ESI efficiency is limited by the presence of</a:t>
            </a:r>
            <a:r>
              <a:rPr lang="en-US" sz="2400" u="sng" dirty="0">
                <a:latin typeface="Times New Roman" panose="02020603050405020304" pitchFamily="18" charset="0"/>
                <a:cs typeface="Times New Roman" panose="02020603050405020304" pitchFamily="18" charset="0"/>
              </a:rPr>
              <a:t> salts–buffers </a:t>
            </a:r>
            <a:r>
              <a:rPr lang="en-US" sz="2400" dirty="0">
                <a:latin typeface="Times New Roman" panose="02020603050405020304" pitchFamily="18" charset="0"/>
                <a:cs typeface="Times New Roman" panose="02020603050405020304" pitchFamily="18" charset="0"/>
              </a:rPr>
              <a:t>in the milieu, which are often prevalent in samples derived from biological fluids.</a:t>
            </a:r>
          </a:p>
          <a:p>
            <a:pPr eaLnBrk="1" hangingPunct="1">
              <a:lnSpc>
                <a:spcPct val="150000"/>
              </a:lnSpc>
              <a:buFontTx/>
              <a:buNone/>
            </a:pPr>
            <a:r>
              <a:rPr lang="en-US" sz="2400" dirty="0">
                <a:latin typeface="Times New Roman" panose="02020603050405020304" pitchFamily="18" charset="0"/>
                <a:cs typeface="Times New Roman" panose="02020603050405020304" pitchFamily="18" charset="0"/>
              </a:rPr>
              <a:t>Though it is less amenable to coupling with separations techniques, </a:t>
            </a:r>
            <a:r>
              <a:rPr lang="en-US" sz="2400" i="1" u="sng" dirty="0">
                <a:latin typeface="Times New Roman" panose="02020603050405020304" pitchFamily="18" charset="0"/>
                <a:cs typeface="Times New Roman" panose="02020603050405020304" pitchFamily="18" charset="0"/>
              </a:rPr>
              <a:t>MALDI is more tolerant than ESI</a:t>
            </a:r>
            <a:r>
              <a:rPr lang="en-US" sz="2400" dirty="0">
                <a:latin typeface="Times New Roman" panose="02020603050405020304" pitchFamily="18" charset="0"/>
                <a:cs typeface="Times New Roman" panose="02020603050405020304" pitchFamily="18" charset="0"/>
              </a:rPr>
              <a:t> to the presence of salts–buffers, and furthermore shows impressive detection limits for species obtained from biological fluids.</a:t>
            </a:r>
          </a:p>
          <a:p>
            <a:pPr>
              <a:buFontTx/>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 y="0"/>
            <a:ext cx="9144000" cy="6643688"/>
          </a:xfrm>
        </p:spPr>
        <p:txBody>
          <a:bodyPr/>
          <a:lstStyle/>
          <a:p>
            <a:pPr>
              <a:buFontTx/>
              <a:buNone/>
            </a:pPr>
            <a:r>
              <a:rPr lang="en-US" sz="2400" dirty="0">
                <a:latin typeface="Times New Roman" panose="02020603050405020304" pitchFamily="18" charset="0"/>
                <a:cs typeface="Times New Roman" panose="02020603050405020304" pitchFamily="18" charset="0"/>
              </a:rPr>
              <a:t>Solvents that are commonly used for RP-HPLC, such as </a:t>
            </a:r>
            <a:r>
              <a:rPr lang="en-US" sz="2400" dirty="0">
                <a:solidFill>
                  <a:srgbClr val="FF0000"/>
                </a:solidFill>
                <a:latin typeface="Times New Roman" panose="02020603050405020304" pitchFamily="18" charset="0"/>
                <a:cs typeface="Times New Roman" panose="02020603050405020304" pitchFamily="18" charset="0"/>
              </a:rPr>
              <a:t>water</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methanol</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acetonitrile</a:t>
            </a:r>
            <a:r>
              <a:rPr lang="en-US" sz="2400" dirty="0">
                <a:latin typeface="Times New Roman" panose="02020603050405020304" pitchFamily="18" charset="0"/>
                <a:cs typeface="Times New Roman" panose="02020603050405020304" pitchFamily="18" charset="0"/>
              </a:rPr>
              <a:t>, are compatible with ESI. </a:t>
            </a:r>
          </a:p>
          <a:p>
            <a:pPr algn="just">
              <a:buFontTx/>
              <a:buNone/>
            </a:pPr>
            <a:r>
              <a:rPr lang="en-US" sz="2400" dirty="0">
                <a:latin typeface="Times New Roman" panose="02020603050405020304" pitchFamily="18" charset="0"/>
                <a:cs typeface="Times New Roman" panose="02020603050405020304" pitchFamily="18" charset="0"/>
              </a:rPr>
              <a:t>Other useful solvents include </a:t>
            </a:r>
            <a:r>
              <a:rPr lang="en-US" sz="2400" dirty="0">
                <a:solidFill>
                  <a:srgbClr val="FF0000"/>
                </a:solidFill>
                <a:latin typeface="Times New Roman" panose="02020603050405020304" pitchFamily="18" charset="0"/>
                <a:cs typeface="Times New Roman" panose="02020603050405020304" pitchFamily="18" charset="0"/>
              </a:rPr>
              <a:t>dichloromethane</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dichloromethane–methanol</a:t>
            </a:r>
            <a:r>
              <a:rPr lang="en-US" sz="2400" dirty="0">
                <a:latin typeface="Times New Roman" panose="02020603050405020304" pitchFamily="18" charset="0"/>
                <a:cs typeface="Times New Roman" panose="02020603050405020304" pitchFamily="18" charset="0"/>
              </a:rPr>
              <a:t> mixtures, </a:t>
            </a:r>
            <a:r>
              <a:rPr lang="en-US" sz="2400" dirty="0">
                <a:solidFill>
                  <a:srgbClr val="FF0000"/>
                </a:solidFill>
                <a:latin typeface="Times New Roman" panose="02020603050405020304" pitchFamily="18" charset="0"/>
                <a:cs typeface="Times New Roman" panose="02020603050405020304" pitchFamily="18" charset="0"/>
              </a:rPr>
              <a:t>dimethyl sulfoxide</a:t>
            </a:r>
            <a:r>
              <a:rPr lang="en-US" sz="2400" dirty="0">
                <a:latin typeface="Times New Roman" panose="02020603050405020304" pitchFamily="18" charset="0"/>
                <a:cs typeface="Times New Roman" panose="02020603050405020304" pitchFamily="18" charset="0"/>
              </a:rPr>
              <a:t> (DMSO), higher alcohols such as </a:t>
            </a:r>
            <a:r>
              <a:rPr lang="en-US" sz="2400" dirty="0">
                <a:solidFill>
                  <a:srgbClr val="FF0000"/>
                </a:solidFill>
                <a:latin typeface="Times New Roman" panose="02020603050405020304" pitchFamily="18" charset="0"/>
                <a:cs typeface="Times New Roman" panose="02020603050405020304" pitchFamily="18" charset="0"/>
              </a:rPr>
              <a:t>isopropanol</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butanol</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tetrahydrofuran</a:t>
            </a:r>
            <a:r>
              <a:rPr lang="en-US" sz="2400" dirty="0">
                <a:latin typeface="Times New Roman" panose="02020603050405020304" pitchFamily="18" charset="0"/>
                <a:cs typeface="Times New Roman" panose="02020603050405020304" pitchFamily="18" charset="0"/>
              </a:rPr>
              <a:t> (THF), </a:t>
            </a:r>
            <a:r>
              <a:rPr lang="en-US" sz="2400" dirty="0">
                <a:solidFill>
                  <a:srgbClr val="FF0000"/>
                </a:solidFill>
                <a:latin typeface="Times New Roman" panose="02020603050405020304" pitchFamily="18" charset="0"/>
                <a:cs typeface="Times New Roman" panose="02020603050405020304" pitchFamily="18" charset="0"/>
              </a:rPr>
              <a:t>acetone</a:t>
            </a:r>
            <a:r>
              <a:rPr lang="en-US" sz="2400" dirty="0">
                <a:latin typeface="Times New Roman" panose="02020603050405020304" pitchFamily="18" charset="0"/>
                <a:cs typeface="Times New Roman" panose="02020603050405020304" pitchFamily="18" charset="0"/>
              </a:rPr>
              <a:t>, and </a:t>
            </a:r>
            <a:r>
              <a:rPr lang="en-US" sz="2400" dirty="0">
                <a:solidFill>
                  <a:srgbClr val="FF0000"/>
                </a:solidFill>
                <a:latin typeface="Times New Roman" panose="02020603050405020304" pitchFamily="18" charset="0"/>
                <a:cs typeface="Times New Roman" panose="02020603050405020304" pitchFamily="18" charset="0"/>
              </a:rPr>
              <a:t>dimethyl formamide </a:t>
            </a:r>
            <a:r>
              <a:rPr lang="en-US" sz="2400" dirty="0">
                <a:latin typeface="Times New Roman" panose="02020603050405020304" pitchFamily="18" charset="0"/>
                <a:cs typeface="Times New Roman" panose="02020603050405020304" pitchFamily="18" charset="0"/>
              </a:rPr>
              <a:t>(DMF). </a:t>
            </a:r>
          </a:p>
          <a:p>
            <a:pPr>
              <a:buFontTx/>
              <a:buNone/>
            </a:pPr>
            <a:endParaRPr lang="en-US" sz="2400" dirty="0">
              <a:latin typeface="Times New Roman" panose="02020603050405020304" pitchFamily="18" charset="0"/>
              <a:cs typeface="Times New Roman" panose="02020603050405020304" pitchFamily="18" charset="0"/>
            </a:endParaRPr>
          </a:p>
          <a:p>
            <a:pPr algn="just">
              <a:buFontTx/>
              <a:buNone/>
            </a:pPr>
            <a:r>
              <a:rPr lang="en-US" sz="2400" dirty="0">
                <a:latin typeface="Times New Roman" panose="02020603050405020304" pitchFamily="18" charset="0"/>
                <a:cs typeface="Times New Roman" panose="02020603050405020304" pitchFamily="18" charset="0"/>
              </a:rPr>
              <a:t>Solvents that do not work well for ESI are </a:t>
            </a:r>
            <a:r>
              <a:rPr lang="en-US" sz="2400" dirty="0">
                <a:solidFill>
                  <a:srgbClr val="0070C0"/>
                </a:solidFill>
                <a:latin typeface="Times New Roman" panose="02020603050405020304" pitchFamily="18" charset="0"/>
                <a:cs typeface="Times New Roman" panose="02020603050405020304" pitchFamily="18" charset="0"/>
              </a:rPr>
              <a:t>hydrocarbons</a:t>
            </a:r>
            <a:r>
              <a:rPr lang="en-US" sz="2400" dirty="0">
                <a:latin typeface="Times New Roman" panose="02020603050405020304" pitchFamily="18" charset="0"/>
                <a:cs typeface="Times New Roman" panose="02020603050405020304" pitchFamily="18" charset="0"/>
              </a:rPr>
              <a:t> such as </a:t>
            </a:r>
            <a:r>
              <a:rPr lang="en-US" sz="2400" dirty="0">
                <a:solidFill>
                  <a:srgbClr val="0070C0"/>
                </a:solidFill>
                <a:latin typeface="Times New Roman" panose="02020603050405020304" pitchFamily="18" charset="0"/>
                <a:cs typeface="Times New Roman" panose="02020603050405020304" pitchFamily="18" charset="0"/>
              </a:rPr>
              <a:t>hexane</a:t>
            </a:r>
            <a:r>
              <a:rPr lang="en-US" sz="2400" dirty="0">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aromatics</a:t>
            </a:r>
            <a:r>
              <a:rPr lang="en-US" sz="2400" dirty="0">
                <a:latin typeface="Times New Roman" panose="02020603050405020304" pitchFamily="18" charset="0"/>
                <a:cs typeface="Times New Roman" panose="02020603050405020304" pitchFamily="18" charset="0"/>
              </a:rPr>
              <a:t> such a </a:t>
            </a:r>
            <a:r>
              <a:rPr lang="en-US" sz="2400" dirty="0">
                <a:solidFill>
                  <a:srgbClr val="0070C0"/>
                </a:solidFill>
                <a:latin typeface="Times New Roman" panose="02020603050405020304" pitchFamily="18" charset="0"/>
                <a:cs typeface="Times New Roman" panose="02020603050405020304" pitchFamily="18" charset="0"/>
              </a:rPr>
              <a:t>benzene</a:t>
            </a:r>
            <a:r>
              <a:rPr lang="en-US" sz="2400" dirty="0">
                <a:latin typeface="Times New Roman" panose="02020603050405020304" pitchFamily="18" charset="0"/>
                <a:cs typeface="Times New Roman" panose="02020603050405020304" pitchFamily="18" charset="0"/>
              </a:rPr>
              <a:t>, and other nonpolar solvents such as </a:t>
            </a:r>
            <a:r>
              <a:rPr lang="en-US" sz="2400" dirty="0">
                <a:solidFill>
                  <a:srgbClr val="0070C0"/>
                </a:solidFill>
                <a:latin typeface="Times New Roman" panose="02020603050405020304" pitchFamily="18" charset="0"/>
                <a:cs typeface="Times New Roman" panose="02020603050405020304" pitchFamily="18" charset="0"/>
              </a:rPr>
              <a:t>carbon tetrachloride</a:t>
            </a:r>
            <a:r>
              <a:rPr lang="en-US" sz="2400" dirty="0">
                <a:latin typeface="Times New Roman" panose="02020603050405020304" pitchFamily="18" charset="0"/>
                <a:cs typeface="Times New Roman" panose="02020603050405020304" pitchFamily="18" charset="0"/>
              </a:rPr>
              <a:t>. </a:t>
            </a:r>
          </a:p>
          <a:p>
            <a:pPr>
              <a:buFontTx/>
              <a:buNone/>
            </a:pPr>
            <a:endParaRPr lang="en-US" sz="2400" dirty="0">
              <a:latin typeface="Times New Roman" panose="02020603050405020304" pitchFamily="18" charset="0"/>
              <a:cs typeface="Times New Roman" panose="02020603050405020304" pitchFamily="18" charset="0"/>
            </a:endParaRPr>
          </a:p>
          <a:p>
            <a:pPr algn="just">
              <a:buFontTx/>
              <a:buNone/>
            </a:pPr>
            <a:r>
              <a:rPr lang="en-US" sz="2400" dirty="0">
                <a:latin typeface="Times New Roman" panose="02020603050405020304" pitchFamily="18" charset="0"/>
                <a:cs typeface="Times New Roman" panose="02020603050405020304" pitchFamily="18" charset="0"/>
              </a:rPr>
              <a:t>Toluene is not particularly well suited for use as an ESI solvent, but it has been used in some fullerene studies.</a:t>
            </a:r>
          </a:p>
        </p:txBody>
      </p:sp>
      <p:sp>
        <p:nvSpPr>
          <p:cNvPr id="28675" name="TextBox 2"/>
          <p:cNvSpPr txBox="1">
            <a:spLocks noChangeArrowheads="1"/>
          </p:cNvSpPr>
          <p:nvPr/>
        </p:nvSpPr>
        <p:spPr bwMode="auto">
          <a:xfrm>
            <a:off x="2500313" y="6429375"/>
            <a:ext cx="6137129" cy="369332"/>
          </a:xfrm>
          <a:prstGeom prst="rect">
            <a:avLst/>
          </a:prstGeom>
          <a:noFill/>
          <a:ln w="9525">
            <a:noFill/>
            <a:miter lim="800000"/>
            <a:headEnd/>
            <a:tailEnd/>
          </a:ln>
        </p:spPr>
        <p:txBody>
          <a:bodyPr wrap="none">
            <a:spAutoFit/>
          </a:bodyPr>
          <a:lstStyle/>
          <a:p>
            <a:r>
              <a:rPr lang="en-US">
                <a:latin typeface="Times New Roman" panose="02020603050405020304" pitchFamily="18" charset="0"/>
                <a:cs typeface="Times New Roman" panose="02020603050405020304" pitchFamily="18" charset="0"/>
              </a:rPr>
              <a:t>Applied Electrospray, B.N. Pramanik, A.K.Ganguly, M.L. Gross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08520" y="-99392"/>
            <a:ext cx="9252520" cy="1143000"/>
          </a:xfrm>
        </p:spPr>
        <p:txBody>
          <a:bodyPr/>
          <a:lstStyle/>
          <a:p>
            <a:r>
              <a:rPr lang="en-US" sz="3600" dirty="0"/>
              <a:t>Solvent Purity, Contaminants and Additive</a:t>
            </a:r>
          </a:p>
        </p:txBody>
      </p:sp>
      <p:sp>
        <p:nvSpPr>
          <p:cNvPr id="29699" name="Content Placeholder 2"/>
          <p:cNvSpPr>
            <a:spLocks noGrp="1"/>
          </p:cNvSpPr>
          <p:nvPr>
            <p:ph idx="1"/>
          </p:nvPr>
        </p:nvSpPr>
        <p:spPr>
          <a:xfrm>
            <a:off x="-108520" y="1268760"/>
            <a:ext cx="9252520" cy="5949280"/>
          </a:xfrm>
        </p:spPr>
        <p:txBody>
          <a:bodyPr/>
          <a:lstStyle/>
          <a:p>
            <a:pPr algn="just">
              <a:lnSpc>
                <a:spcPct val="150000"/>
              </a:lnSpc>
            </a:pPr>
            <a:r>
              <a:rPr lang="en-US" sz="2000" dirty="0"/>
              <a:t>ESI-MS is very sensitive to the presence of contaminants, and solvents should be free of </a:t>
            </a:r>
            <a:r>
              <a:rPr lang="en-US" sz="2000" dirty="0">
                <a:solidFill>
                  <a:srgbClr val="FF0000"/>
                </a:solidFill>
              </a:rPr>
              <a:t>salts</a:t>
            </a:r>
            <a:r>
              <a:rPr lang="en-US" sz="2000" dirty="0"/>
              <a:t> and compounds that might contribute to the chemical background or suppress the analyte.</a:t>
            </a:r>
          </a:p>
          <a:p>
            <a:pPr algn="just">
              <a:lnSpc>
                <a:spcPct val="150000"/>
              </a:lnSpc>
            </a:pPr>
            <a:r>
              <a:rPr lang="en-US" sz="2000" dirty="0"/>
              <a:t>The </a:t>
            </a:r>
            <a:r>
              <a:rPr lang="en-US" sz="2000" dirty="0">
                <a:solidFill>
                  <a:srgbClr val="FF0000"/>
                </a:solidFill>
              </a:rPr>
              <a:t>sodium</a:t>
            </a:r>
            <a:r>
              <a:rPr lang="en-US" sz="2000" dirty="0"/>
              <a:t> is probably introduced to the solvents through contact with </a:t>
            </a:r>
            <a:r>
              <a:rPr lang="en-US" sz="2000" dirty="0">
                <a:solidFill>
                  <a:srgbClr val="FF0000"/>
                </a:solidFill>
              </a:rPr>
              <a:t>glassware</a:t>
            </a:r>
            <a:r>
              <a:rPr lang="en-US" sz="2000" dirty="0"/>
              <a:t> or glass containers or transfer lines to the ESI source and produce detectable ions such as [</a:t>
            </a:r>
            <a:r>
              <a:rPr lang="en-US" sz="2000" dirty="0" err="1"/>
              <a:t>M+Na</a:t>
            </a:r>
            <a:r>
              <a:rPr lang="en-US" sz="2000" dirty="0"/>
              <a:t>]</a:t>
            </a:r>
            <a:r>
              <a:rPr lang="en-US" sz="2000" baseline="30000" dirty="0"/>
              <a:t>+</a:t>
            </a:r>
            <a:r>
              <a:rPr lang="en-US" sz="2000" dirty="0"/>
              <a:t>. </a:t>
            </a:r>
          </a:p>
          <a:p>
            <a:pPr algn="just">
              <a:lnSpc>
                <a:spcPct val="150000"/>
              </a:lnSpc>
            </a:pPr>
            <a:r>
              <a:rPr lang="en-US" sz="2000" dirty="0"/>
              <a:t>Concentration of such additives is usually low (</a:t>
            </a:r>
            <a:r>
              <a:rPr lang="en-US" sz="2000" dirty="0">
                <a:solidFill>
                  <a:srgbClr val="FF0000"/>
                </a:solidFill>
              </a:rPr>
              <a:t>0.01–0.1% v/v</a:t>
            </a:r>
            <a:r>
              <a:rPr lang="en-US" sz="2000" dirty="0"/>
              <a:t>). Working in the positive ion mode, function of proton donor is provided by acids (</a:t>
            </a:r>
            <a:r>
              <a:rPr lang="en-US" sz="2000" dirty="0">
                <a:solidFill>
                  <a:srgbClr val="FF0000"/>
                </a:solidFill>
              </a:rPr>
              <a:t>formic or acetic</a:t>
            </a:r>
            <a:r>
              <a:rPr lang="en-US" sz="2000" dirty="0"/>
              <a:t>). Trifluoroacetic acid (</a:t>
            </a:r>
            <a:r>
              <a:rPr lang="en-US" sz="2000" dirty="0">
                <a:solidFill>
                  <a:srgbClr val="FF0000"/>
                </a:solidFill>
              </a:rPr>
              <a:t>TFA</a:t>
            </a:r>
            <a:r>
              <a:rPr lang="en-US" sz="2000" dirty="0"/>
              <a:t>) should be </a:t>
            </a:r>
            <a:r>
              <a:rPr lang="en-US" sz="2000" dirty="0">
                <a:solidFill>
                  <a:srgbClr val="FF0000"/>
                </a:solidFill>
              </a:rPr>
              <a:t>avoided</a:t>
            </a:r>
            <a:r>
              <a:rPr lang="en-US" sz="2000" dirty="0"/>
              <a:t> as it may cause ion suppression. In case of the </a:t>
            </a:r>
            <a:r>
              <a:rPr lang="en-US" sz="2000" dirty="0">
                <a:solidFill>
                  <a:srgbClr val="FF0000"/>
                </a:solidFill>
              </a:rPr>
              <a:t>negative ion </a:t>
            </a:r>
            <a:r>
              <a:rPr lang="en-US" sz="2000" dirty="0"/>
              <a:t>mode, small addition of various </a:t>
            </a:r>
            <a:r>
              <a:rPr lang="en-US" sz="2000" dirty="0">
                <a:solidFill>
                  <a:srgbClr val="FF0000"/>
                </a:solidFill>
              </a:rPr>
              <a:t>bases</a:t>
            </a:r>
            <a:r>
              <a:rPr lang="en-US" sz="2000" dirty="0"/>
              <a:t> is applied (the most popular used is </a:t>
            </a:r>
            <a:r>
              <a:rPr lang="en-US" sz="2000" dirty="0">
                <a:solidFill>
                  <a:srgbClr val="FF0000"/>
                </a:solidFill>
              </a:rPr>
              <a:t>NH3aq</a:t>
            </a:r>
            <a:r>
              <a:rPr lang="en-US" sz="2000" dirty="0"/>
              <a:t>).</a:t>
            </a:r>
          </a:p>
          <a:p>
            <a:pPr>
              <a:lnSpc>
                <a:spcPct val="150000"/>
              </a:lnSpc>
            </a:pPr>
            <a:endParaRPr lang="en-US" sz="2000" dirty="0"/>
          </a:p>
          <a:p>
            <a:pPr>
              <a:lnSpc>
                <a:spcPct val="150000"/>
              </a:lnSpc>
            </a:pP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ctrTitle"/>
          </p:nvPr>
        </p:nvSpPr>
        <p:spPr/>
        <p:txBody>
          <a:bodyPr/>
          <a:lstStyle/>
          <a:p>
            <a:r>
              <a:rPr lang="en-US" sz="5400"/>
              <a:t>Nanospray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3356E-8E91-1B8D-F3CC-72DA34C53FF1}"/>
              </a:ext>
            </a:extLst>
          </p:cNvPr>
          <p:cNvSpPr txBox="1"/>
          <p:nvPr/>
        </p:nvSpPr>
        <p:spPr>
          <a:xfrm>
            <a:off x="143508" y="44624"/>
            <a:ext cx="8856984" cy="6858609"/>
          </a:xfrm>
          <a:prstGeom prst="rect">
            <a:avLst/>
          </a:prstGeom>
          <a:noFill/>
        </p:spPr>
        <p:txBody>
          <a:bodyPr wrap="square">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Sample Treatment</a:t>
            </a:r>
          </a:p>
          <a:p>
            <a:pPr algn="just">
              <a:lnSpc>
                <a:spcPct val="150000"/>
              </a:lnSpc>
            </a:pP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Solid phase microextraction, </a:t>
            </a:r>
          </a:p>
          <a:p>
            <a:pPr algn="just">
              <a:lnSpc>
                <a:spcPct val="150000"/>
              </a:lnSpc>
            </a:pPr>
            <a:r>
              <a:rPr lang="en-US" sz="2400" dirty="0">
                <a:latin typeface="Times New Roman" panose="02020603050405020304" pitchFamily="18" charset="0"/>
                <a:cs typeface="Times New Roman" panose="02020603050405020304" pitchFamily="18" charset="0"/>
              </a:rPr>
              <a:t>Microextraction by packed sorbents, </a:t>
            </a:r>
          </a:p>
          <a:p>
            <a:pPr algn="just">
              <a:lnSpc>
                <a:spcPct val="150000"/>
              </a:lnSpc>
            </a:pPr>
            <a:r>
              <a:rPr lang="en-US" sz="2400" dirty="0">
                <a:latin typeface="Times New Roman" panose="02020603050405020304" pitchFamily="18" charset="0"/>
                <a:cs typeface="Times New Roman" panose="02020603050405020304" pitchFamily="18" charset="0"/>
              </a:rPr>
              <a:t>3D-printed sorbents, </a:t>
            </a:r>
          </a:p>
          <a:p>
            <a:pPr algn="just">
              <a:lnSpc>
                <a:spcPct val="150000"/>
              </a:lnSpc>
            </a:pPr>
            <a:r>
              <a:rPr lang="en-US" sz="2400" dirty="0">
                <a:latin typeface="Times New Roman" panose="02020603050405020304" pitchFamily="18" charset="0"/>
                <a:cs typeface="Times New Roman" panose="02020603050405020304" pitchFamily="18" charset="0"/>
              </a:rPr>
              <a:t>Molecularly imprinted polymers, </a:t>
            </a:r>
          </a:p>
          <a:p>
            <a:pPr algn="just">
              <a:lnSpc>
                <a:spcPct val="150000"/>
              </a:lnSpc>
            </a:pPr>
            <a:r>
              <a:rPr lang="en-US" sz="2400" dirty="0">
                <a:latin typeface="Times New Roman" panose="02020603050405020304" pitchFamily="18" charset="0"/>
                <a:cs typeface="Times New Roman" panose="02020603050405020304" pitchFamily="18" charset="0"/>
              </a:rPr>
              <a:t>Magnetic nanoparticles, </a:t>
            </a:r>
          </a:p>
          <a:p>
            <a:pPr algn="just">
              <a:lnSpc>
                <a:spcPct val="150000"/>
              </a:lnSpc>
            </a:pPr>
            <a:r>
              <a:rPr lang="en-US" sz="2400" dirty="0">
                <a:latin typeface="Times New Roman" panose="02020603050405020304" pitchFamily="18" charset="0"/>
                <a:cs typeface="Times New Roman" panose="02020603050405020304" pitchFamily="18" charset="0"/>
              </a:rPr>
              <a:t>Magnetic ionic liquid-based liquid-liquid microextraction,</a:t>
            </a:r>
          </a:p>
          <a:p>
            <a:pPr algn="just">
              <a:lnSpc>
                <a:spcPct val="150000"/>
              </a:lnSpc>
            </a:pPr>
            <a:r>
              <a:rPr lang="en-US" sz="2400" dirty="0">
                <a:latin typeface="Times New Roman" panose="02020603050405020304" pitchFamily="18" charset="0"/>
                <a:cs typeface="Times New Roman" panose="02020603050405020304" pitchFamily="18" charset="0"/>
              </a:rPr>
              <a:t>Dispersive liquid-liquid microextraction, </a:t>
            </a:r>
          </a:p>
          <a:p>
            <a:pPr algn="just">
              <a:lnSpc>
                <a:spcPct val="150000"/>
              </a:lnSpc>
            </a:pPr>
            <a:r>
              <a:rPr lang="en-US" sz="2400" dirty="0">
                <a:latin typeface="Times New Roman" panose="02020603050405020304" pitchFamily="18" charset="0"/>
                <a:cs typeface="Times New Roman" panose="02020603050405020304" pitchFamily="18" charset="0"/>
              </a:rPr>
              <a:t>Nanoconfined liquid phase </a:t>
            </a:r>
            <a:r>
              <a:rPr lang="en-US" sz="2400" dirty="0" err="1">
                <a:latin typeface="Times New Roman" panose="02020603050405020304" pitchFamily="18" charset="0"/>
                <a:cs typeface="Times New Roman" panose="02020603050405020304" pitchFamily="18" charset="0"/>
              </a:rPr>
              <a:t>nanoextraction</a:t>
            </a:r>
            <a:r>
              <a:rPr lang="en-US" sz="2400" dirty="0">
                <a:latin typeface="Times New Roman" panose="02020603050405020304" pitchFamily="18" charset="0"/>
                <a:cs typeface="Times New Roman" panose="02020603050405020304" pitchFamily="18" charset="0"/>
              </a:rPr>
              <a:t>, </a:t>
            </a:r>
          </a:p>
          <a:p>
            <a:pPr algn="just">
              <a:lnSpc>
                <a:spcPct val="150000"/>
              </a:lnSpc>
            </a:pPr>
            <a:r>
              <a:rPr lang="en-US" sz="2400" dirty="0">
                <a:latin typeface="Times New Roman" panose="02020603050405020304" pitchFamily="18" charset="0"/>
                <a:cs typeface="Times New Roman" panose="02020603050405020304" pitchFamily="18" charset="0"/>
              </a:rPr>
              <a:t>Supported liquid membrane-</a:t>
            </a:r>
            <a:r>
              <a:rPr lang="en-US" sz="2400" dirty="0" err="1">
                <a:latin typeface="Times New Roman" panose="02020603050405020304" pitchFamily="18" charset="0"/>
                <a:cs typeface="Times New Roman" panose="02020603050405020304" pitchFamily="18" charset="0"/>
              </a:rPr>
              <a:t>electromembrane</a:t>
            </a:r>
            <a:r>
              <a:rPr lang="en-US" sz="2400" dirty="0">
                <a:latin typeface="Times New Roman" panose="02020603050405020304" pitchFamily="18" charset="0"/>
                <a:cs typeface="Times New Roman" panose="02020603050405020304" pitchFamily="18" charset="0"/>
              </a:rPr>
              <a:t> extraction</a:t>
            </a:r>
          </a:p>
          <a:p>
            <a:pPr algn="just">
              <a:lnSpc>
                <a:spcPct val="150000"/>
              </a:lnSpc>
            </a:pPr>
            <a:r>
              <a:rPr lang="en-US" sz="2400" dirty="0">
                <a:latin typeface="Times New Roman" panose="02020603050405020304" pitchFamily="18" charset="0"/>
                <a:cs typeface="Times New Roman" panose="02020603050405020304" pitchFamily="18" charset="0"/>
              </a:rPr>
              <a:t>etc.</a:t>
            </a:r>
          </a:p>
        </p:txBody>
      </p:sp>
    </p:spTree>
    <p:extLst>
      <p:ext uri="{BB962C8B-B14F-4D97-AF65-F5344CB8AC3E}">
        <p14:creationId xmlns:p14="http://schemas.microsoft.com/office/powerpoint/2010/main" val="3855949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71400"/>
            <a:ext cx="9286875" cy="2857500"/>
          </a:xfrm>
        </p:spPr>
        <p:txBody>
          <a:bodyPr/>
          <a:lstStyle/>
          <a:p>
            <a:pPr algn="just"/>
            <a:r>
              <a:rPr lang="en-US" sz="2000" dirty="0">
                <a:latin typeface="Times New Roman" panose="02020603050405020304" pitchFamily="18" charset="0"/>
                <a:cs typeface="Times New Roman" panose="02020603050405020304" pitchFamily="18" charset="0"/>
              </a:rPr>
              <a:t>A solution of </a:t>
            </a:r>
            <a:r>
              <a:rPr lang="en-US" sz="2000" dirty="0" err="1">
                <a:latin typeface="Times New Roman" panose="02020603050405020304" pitchFamily="18" charset="0"/>
                <a:cs typeface="Times New Roman" panose="02020603050405020304" pitchFamily="18" charset="0"/>
              </a:rPr>
              <a:t>glufibrinopeptide</a:t>
            </a:r>
            <a:r>
              <a:rPr lang="en-US" sz="2000" dirty="0">
                <a:latin typeface="Times New Roman" panose="02020603050405020304" pitchFamily="18" charset="0"/>
                <a:cs typeface="Times New Roman" panose="02020603050405020304" pitchFamily="18" charset="0"/>
              </a:rPr>
              <a:t> (0.5 </a:t>
            </a:r>
            <a:r>
              <a:rPr lang="en-US" sz="2000" dirty="0" err="1">
                <a:latin typeface="Times New Roman" panose="02020603050405020304" pitchFamily="18" charset="0"/>
                <a:cs typeface="Times New Roman" panose="02020603050405020304" pitchFamily="18" charset="0"/>
              </a:rPr>
              <a:t>pmol</a:t>
            </a:r>
            <a:r>
              <a:rPr lang="en-US" sz="2000" dirty="0">
                <a:latin typeface="Times New Roman" panose="02020603050405020304" pitchFamily="18" charset="0"/>
                <a:cs typeface="Times New Roman" panose="02020603050405020304" pitchFamily="18" charset="0"/>
              </a:rPr>
              <a:t>/µL) was used to monitor the doubly charged molecule (selected ion monitoring; SIM). (A) A 1 µL aliquot of solution was injected into a 10 µL/min flow of solvent and ionized with a Turbo </a:t>
            </a:r>
            <a:r>
              <a:rPr lang="en-US" sz="2000" dirty="0" err="1">
                <a:latin typeface="Times New Roman" panose="02020603050405020304" pitchFamily="18" charset="0"/>
                <a:cs typeface="Times New Roman" panose="02020603050405020304" pitchFamily="18" charset="0"/>
              </a:rPr>
              <a:t>IonSpray</a:t>
            </a:r>
            <a:r>
              <a:rPr lang="en-US" sz="2000" dirty="0">
                <a:latin typeface="Times New Roman" panose="02020603050405020304" pitchFamily="18" charset="0"/>
                <a:cs typeface="Times New Roman" panose="02020603050405020304" pitchFamily="18" charset="0"/>
              </a:rPr>
              <a:t> heated pneumatically assisted electrospray nebulizer with a 50 µm i.d. fused silica capillary emitter. (B) One microliter of the same sample as that used in (A) was deposited into a </a:t>
            </a:r>
            <a:r>
              <a:rPr lang="en-US" sz="2000" dirty="0" err="1">
                <a:latin typeface="Times New Roman" panose="02020603050405020304" pitchFamily="18" charset="0"/>
                <a:cs typeface="Times New Roman" panose="02020603050405020304" pitchFamily="18" charset="0"/>
              </a:rPr>
              <a:t>nanoES</a:t>
            </a:r>
            <a:r>
              <a:rPr lang="en-US" sz="2000" dirty="0">
                <a:latin typeface="Times New Roman" panose="02020603050405020304" pitchFamily="18" charset="0"/>
                <a:cs typeface="Times New Roman" panose="02020603050405020304" pitchFamily="18" charset="0"/>
              </a:rPr>
              <a:t> tube with a drawn tip of approximately 2 µm exit aperture. Gas pressure of 20 psi was applied, and the sample was </a:t>
            </a:r>
            <a:r>
              <a:rPr lang="en-US" sz="2000" dirty="0" err="1">
                <a:latin typeface="Times New Roman" panose="02020603050405020304" pitchFamily="18" charset="0"/>
                <a:cs typeface="Times New Roman" panose="02020603050405020304" pitchFamily="18" charset="0"/>
              </a:rPr>
              <a:t>electrosprayed</a:t>
            </a:r>
            <a:r>
              <a:rPr lang="en-US" sz="2000" dirty="0">
                <a:latin typeface="Times New Roman" panose="02020603050405020304" pitchFamily="18" charset="0"/>
                <a:cs typeface="Times New Roman" panose="02020603050405020304" pitchFamily="18" charset="0"/>
              </a:rPr>
              <a:t> at a rate of approximately 30 </a:t>
            </a:r>
            <a:r>
              <a:rPr lang="en-US" sz="2000" dirty="0" err="1">
                <a:latin typeface="Times New Roman" panose="02020603050405020304" pitchFamily="18" charset="0"/>
                <a:cs typeface="Times New Roman" panose="02020603050405020304" pitchFamily="18" charset="0"/>
              </a:rPr>
              <a:t>nL</a:t>
            </a:r>
            <a:r>
              <a:rPr lang="en-US" sz="2000" dirty="0">
                <a:latin typeface="Times New Roman" panose="02020603050405020304" pitchFamily="18" charset="0"/>
                <a:cs typeface="Times New Roman" panose="02020603050405020304" pitchFamily="18" charset="0"/>
              </a:rPr>
              <a:t>/min until the sample was consumed.</a:t>
            </a:r>
          </a:p>
        </p:txBody>
      </p:sp>
      <p:pic>
        <p:nvPicPr>
          <p:cNvPr id="34819" name="Picture 2"/>
          <p:cNvPicPr>
            <a:picLocks noChangeAspect="1" noChangeArrowheads="1"/>
          </p:cNvPicPr>
          <p:nvPr/>
        </p:nvPicPr>
        <p:blipFill>
          <a:blip r:embed="rId2" cstate="print"/>
          <a:srcRect/>
          <a:stretch>
            <a:fillRect/>
          </a:stretch>
        </p:blipFill>
        <p:spPr bwMode="auto">
          <a:xfrm>
            <a:off x="642938" y="2500313"/>
            <a:ext cx="6381750" cy="3886200"/>
          </a:xfrm>
          <a:prstGeom prst="rect">
            <a:avLst/>
          </a:prstGeom>
          <a:noFill/>
          <a:ln w="9525">
            <a:noFill/>
            <a:miter lim="800000"/>
            <a:headEnd/>
            <a:tailEnd/>
          </a:ln>
        </p:spPr>
      </p:pic>
      <p:sp>
        <p:nvSpPr>
          <p:cNvPr id="34820" name="TextBox 4"/>
          <p:cNvSpPr txBox="1">
            <a:spLocks noChangeArrowheads="1"/>
          </p:cNvSpPr>
          <p:nvPr/>
        </p:nvSpPr>
        <p:spPr bwMode="auto">
          <a:xfrm>
            <a:off x="3923928" y="6568383"/>
            <a:ext cx="5127045" cy="307777"/>
          </a:xfrm>
          <a:prstGeom prst="rect">
            <a:avLst/>
          </a:prstGeom>
          <a:noFill/>
          <a:ln w="9525">
            <a:noFill/>
            <a:miter lim="800000"/>
            <a:headEnd/>
            <a:tailEnd/>
          </a:ln>
        </p:spPr>
        <p:txBody>
          <a:bodyPr wrap="none">
            <a:spAutoFit/>
          </a:bodyPr>
          <a:lstStyle/>
          <a:p>
            <a:r>
              <a:rPr lang="en-US" sz="1400" dirty="0"/>
              <a:t>Applied Electrospray, B.N. </a:t>
            </a:r>
            <a:r>
              <a:rPr lang="en-US" sz="1400" dirty="0" err="1"/>
              <a:t>Pramanik</a:t>
            </a:r>
            <a:r>
              <a:rPr lang="en-US" sz="1400" dirty="0"/>
              <a:t>, </a:t>
            </a:r>
            <a:r>
              <a:rPr lang="en-US" sz="1400" dirty="0" err="1"/>
              <a:t>A.K.Ganguly</a:t>
            </a:r>
            <a:r>
              <a:rPr lang="en-US" sz="1400" dirty="0"/>
              <a:t>, M.L. Gross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1479" y="158751"/>
            <a:ext cx="8892480" cy="1143000"/>
          </a:xfrm>
        </p:spPr>
        <p:txBody>
          <a:bodyPr/>
          <a:lstStyle/>
          <a:p>
            <a:pPr algn="just" eaLnBrk="1" hangingPunct="1"/>
            <a:r>
              <a:rPr lang="en-US" sz="2000" dirty="0">
                <a:latin typeface="Times New Roman" panose="02020603050405020304" pitchFamily="18" charset="0"/>
                <a:cs typeface="Times New Roman" pitchFamily="18" charset="0"/>
              </a:rPr>
              <a:t>The condition</a:t>
            </a:r>
            <a:r>
              <a:rPr lang="fa-IR" sz="2000" dirty="0">
                <a:latin typeface="Times New Roman" panose="02020603050405020304" pitchFamily="18" charset="0"/>
                <a:cs typeface="Times New Roman" pitchFamily="18" charset="0"/>
              </a:rPr>
              <a:t> </a:t>
            </a:r>
            <a:r>
              <a:rPr lang="en-US" sz="2000" dirty="0">
                <a:latin typeface="Times New Roman" panose="02020603050405020304" pitchFamily="18" charset="0"/>
                <a:cs typeface="Times New Roman" pitchFamily="18" charset="0"/>
              </a:rPr>
              <a:t>whereby charge (</a:t>
            </a:r>
            <a:r>
              <a:rPr lang="en-US" sz="2000" i="1" dirty="0">
                <a:latin typeface="Times New Roman" panose="02020603050405020304" pitchFamily="18" charset="0"/>
                <a:cs typeface="Times New Roman" pitchFamily="18" charset="0"/>
              </a:rPr>
              <a:t>q</a:t>
            </a:r>
            <a:r>
              <a:rPr lang="en-US" sz="2000" dirty="0">
                <a:latin typeface="Times New Roman" panose="02020603050405020304" pitchFamily="18" charset="0"/>
                <a:cs typeface="Times New Roman" pitchFamily="18" charset="0"/>
              </a:rPr>
              <a:t>) becomes sufficiently large to overcome the surface</a:t>
            </a:r>
            <a:r>
              <a:rPr lang="fa-IR" sz="2000" dirty="0">
                <a:latin typeface="Times New Roman" panose="02020603050405020304" pitchFamily="18" charset="0"/>
                <a:cs typeface="Times New Roman" pitchFamily="18" charset="0"/>
              </a:rPr>
              <a:t> </a:t>
            </a:r>
            <a:r>
              <a:rPr lang="en-US" sz="2000" dirty="0">
                <a:latin typeface="Times New Roman" panose="02020603050405020304" pitchFamily="18" charset="0"/>
                <a:cs typeface="Times New Roman" pitchFamily="18" charset="0"/>
              </a:rPr>
              <a:t>tension of the liquid (</a:t>
            </a:r>
            <a:r>
              <a:rPr lang="el-GR" sz="2000" i="1" dirty="0">
                <a:latin typeface="Times New Roman" panose="02020603050405020304" pitchFamily="18" charset="0"/>
                <a:cs typeface="Times New Roman" pitchFamily="18" charset="0"/>
              </a:rPr>
              <a:t>γ</a:t>
            </a:r>
            <a:r>
              <a:rPr lang="en-US" sz="2000" dirty="0">
                <a:latin typeface="Times New Roman" panose="02020603050405020304" pitchFamily="18" charset="0"/>
                <a:cs typeface="Times New Roman" pitchFamily="18" charset="0"/>
              </a:rPr>
              <a:t>) to produce droplets with radius (</a:t>
            </a:r>
            <a:r>
              <a:rPr lang="en-US" sz="2000" i="1" dirty="0">
                <a:latin typeface="Times New Roman" panose="02020603050405020304" pitchFamily="18" charset="0"/>
                <a:cs typeface="Times New Roman" pitchFamily="18" charset="0"/>
              </a:rPr>
              <a:t>R</a:t>
            </a:r>
            <a:r>
              <a:rPr lang="en-US" sz="2000" dirty="0">
                <a:latin typeface="Times New Roman" panose="02020603050405020304" pitchFamily="18" charset="0"/>
                <a:cs typeface="Times New Roman" pitchFamily="18" charset="0"/>
              </a:rPr>
              <a:t>) is described</a:t>
            </a:r>
            <a:r>
              <a:rPr lang="fa-IR" sz="2000" dirty="0">
                <a:latin typeface="Times New Roman" panose="02020603050405020304" pitchFamily="18" charset="0"/>
                <a:cs typeface="Times New Roman" pitchFamily="18" charset="0"/>
              </a:rPr>
              <a:t> </a:t>
            </a:r>
            <a:r>
              <a:rPr lang="en-US" sz="2000" dirty="0">
                <a:latin typeface="Times New Roman" panose="02020603050405020304" pitchFamily="18" charset="0"/>
                <a:cs typeface="Times New Roman" pitchFamily="18" charset="0"/>
              </a:rPr>
              <a:t>by the well-known Rayleigh equation, Eq. (1)</a:t>
            </a:r>
          </a:p>
        </p:txBody>
      </p:sp>
      <p:sp>
        <p:nvSpPr>
          <p:cNvPr id="36867" name="Rectangle 3"/>
          <p:cNvSpPr>
            <a:spLocks noGrp="1" noChangeArrowheads="1"/>
          </p:cNvSpPr>
          <p:nvPr>
            <p:ph type="body" sz="half" idx="1"/>
          </p:nvPr>
        </p:nvSpPr>
        <p:spPr/>
        <p:txBody>
          <a:bodyPr/>
          <a:lstStyle/>
          <a:p>
            <a:pPr algn="ctr" eaLnBrk="1" hangingPunct="1">
              <a:buFontTx/>
              <a:buNone/>
            </a:pPr>
            <a:endParaRPr lang="fa-IR" sz="2800">
              <a:latin typeface="Times New Roman" panose="02020603050405020304" pitchFamily="18" charset="0"/>
              <a:cs typeface="Times New Roman" panose="02020603050405020304" pitchFamily="18" charset="0"/>
            </a:endParaRPr>
          </a:p>
          <a:p>
            <a:pPr eaLnBrk="1" hangingPunct="1">
              <a:buFontTx/>
              <a:buNone/>
            </a:pPr>
            <a:endParaRPr lang="fa-IR" sz="2800">
              <a:latin typeface="Times New Roman" panose="02020603050405020304" pitchFamily="18" charset="0"/>
              <a:cs typeface="Times New Roman" panose="02020603050405020304" pitchFamily="18" charset="0"/>
            </a:endParaRPr>
          </a:p>
          <a:p>
            <a:pPr eaLnBrk="1" hangingPunct="1">
              <a:buFontTx/>
              <a:buNone/>
            </a:pPr>
            <a:endParaRPr lang="fa-IR" sz="2800">
              <a:latin typeface="Times New Roman" panose="02020603050405020304" pitchFamily="18" charset="0"/>
              <a:cs typeface="Times New Roman" panose="02020603050405020304" pitchFamily="18" charset="0"/>
            </a:endParaRPr>
          </a:p>
          <a:p>
            <a:pPr eaLnBrk="1" hangingPunct="1">
              <a:buFontTx/>
              <a:buNone/>
            </a:pPr>
            <a:endParaRPr lang="en-US" sz="2800">
              <a:latin typeface="Times New Roman" panose="02020603050405020304" pitchFamily="18" charset="0"/>
              <a:cs typeface="Times New Roman" panose="02020603050405020304" pitchFamily="18" charset="0"/>
            </a:endParaRPr>
          </a:p>
        </p:txBody>
      </p:sp>
      <p:pic>
        <p:nvPicPr>
          <p:cNvPr id="36868" name="Picture 4"/>
          <p:cNvPicPr>
            <a:picLocks noGrp="1" noChangeAspect="1" noChangeArrowheads="1"/>
          </p:cNvPicPr>
          <p:nvPr>
            <p:ph sz="quarter" idx="2"/>
          </p:nvPr>
        </p:nvPicPr>
        <p:blipFill>
          <a:blip r:embed="rId2" cstate="print"/>
          <a:srcRect/>
          <a:stretch>
            <a:fillRect/>
          </a:stretch>
        </p:blipFill>
        <p:spPr>
          <a:xfrm>
            <a:off x="3132138" y="1557338"/>
            <a:ext cx="2381250" cy="476250"/>
          </a:xfrm>
          <a:noFill/>
        </p:spPr>
      </p:pic>
      <p:sp>
        <p:nvSpPr>
          <p:cNvPr id="36869" name="Text Box 6"/>
          <p:cNvSpPr txBox="1">
            <a:spLocks noChangeArrowheads="1"/>
          </p:cNvSpPr>
          <p:nvPr/>
        </p:nvSpPr>
        <p:spPr bwMode="auto">
          <a:xfrm>
            <a:off x="-1" y="2559050"/>
            <a:ext cx="9053959" cy="1016000"/>
          </a:xfrm>
          <a:prstGeom prst="rect">
            <a:avLst/>
          </a:prstGeom>
          <a:noFill/>
          <a:ln w="9525">
            <a:noFill/>
            <a:miter lim="800000"/>
            <a:headEnd/>
            <a:tailEnd/>
          </a:ln>
        </p:spPr>
        <p:txBody>
          <a:bodyPr wrap="square">
            <a:spAutoFit/>
          </a:bodyPr>
          <a:lstStyle/>
          <a:p>
            <a:pPr algn="just"/>
            <a:r>
              <a:rPr lang="en-US" sz="2000" dirty="0">
                <a:latin typeface="Times New Roman" panose="02020603050405020304" pitchFamily="18" charset="0"/>
                <a:cs typeface="Times New Roman" pitchFamily="18" charset="0"/>
              </a:rPr>
              <a:t>where (</a:t>
            </a:r>
            <a:r>
              <a:rPr lang="en-US" sz="2000" i="1" dirty="0">
                <a:latin typeface="Times New Roman" panose="02020603050405020304" pitchFamily="18" charset="0"/>
                <a:cs typeface="Times New Roman" pitchFamily="18" charset="0"/>
                <a:sym typeface="Symbol" pitchFamily="18" charset="2"/>
              </a:rPr>
              <a:t></a:t>
            </a:r>
            <a:r>
              <a:rPr lang="en-US" sz="2000" i="1" baseline="-25000" dirty="0">
                <a:latin typeface="Times New Roman" panose="02020603050405020304" pitchFamily="18" charset="0"/>
                <a:cs typeface="Times New Roman" pitchFamily="18" charset="0"/>
                <a:sym typeface="Symbol" pitchFamily="18" charset="2"/>
              </a:rPr>
              <a:t>0</a:t>
            </a:r>
            <a:r>
              <a:rPr lang="en-US" sz="2000" dirty="0">
                <a:latin typeface="Times New Roman" pitchFamily="18" charset="0"/>
                <a:cs typeface="Times New Roman" pitchFamily="18" charset="0"/>
              </a:rPr>
              <a:t>) is the permittivity of the vacuum. The radius of a droplet produced by </a:t>
            </a:r>
            <a:r>
              <a:rPr lang="en-US" sz="2000" dirty="0" err="1">
                <a:latin typeface="Times New Roman" pitchFamily="18" charset="0"/>
                <a:cs typeface="Times New Roman" pitchFamily="18" charset="0"/>
              </a:rPr>
              <a:t>electospray</a:t>
            </a:r>
            <a:r>
              <a:rPr lang="en-US" sz="2000" dirty="0">
                <a:latin typeface="Times New Roman" pitchFamily="18" charset="0"/>
                <a:cs typeface="Times New Roman" pitchFamily="18" charset="0"/>
              </a:rPr>
              <a:t> also depends upon the fluid flow rate (</a:t>
            </a:r>
            <a:r>
              <a:rPr lang="en-US" sz="2000" i="1" dirty="0" err="1">
                <a:latin typeface="Times New Roman" panose="02020603050405020304" pitchFamily="18" charset="0"/>
                <a:cs typeface="Times New Roman" pitchFamily="18" charset="0"/>
              </a:rPr>
              <a:t>V</a:t>
            </a:r>
            <a:r>
              <a:rPr lang="en-US" sz="2000" i="1" baseline="-25000" dirty="0" err="1">
                <a:latin typeface="Times New Roman" panose="02020603050405020304" pitchFamily="18" charset="0"/>
                <a:cs typeface="Times New Roman" pitchFamily="18" charset="0"/>
              </a:rPr>
              <a:t>f</a:t>
            </a:r>
            <a:r>
              <a:rPr lang="en-US" sz="2000" dirty="0">
                <a:latin typeface="Times New Roman" pitchFamily="18" charset="0"/>
                <a:cs typeface="Times New Roman" pitchFamily="18" charset="0"/>
              </a:rPr>
              <a:t>), the permittivity of the solvent (</a:t>
            </a:r>
            <a:r>
              <a:rPr lang="en-US" sz="2000" i="1" dirty="0">
                <a:latin typeface="Times New Roman" panose="02020603050405020304" pitchFamily="18" charset="0"/>
                <a:cs typeface="Times New Roman" pitchFamily="18" charset="0"/>
                <a:sym typeface="Symbol" pitchFamily="18" charset="2"/>
              </a:rPr>
              <a:t></a:t>
            </a:r>
            <a:r>
              <a:rPr lang="en-US" sz="2000" dirty="0">
                <a:latin typeface="Times New Roman" panose="02020603050405020304" pitchFamily="18" charset="0"/>
                <a:cs typeface="Times New Roman" pitchFamily="18" charset="0"/>
              </a:rPr>
              <a:t>), and solution conductivity (</a:t>
            </a:r>
            <a:r>
              <a:rPr lang="en-US" sz="2000" i="1" dirty="0">
                <a:latin typeface="Times New Roman" panose="02020603050405020304" pitchFamily="18" charset="0"/>
                <a:cs typeface="Times New Roman" pitchFamily="18" charset="0"/>
                <a:sym typeface="Symbol" pitchFamily="18" charset="2"/>
              </a:rPr>
              <a:t></a:t>
            </a:r>
            <a:r>
              <a:rPr lang="en-US" sz="2000" dirty="0">
                <a:latin typeface="Times New Roman" panose="02020603050405020304" pitchFamily="18" charset="0"/>
                <a:cs typeface="Times New Roman" pitchFamily="18" charset="0"/>
              </a:rPr>
              <a:t>),</a:t>
            </a:r>
          </a:p>
        </p:txBody>
      </p:sp>
      <p:pic>
        <p:nvPicPr>
          <p:cNvPr id="36870" name="Picture 7"/>
          <p:cNvPicPr>
            <a:picLocks noGrp="1" noChangeAspect="1" noChangeArrowheads="1"/>
          </p:cNvPicPr>
          <p:nvPr>
            <p:ph sz="quarter" idx="3"/>
          </p:nvPr>
        </p:nvPicPr>
        <p:blipFill>
          <a:blip r:embed="rId3" cstate="print"/>
          <a:srcRect/>
          <a:stretch>
            <a:fillRect/>
          </a:stretch>
        </p:blipFill>
        <p:spPr>
          <a:xfrm>
            <a:off x="3132138" y="4005263"/>
            <a:ext cx="2381250" cy="847725"/>
          </a:xfrm>
          <a:noFill/>
        </p:spPr>
      </p:pic>
      <p:sp>
        <p:nvSpPr>
          <p:cNvPr id="36871" name="Text Box 9"/>
          <p:cNvSpPr txBox="1">
            <a:spLocks noChangeArrowheads="1"/>
          </p:cNvSpPr>
          <p:nvPr/>
        </p:nvSpPr>
        <p:spPr bwMode="auto">
          <a:xfrm>
            <a:off x="35496" y="5229225"/>
            <a:ext cx="9053958" cy="1016000"/>
          </a:xfrm>
          <a:prstGeom prst="rect">
            <a:avLst/>
          </a:prstGeom>
          <a:noFill/>
          <a:ln w="9525">
            <a:noFill/>
            <a:miter lim="800000"/>
            <a:headEnd/>
            <a:tailEnd/>
          </a:ln>
        </p:spPr>
        <p:txBody>
          <a:bodyPr wrap="square">
            <a:spAutoFit/>
          </a:bodyPr>
          <a:lstStyle/>
          <a:p>
            <a:pPr algn="just"/>
            <a:r>
              <a:rPr lang="en-US" sz="2000" dirty="0">
                <a:latin typeface="Times New Roman" pitchFamily="18" charset="0"/>
                <a:cs typeface="Times New Roman" pitchFamily="18" charset="0"/>
              </a:rPr>
              <a:t>From this equation it is immediately obvious that smaller droplets are produced by using lower flow rates.</a:t>
            </a:r>
          </a:p>
          <a:p>
            <a:endParaRPr lang="en-US" sz="2000" dirty="0">
              <a:latin typeface="Times New Roman" pitchFamily="18" charset="0"/>
              <a:cs typeface="Times New Roman" pitchFamily="18" charset="0"/>
            </a:endParaRPr>
          </a:p>
        </p:txBody>
      </p:sp>
      <p:sp>
        <p:nvSpPr>
          <p:cNvPr id="36872" name="Text Box 10"/>
          <p:cNvSpPr txBox="1">
            <a:spLocks noChangeArrowheads="1"/>
          </p:cNvSpPr>
          <p:nvPr/>
        </p:nvSpPr>
        <p:spPr bwMode="auto">
          <a:xfrm>
            <a:off x="6711950" y="1576388"/>
            <a:ext cx="463550" cy="366712"/>
          </a:xfrm>
          <a:prstGeom prst="rect">
            <a:avLst/>
          </a:prstGeom>
          <a:noFill/>
          <a:ln w="9525">
            <a:noFill/>
            <a:miter lim="800000"/>
            <a:headEnd/>
            <a:tailEnd/>
          </a:ln>
        </p:spPr>
        <p:txBody>
          <a:bodyPr wrap="none">
            <a:spAutoFit/>
          </a:bodyPr>
          <a:lstStyle/>
          <a:p>
            <a:r>
              <a:rPr lang="en-US">
                <a:latin typeface="Times New Roman" panose="02020603050405020304" pitchFamily="18" charset="0"/>
                <a:cs typeface="Times New Roman" panose="02020603050405020304" pitchFamily="18" charset="0"/>
              </a:rPr>
              <a:t>(1)</a:t>
            </a:r>
          </a:p>
        </p:txBody>
      </p:sp>
      <p:sp>
        <p:nvSpPr>
          <p:cNvPr id="36873" name="Text Box 11"/>
          <p:cNvSpPr txBox="1">
            <a:spLocks noChangeArrowheads="1"/>
          </p:cNvSpPr>
          <p:nvPr/>
        </p:nvSpPr>
        <p:spPr bwMode="auto">
          <a:xfrm>
            <a:off x="6659563" y="4076700"/>
            <a:ext cx="463550" cy="366713"/>
          </a:xfrm>
          <a:prstGeom prst="rect">
            <a:avLst/>
          </a:prstGeom>
          <a:noFill/>
          <a:ln w="9525">
            <a:noFill/>
            <a:miter lim="800000"/>
            <a:headEnd/>
            <a:tailEnd/>
          </a:ln>
        </p:spPr>
        <p:txBody>
          <a:bodyPr wrap="none">
            <a:spAutoFit/>
          </a:bodyPr>
          <a:lstStyle/>
          <a:p>
            <a:r>
              <a:rPr lang="en-US">
                <a:latin typeface="Times New Roman" panose="02020603050405020304" pitchFamily="18" charset="0"/>
                <a:cs typeface="Times New Roman" panose="02020603050405020304" pitchFamily="18" charset="0"/>
              </a:rPr>
              <a:t>(2)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Grp="1" noChangeAspect="1" noChangeArrowheads="1"/>
          </p:cNvPicPr>
          <p:nvPr>
            <p:ph type="body" idx="1"/>
          </p:nvPr>
        </p:nvPicPr>
        <p:blipFill>
          <a:blip r:embed="rId2" cstate="print"/>
          <a:srcRect/>
          <a:stretch>
            <a:fillRect/>
          </a:stretch>
        </p:blipFill>
        <p:spPr>
          <a:xfrm>
            <a:off x="457200" y="333375"/>
            <a:ext cx="8229600" cy="579278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38184"/>
            <a:ext cx="9144000" cy="1930400"/>
          </a:xfrm>
        </p:spPr>
        <p:txBody>
          <a:bodyPr/>
          <a:lstStyle/>
          <a:p>
            <a:pPr algn="just" eaLnBrk="1" hangingPunct="1"/>
            <a:r>
              <a:rPr lang="en-US" sz="2000" dirty="0">
                <a:latin typeface="Times New Roman" panose="02020603050405020304" pitchFamily="18" charset="0"/>
                <a:cs typeface="Times New Roman" panose="02020603050405020304" pitchFamily="18" charset="0"/>
              </a:rPr>
              <a:t>Schematic drawing of a nano-ESI device: the metallized glass capillary is adjusted using a micromanipulator under microscopic control 0.5–2 mm in front of the mass spectrometer orifice. A stable spray is obtained from some mL sample solution in the capillary by applying a voltage of 500–1000 V.</a:t>
            </a:r>
          </a:p>
        </p:txBody>
      </p:sp>
      <p:pic>
        <p:nvPicPr>
          <p:cNvPr id="40963" name="Picture 3"/>
          <p:cNvPicPr>
            <a:picLocks noGrp="1" noChangeAspect="1" noChangeArrowheads="1"/>
          </p:cNvPicPr>
          <p:nvPr>
            <p:ph type="body" idx="1"/>
          </p:nvPr>
        </p:nvPicPr>
        <p:blipFill>
          <a:blip r:embed="rId2" cstate="print"/>
          <a:srcRect/>
          <a:stretch>
            <a:fillRect/>
          </a:stretch>
        </p:blipFill>
        <p:spPr>
          <a:xfrm>
            <a:off x="457200" y="2276475"/>
            <a:ext cx="8229600" cy="384968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Grp="1" noChangeAspect="1" noChangeArrowheads="1"/>
          </p:cNvPicPr>
          <p:nvPr>
            <p:ph type="body" idx="1"/>
          </p:nvPr>
        </p:nvPicPr>
        <p:blipFill>
          <a:blip r:embed="rId2" cstate="print"/>
          <a:srcRect/>
          <a:stretch>
            <a:fillRect/>
          </a:stretch>
        </p:blipFill>
        <p:spPr>
          <a:xfrm>
            <a:off x="457200" y="333375"/>
            <a:ext cx="8229600" cy="579278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9246-77EC-200E-93FA-6DA980A1B224}"/>
              </a:ext>
            </a:extLst>
          </p:cNvPr>
          <p:cNvSpPr>
            <a:spLocks noGrp="1"/>
          </p:cNvSpPr>
          <p:nvPr>
            <p:ph type="ctrTitle"/>
          </p:nvPr>
        </p:nvSpPr>
        <p:spPr/>
        <p:txBody>
          <a:bodyPr/>
          <a:lstStyle/>
          <a:p>
            <a:r>
              <a:rPr lang="en-US" b="1" dirty="0">
                <a:latin typeface="Times New Roman" panose="02020603050405020304" pitchFamily="18" charset="0"/>
                <a:cs typeface="Times New Roman" panose="02020603050405020304" pitchFamily="18" charset="0"/>
              </a:rPr>
              <a:t>Tandem MS Techniques</a:t>
            </a:r>
          </a:p>
        </p:txBody>
      </p:sp>
    </p:spTree>
    <p:extLst>
      <p:ext uri="{BB962C8B-B14F-4D97-AF65-F5344CB8AC3E}">
        <p14:creationId xmlns:p14="http://schemas.microsoft.com/office/powerpoint/2010/main" val="2937317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890718"/>
            <a:ext cx="7506834" cy="1107996"/>
          </a:xfrm>
          <a:prstGeom prst="rect">
            <a:avLst/>
          </a:prstGeom>
        </p:spPr>
        <p:txBody>
          <a:bodyPr wrap="square">
            <a:spAutoFit/>
          </a:bodyPr>
          <a:lstStyle/>
          <a:p>
            <a:pPr algn="ctr" defTabSz="685800" fontAlgn="auto">
              <a:spcBef>
                <a:spcPts val="0"/>
              </a:spcBef>
              <a:spcAft>
                <a:spcPts val="0"/>
              </a:spcAft>
              <a:defRPr/>
            </a:pPr>
            <a:r>
              <a:rPr lang="en-US" sz="3300" dirty="0">
                <a:solidFill>
                  <a:srgbClr val="1F497D"/>
                </a:solidFill>
                <a:effectLst>
                  <a:outerShdw blurRad="38100" dist="38100" dir="2700000" algn="tl">
                    <a:srgbClr val="C0C0C0"/>
                  </a:outerShdw>
                </a:effectLst>
                <a:latin typeface="Calibri"/>
                <a:cs typeface="Times New Roman" pitchFamily="18" charset="0"/>
              </a:rPr>
              <a:t>Tandem mass spectrometers</a:t>
            </a:r>
          </a:p>
          <a:p>
            <a:pPr algn="ctr" defTabSz="685800" fontAlgn="auto">
              <a:spcBef>
                <a:spcPts val="0"/>
              </a:spcBef>
              <a:spcAft>
                <a:spcPts val="0"/>
              </a:spcAft>
              <a:defRPr/>
            </a:pPr>
            <a:r>
              <a:rPr lang="en-US" sz="3300" dirty="0">
                <a:solidFill>
                  <a:srgbClr val="1F497D"/>
                </a:solidFill>
                <a:effectLst>
                  <a:outerShdw blurRad="38100" dist="38100" dir="2700000" algn="tl">
                    <a:srgbClr val="C0C0C0"/>
                  </a:outerShdw>
                </a:effectLst>
                <a:latin typeface="Calibri"/>
                <a:cs typeface="Times New Roman" pitchFamily="18" charset="0"/>
              </a:rPr>
              <a:t> (MS/MS)</a:t>
            </a:r>
          </a:p>
        </p:txBody>
      </p:sp>
      <p:pic>
        <p:nvPicPr>
          <p:cNvPr id="5123" name="Picture 3"/>
          <p:cNvPicPr>
            <a:picLocks noChangeAspect="1" noChangeArrowheads="1"/>
          </p:cNvPicPr>
          <p:nvPr/>
        </p:nvPicPr>
        <p:blipFill>
          <a:blip r:embed="rId2"/>
          <a:srcRect/>
          <a:stretch>
            <a:fillRect/>
          </a:stretch>
        </p:blipFill>
        <p:spPr bwMode="auto">
          <a:xfrm>
            <a:off x="2249742" y="2337923"/>
            <a:ext cx="4922511" cy="3629360"/>
          </a:xfrm>
          <a:prstGeom prst="rect">
            <a:avLst/>
          </a:prstGeom>
          <a:noFill/>
          <a:ln w="9525">
            <a:noFill/>
            <a:miter lim="800000"/>
            <a:headEnd/>
            <a:tailEnd/>
          </a:ln>
          <a:effectLst/>
        </p:spPr>
      </p:pic>
    </p:spTree>
    <p:extLst>
      <p:ext uri="{BB962C8B-B14F-4D97-AF65-F5344CB8AC3E}">
        <p14:creationId xmlns:p14="http://schemas.microsoft.com/office/powerpoint/2010/main" val="1256097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483" y="995865"/>
            <a:ext cx="8781610" cy="873572"/>
          </a:xfrm>
          <a:prstGeom prst="rect">
            <a:avLst/>
          </a:prstGeom>
        </p:spPr>
        <p:txBody>
          <a:bodyPr wrap="square">
            <a:spAutoFit/>
          </a:bodyPr>
          <a:lstStyle/>
          <a:p>
            <a:pPr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 Based on the ions will eventually leave the ion source and enter the m/z analyzer, there are three categories of ions in mass spectrometry: </a:t>
            </a:r>
          </a:p>
        </p:txBody>
      </p:sp>
      <p:sp>
        <p:nvSpPr>
          <p:cNvPr id="2" name="Rectangle 1"/>
          <p:cNvSpPr/>
          <p:nvPr/>
        </p:nvSpPr>
        <p:spPr>
          <a:xfrm>
            <a:off x="395536" y="2970926"/>
            <a:ext cx="6777372" cy="458074"/>
          </a:xfrm>
          <a:prstGeom prst="rect">
            <a:avLst/>
          </a:prstGeom>
        </p:spPr>
        <p:txBody>
          <a:bodyPr wrap="square">
            <a:spAutoFit/>
          </a:bodyPr>
          <a:lstStyle/>
          <a:p>
            <a:pPr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1. stable ions (one microsecond and the half-life of the ion is 3 </a:t>
            </a:r>
            <a:r>
              <a:rPr lang="en-US" dirty="0" err="1">
                <a:solidFill>
                  <a:prstClr val="black"/>
                </a:solidFill>
                <a:latin typeface="Times New Roman" panose="02020603050405020304" pitchFamily="18" charset="0"/>
                <a:cs typeface="Times New Roman" panose="02020603050405020304" pitchFamily="18" charset="0"/>
              </a:rPr>
              <a:t>msec</a:t>
            </a:r>
            <a:r>
              <a:rPr lang="en-US" dirty="0">
                <a:solidFill>
                  <a:prstClr val="black"/>
                </a:solidFill>
                <a:latin typeface="Times New Roman" panose="02020603050405020304" pitchFamily="18" charset="0"/>
                <a:cs typeface="Times New Roman" panose="02020603050405020304" pitchFamily="18" charset="0"/>
              </a:rPr>
              <a:t>)</a:t>
            </a:r>
          </a:p>
        </p:txBody>
      </p:sp>
      <p:sp>
        <p:nvSpPr>
          <p:cNvPr id="3" name="Rectangle 2"/>
          <p:cNvSpPr/>
          <p:nvPr/>
        </p:nvSpPr>
        <p:spPr>
          <a:xfrm>
            <a:off x="395536" y="3742042"/>
            <a:ext cx="6024305" cy="458074"/>
          </a:xfrm>
          <a:prstGeom prst="rect">
            <a:avLst/>
          </a:prstGeom>
        </p:spPr>
        <p:txBody>
          <a:bodyPr wrap="square">
            <a:spAutoFit/>
          </a:bodyPr>
          <a:lstStyle/>
          <a:p>
            <a:pPr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2. unstable ions (half-life of the ion is 7 </a:t>
            </a:r>
            <a:r>
              <a:rPr lang="en-US" dirty="0" err="1">
                <a:solidFill>
                  <a:prstClr val="black"/>
                </a:solidFill>
                <a:latin typeface="Times New Roman" panose="02020603050405020304" pitchFamily="18" charset="0"/>
                <a:cs typeface="Times New Roman" panose="02020603050405020304" pitchFamily="18" charset="0"/>
              </a:rPr>
              <a:t>nsec</a:t>
            </a:r>
            <a:r>
              <a:rPr lang="en-US"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74011" y="4363222"/>
            <a:ext cx="6210690" cy="458074"/>
          </a:xfrm>
          <a:prstGeom prst="rect">
            <a:avLst/>
          </a:prstGeom>
        </p:spPr>
        <p:txBody>
          <a:bodyPr wrap="square">
            <a:spAutoFit/>
          </a:bodyPr>
          <a:lstStyle/>
          <a:p>
            <a:pPr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3. metastable ions (half-life of the ion is 0.8 µsec). </a:t>
            </a:r>
          </a:p>
        </p:txBody>
      </p:sp>
    </p:spTree>
    <p:extLst>
      <p:ext uri="{BB962C8B-B14F-4D97-AF65-F5344CB8AC3E}">
        <p14:creationId xmlns:p14="http://schemas.microsoft.com/office/powerpoint/2010/main" val="16679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143000" y="857250"/>
            <a:ext cx="6858000" cy="5143500"/>
          </a:xfrm>
          <a:prstGeom prst="rect">
            <a:avLst/>
          </a:prstGeom>
          <a:solidFill>
            <a:schemeClr val="tx2"/>
          </a:solidFill>
          <a:ln w="9525">
            <a:solidFill>
              <a:schemeClr val="tx1"/>
            </a:solidFill>
            <a:miter lim="800000"/>
            <a:headEnd/>
            <a:tailEnd/>
          </a:ln>
        </p:spPr>
        <p:txBody>
          <a:bodyPr wrap="none" anchor="ctr"/>
          <a:lstStyle/>
          <a:p>
            <a:pPr defTabSz="685800"/>
            <a:endParaRPr lang="en-US" sz="1350">
              <a:solidFill>
                <a:prstClr val="black"/>
              </a:solidFill>
            </a:endParaRPr>
          </a:p>
        </p:txBody>
      </p:sp>
      <p:sp>
        <p:nvSpPr>
          <p:cNvPr id="1500163" name="Rectangle 3"/>
          <p:cNvSpPr>
            <a:spLocks noGrp="1" noChangeArrowheads="1"/>
          </p:cNvSpPr>
          <p:nvPr>
            <p:ph type="title"/>
          </p:nvPr>
        </p:nvSpPr>
        <p:spPr>
          <a:xfrm>
            <a:off x="1657350" y="1143000"/>
            <a:ext cx="5829300" cy="857250"/>
          </a:xfrm>
        </p:spPr>
        <p:txBody>
          <a:bodyPr vert="horz" wrap="square" lIns="69056" tIns="34529" rIns="69056" bIns="34529" numCol="1" anchor="ctr" anchorCtr="0" compatLnSpc="1">
            <a:prstTxWarp prst="textNoShape">
              <a:avLst/>
            </a:prstTxWarp>
          </a:bodyPr>
          <a:lstStyle/>
          <a:p>
            <a:pPr>
              <a:defRPr/>
            </a:pPr>
            <a:r>
              <a:rPr lang="en-US" i="1">
                <a:solidFill>
                  <a:srgbClr val="FFFF00"/>
                </a:solidFill>
                <a:effectLst>
                  <a:outerShdw blurRad="38100" dist="38100" dir="2700000" algn="tl">
                    <a:srgbClr val="C0C0C0"/>
                  </a:outerShdw>
                </a:effectLst>
                <a:latin typeface="Arial Black" pitchFamily="34" charset="0"/>
              </a:rPr>
              <a:t>Apigenin </a:t>
            </a:r>
          </a:p>
        </p:txBody>
      </p:sp>
      <p:sp>
        <p:nvSpPr>
          <p:cNvPr id="39940" name="Rectangle 4"/>
          <p:cNvSpPr>
            <a:spLocks noGrp="1" noChangeArrowheads="1"/>
          </p:cNvSpPr>
          <p:nvPr>
            <p:ph idx="1"/>
          </p:nvPr>
        </p:nvSpPr>
        <p:spPr>
          <a:xfrm>
            <a:off x="1657350" y="2114550"/>
            <a:ext cx="5829300" cy="3086100"/>
          </a:xfrm>
          <a:noFill/>
        </p:spPr>
        <p:txBody>
          <a:bodyPr vert="horz" wrap="square" lIns="69056" tIns="34529" rIns="69056" bIns="34529" numCol="1" anchor="t" anchorCtr="0" compatLnSpc="1">
            <a:prstTxWarp prst="textNoShape">
              <a:avLst/>
            </a:prstTxWarp>
          </a:bodyPr>
          <a:lstStyle/>
          <a:p>
            <a:pPr>
              <a:lnSpc>
                <a:spcPct val="90000"/>
              </a:lnSpc>
              <a:spcAft>
                <a:spcPct val="20000"/>
              </a:spcAft>
            </a:pPr>
            <a:r>
              <a:rPr lang="en-US" dirty="0">
                <a:solidFill>
                  <a:srgbClr val="FFFFFF"/>
                </a:solidFill>
              </a:rPr>
              <a:t>Apigenin (</a:t>
            </a:r>
            <a:r>
              <a:rPr lang="en-US" i="1" dirty="0">
                <a:solidFill>
                  <a:srgbClr val="FFFFFF"/>
                </a:solidFill>
              </a:rPr>
              <a:t>m/z</a:t>
            </a:r>
            <a:r>
              <a:rPr lang="en-US" dirty="0">
                <a:solidFill>
                  <a:srgbClr val="FFFFFF"/>
                </a:solidFill>
              </a:rPr>
              <a:t> 271) is a base component of flavonoids</a:t>
            </a:r>
          </a:p>
          <a:p>
            <a:pPr>
              <a:lnSpc>
                <a:spcPct val="90000"/>
              </a:lnSpc>
              <a:spcAft>
                <a:spcPct val="20000"/>
              </a:spcAft>
            </a:pPr>
            <a:r>
              <a:rPr lang="en-US" dirty="0">
                <a:solidFill>
                  <a:srgbClr val="FFFFFF"/>
                </a:solidFill>
              </a:rPr>
              <a:t>Apigenin has a characteristic fragmentation spectrum</a:t>
            </a:r>
          </a:p>
          <a:p>
            <a:pPr>
              <a:lnSpc>
                <a:spcPct val="90000"/>
              </a:lnSpc>
              <a:spcAft>
                <a:spcPct val="20000"/>
              </a:spcAft>
            </a:pPr>
            <a:r>
              <a:rPr lang="en-US" dirty="0" err="1">
                <a:solidFill>
                  <a:srgbClr val="FFFFFF"/>
                </a:solidFill>
              </a:rPr>
              <a:t>MS</a:t>
            </a:r>
            <a:r>
              <a:rPr lang="en-US" baseline="30000" dirty="0" err="1">
                <a:solidFill>
                  <a:srgbClr val="FFFFFF"/>
                </a:solidFill>
              </a:rPr>
              <a:t>n</a:t>
            </a:r>
            <a:r>
              <a:rPr lang="en-US" dirty="0">
                <a:solidFill>
                  <a:srgbClr val="FFFFFF"/>
                </a:solidFill>
              </a:rPr>
              <a:t> of</a:t>
            </a:r>
            <a:r>
              <a:rPr lang="en-US" dirty="0">
                <a:solidFill>
                  <a:srgbClr val="FFFF00"/>
                </a:solidFill>
              </a:rPr>
              <a:t> suspected</a:t>
            </a:r>
            <a:r>
              <a:rPr lang="en-US" dirty="0">
                <a:solidFill>
                  <a:srgbClr val="FFFFFF"/>
                </a:solidFill>
              </a:rPr>
              <a:t> flavonoids can yield the base component ion </a:t>
            </a:r>
            <a:r>
              <a:rPr lang="en-US" i="1" dirty="0">
                <a:solidFill>
                  <a:srgbClr val="FFFFFF"/>
                </a:solidFill>
              </a:rPr>
              <a:t>m/z</a:t>
            </a:r>
            <a:r>
              <a:rPr lang="en-US" dirty="0">
                <a:solidFill>
                  <a:srgbClr val="FFFFFF"/>
                </a:solidFill>
              </a:rPr>
              <a:t> 271</a:t>
            </a:r>
          </a:p>
          <a:p>
            <a:pPr>
              <a:lnSpc>
                <a:spcPct val="90000"/>
              </a:lnSpc>
              <a:spcAft>
                <a:spcPct val="20000"/>
              </a:spcAft>
            </a:pPr>
            <a:r>
              <a:rPr lang="en-US" dirty="0">
                <a:solidFill>
                  <a:srgbClr val="FFFFFF"/>
                </a:solidFill>
              </a:rPr>
              <a:t>Subsequent fragmentation of the </a:t>
            </a:r>
            <a:r>
              <a:rPr lang="en-US" i="1" dirty="0">
                <a:solidFill>
                  <a:srgbClr val="FFFFFF"/>
                </a:solidFill>
              </a:rPr>
              <a:t>m/z</a:t>
            </a:r>
            <a:r>
              <a:rPr lang="en-US" dirty="0">
                <a:solidFill>
                  <a:srgbClr val="FFFFFF"/>
                </a:solidFill>
              </a:rPr>
              <a:t> 271 ion can verify the compound is a flavonoid</a:t>
            </a:r>
          </a:p>
        </p:txBody>
      </p:sp>
    </p:spTree>
    <p:extLst>
      <p:ext uri="{BB962C8B-B14F-4D97-AF65-F5344CB8AC3E}">
        <p14:creationId xmlns:p14="http://schemas.microsoft.com/office/powerpoint/2010/main" val="346090192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43000" y="857250"/>
            <a:ext cx="6858000" cy="5143500"/>
          </a:xfrm>
          <a:prstGeom prst="rect">
            <a:avLst/>
          </a:prstGeom>
          <a:solidFill>
            <a:schemeClr val="tx2"/>
          </a:solidFill>
          <a:ln w="9525">
            <a:solidFill>
              <a:schemeClr val="tx1"/>
            </a:solidFill>
            <a:miter lim="800000"/>
            <a:headEnd/>
            <a:tailEnd/>
          </a:ln>
        </p:spPr>
        <p:txBody>
          <a:bodyPr wrap="none" anchor="ctr"/>
          <a:lstStyle/>
          <a:p>
            <a:pPr defTabSz="685800"/>
            <a:endParaRPr lang="en-US" sz="1350">
              <a:solidFill>
                <a:prstClr val="black"/>
              </a:solidFill>
            </a:endParaRPr>
          </a:p>
        </p:txBody>
      </p:sp>
      <p:sp>
        <p:nvSpPr>
          <p:cNvPr id="40963" name="Line 3"/>
          <p:cNvSpPr>
            <a:spLocks noChangeShapeType="1"/>
          </p:cNvSpPr>
          <p:nvPr/>
        </p:nvSpPr>
        <p:spPr bwMode="auto">
          <a:xfrm>
            <a:off x="2056211" y="5418535"/>
            <a:ext cx="5083969"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4" name="Line 4"/>
          <p:cNvSpPr>
            <a:spLocks noChangeShapeType="1"/>
          </p:cNvSpPr>
          <p:nvPr/>
        </p:nvSpPr>
        <p:spPr bwMode="auto">
          <a:xfrm>
            <a:off x="210383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5" name="Line 5"/>
          <p:cNvSpPr>
            <a:spLocks noChangeShapeType="1"/>
          </p:cNvSpPr>
          <p:nvPr/>
        </p:nvSpPr>
        <p:spPr bwMode="auto">
          <a:xfrm>
            <a:off x="220027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6" name="Line 6"/>
          <p:cNvSpPr>
            <a:spLocks noChangeShapeType="1"/>
          </p:cNvSpPr>
          <p:nvPr/>
        </p:nvSpPr>
        <p:spPr bwMode="auto">
          <a:xfrm>
            <a:off x="2391966"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7" name="Line 7"/>
          <p:cNvSpPr>
            <a:spLocks noChangeShapeType="1"/>
          </p:cNvSpPr>
          <p:nvPr/>
        </p:nvSpPr>
        <p:spPr bwMode="auto">
          <a:xfrm>
            <a:off x="2489597"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8" name="Line 8"/>
          <p:cNvSpPr>
            <a:spLocks noChangeShapeType="1"/>
          </p:cNvSpPr>
          <p:nvPr/>
        </p:nvSpPr>
        <p:spPr bwMode="auto">
          <a:xfrm>
            <a:off x="2586038"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69" name="Line 9"/>
          <p:cNvSpPr>
            <a:spLocks noChangeShapeType="1"/>
          </p:cNvSpPr>
          <p:nvPr/>
        </p:nvSpPr>
        <p:spPr bwMode="auto">
          <a:xfrm>
            <a:off x="2682479"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0" name="Line 10"/>
          <p:cNvSpPr>
            <a:spLocks noChangeShapeType="1"/>
          </p:cNvSpPr>
          <p:nvPr/>
        </p:nvSpPr>
        <p:spPr bwMode="auto">
          <a:xfrm>
            <a:off x="287536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1" name="Line 11"/>
          <p:cNvSpPr>
            <a:spLocks noChangeShapeType="1"/>
          </p:cNvSpPr>
          <p:nvPr/>
        </p:nvSpPr>
        <p:spPr bwMode="auto">
          <a:xfrm>
            <a:off x="297180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2" name="Line 12"/>
          <p:cNvSpPr>
            <a:spLocks noChangeShapeType="1"/>
          </p:cNvSpPr>
          <p:nvPr/>
        </p:nvSpPr>
        <p:spPr bwMode="auto">
          <a:xfrm>
            <a:off x="3068241"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3" name="Line 13"/>
          <p:cNvSpPr>
            <a:spLocks noChangeShapeType="1"/>
          </p:cNvSpPr>
          <p:nvPr/>
        </p:nvSpPr>
        <p:spPr bwMode="auto">
          <a:xfrm>
            <a:off x="3163491"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4" name="Line 14"/>
          <p:cNvSpPr>
            <a:spLocks noChangeShapeType="1"/>
          </p:cNvSpPr>
          <p:nvPr/>
        </p:nvSpPr>
        <p:spPr bwMode="auto">
          <a:xfrm>
            <a:off x="3363516"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5" name="Line 15"/>
          <p:cNvSpPr>
            <a:spLocks noChangeShapeType="1"/>
          </p:cNvSpPr>
          <p:nvPr/>
        </p:nvSpPr>
        <p:spPr bwMode="auto">
          <a:xfrm>
            <a:off x="3458766"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6" name="Line 16"/>
          <p:cNvSpPr>
            <a:spLocks noChangeShapeType="1"/>
          </p:cNvSpPr>
          <p:nvPr/>
        </p:nvSpPr>
        <p:spPr bwMode="auto">
          <a:xfrm>
            <a:off x="3556397"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7" name="Line 17"/>
          <p:cNvSpPr>
            <a:spLocks noChangeShapeType="1"/>
          </p:cNvSpPr>
          <p:nvPr/>
        </p:nvSpPr>
        <p:spPr bwMode="auto">
          <a:xfrm>
            <a:off x="3652838"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8" name="Line 18"/>
          <p:cNvSpPr>
            <a:spLocks noChangeShapeType="1"/>
          </p:cNvSpPr>
          <p:nvPr/>
        </p:nvSpPr>
        <p:spPr bwMode="auto">
          <a:xfrm>
            <a:off x="3844529"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79" name="Line 19"/>
          <p:cNvSpPr>
            <a:spLocks noChangeShapeType="1"/>
          </p:cNvSpPr>
          <p:nvPr/>
        </p:nvSpPr>
        <p:spPr bwMode="auto">
          <a:xfrm>
            <a:off x="394216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0" name="Line 20"/>
          <p:cNvSpPr>
            <a:spLocks noChangeShapeType="1"/>
          </p:cNvSpPr>
          <p:nvPr/>
        </p:nvSpPr>
        <p:spPr bwMode="auto">
          <a:xfrm>
            <a:off x="403860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1" name="Line 21"/>
          <p:cNvSpPr>
            <a:spLocks noChangeShapeType="1"/>
          </p:cNvSpPr>
          <p:nvPr/>
        </p:nvSpPr>
        <p:spPr bwMode="auto">
          <a:xfrm>
            <a:off x="4135041"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2" name="Line 22"/>
          <p:cNvSpPr>
            <a:spLocks noChangeShapeType="1"/>
          </p:cNvSpPr>
          <p:nvPr/>
        </p:nvSpPr>
        <p:spPr bwMode="auto">
          <a:xfrm>
            <a:off x="4327922"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3" name="Line 23"/>
          <p:cNvSpPr>
            <a:spLocks noChangeShapeType="1"/>
          </p:cNvSpPr>
          <p:nvPr/>
        </p:nvSpPr>
        <p:spPr bwMode="auto">
          <a:xfrm>
            <a:off x="4424363"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4" name="Line 24"/>
          <p:cNvSpPr>
            <a:spLocks noChangeShapeType="1"/>
          </p:cNvSpPr>
          <p:nvPr/>
        </p:nvSpPr>
        <p:spPr bwMode="auto">
          <a:xfrm>
            <a:off x="4520804"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5" name="Line 25"/>
          <p:cNvSpPr>
            <a:spLocks noChangeShapeType="1"/>
          </p:cNvSpPr>
          <p:nvPr/>
        </p:nvSpPr>
        <p:spPr bwMode="auto">
          <a:xfrm>
            <a:off x="4623197"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6" name="Line 26"/>
          <p:cNvSpPr>
            <a:spLocks noChangeShapeType="1"/>
          </p:cNvSpPr>
          <p:nvPr/>
        </p:nvSpPr>
        <p:spPr bwMode="auto">
          <a:xfrm>
            <a:off x="4814888"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7" name="Line 27"/>
          <p:cNvSpPr>
            <a:spLocks noChangeShapeType="1"/>
          </p:cNvSpPr>
          <p:nvPr/>
        </p:nvSpPr>
        <p:spPr bwMode="auto">
          <a:xfrm>
            <a:off x="4911329"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8" name="Line 28"/>
          <p:cNvSpPr>
            <a:spLocks noChangeShapeType="1"/>
          </p:cNvSpPr>
          <p:nvPr/>
        </p:nvSpPr>
        <p:spPr bwMode="auto">
          <a:xfrm>
            <a:off x="500896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89" name="Line 29"/>
          <p:cNvSpPr>
            <a:spLocks noChangeShapeType="1"/>
          </p:cNvSpPr>
          <p:nvPr/>
        </p:nvSpPr>
        <p:spPr bwMode="auto">
          <a:xfrm>
            <a:off x="510421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0" name="Line 30"/>
          <p:cNvSpPr>
            <a:spLocks noChangeShapeType="1"/>
          </p:cNvSpPr>
          <p:nvPr/>
        </p:nvSpPr>
        <p:spPr bwMode="auto">
          <a:xfrm>
            <a:off x="5297091"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1" name="Line 31"/>
          <p:cNvSpPr>
            <a:spLocks noChangeShapeType="1"/>
          </p:cNvSpPr>
          <p:nvPr/>
        </p:nvSpPr>
        <p:spPr bwMode="auto">
          <a:xfrm>
            <a:off x="5394722"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2" name="Line 32"/>
          <p:cNvSpPr>
            <a:spLocks noChangeShapeType="1"/>
          </p:cNvSpPr>
          <p:nvPr/>
        </p:nvSpPr>
        <p:spPr bwMode="auto">
          <a:xfrm>
            <a:off x="5489972"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3" name="Line 33"/>
          <p:cNvSpPr>
            <a:spLocks noChangeShapeType="1"/>
          </p:cNvSpPr>
          <p:nvPr/>
        </p:nvSpPr>
        <p:spPr bwMode="auto">
          <a:xfrm>
            <a:off x="5586413"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4" name="Line 34"/>
          <p:cNvSpPr>
            <a:spLocks noChangeShapeType="1"/>
          </p:cNvSpPr>
          <p:nvPr/>
        </p:nvSpPr>
        <p:spPr bwMode="auto">
          <a:xfrm>
            <a:off x="578048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5" name="Line 35"/>
          <p:cNvSpPr>
            <a:spLocks noChangeShapeType="1"/>
          </p:cNvSpPr>
          <p:nvPr/>
        </p:nvSpPr>
        <p:spPr bwMode="auto">
          <a:xfrm>
            <a:off x="5881688"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6" name="Line 36"/>
          <p:cNvSpPr>
            <a:spLocks noChangeShapeType="1"/>
          </p:cNvSpPr>
          <p:nvPr/>
        </p:nvSpPr>
        <p:spPr bwMode="auto">
          <a:xfrm>
            <a:off x="5978129"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7" name="Line 37"/>
          <p:cNvSpPr>
            <a:spLocks noChangeShapeType="1"/>
          </p:cNvSpPr>
          <p:nvPr/>
        </p:nvSpPr>
        <p:spPr bwMode="auto">
          <a:xfrm>
            <a:off x="607576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8" name="Line 38"/>
          <p:cNvSpPr>
            <a:spLocks noChangeShapeType="1"/>
          </p:cNvSpPr>
          <p:nvPr/>
        </p:nvSpPr>
        <p:spPr bwMode="auto">
          <a:xfrm>
            <a:off x="6267450"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0999" name="Line 39"/>
          <p:cNvSpPr>
            <a:spLocks noChangeShapeType="1"/>
          </p:cNvSpPr>
          <p:nvPr/>
        </p:nvSpPr>
        <p:spPr bwMode="auto">
          <a:xfrm>
            <a:off x="6363891"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0" name="Line 40"/>
          <p:cNvSpPr>
            <a:spLocks noChangeShapeType="1"/>
          </p:cNvSpPr>
          <p:nvPr/>
        </p:nvSpPr>
        <p:spPr bwMode="auto">
          <a:xfrm>
            <a:off x="6461522"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1" name="Line 41"/>
          <p:cNvSpPr>
            <a:spLocks noChangeShapeType="1"/>
          </p:cNvSpPr>
          <p:nvPr/>
        </p:nvSpPr>
        <p:spPr bwMode="auto">
          <a:xfrm>
            <a:off x="6556772"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2" name="Line 42"/>
          <p:cNvSpPr>
            <a:spLocks noChangeShapeType="1"/>
          </p:cNvSpPr>
          <p:nvPr/>
        </p:nvSpPr>
        <p:spPr bwMode="auto">
          <a:xfrm>
            <a:off x="6749654"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3" name="Line 43"/>
          <p:cNvSpPr>
            <a:spLocks noChangeShapeType="1"/>
          </p:cNvSpPr>
          <p:nvPr/>
        </p:nvSpPr>
        <p:spPr bwMode="auto">
          <a:xfrm>
            <a:off x="684728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4" name="Line 44"/>
          <p:cNvSpPr>
            <a:spLocks noChangeShapeType="1"/>
          </p:cNvSpPr>
          <p:nvPr/>
        </p:nvSpPr>
        <p:spPr bwMode="auto">
          <a:xfrm>
            <a:off x="694253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5" name="Line 45"/>
          <p:cNvSpPr>
            <a:spLocks noChangeShapeType="1"/>
          </p:cNvSpPr>
          <p:nvPr/>
        </p:nvSpPr>
        <p:spPr bwMode="auto">
          <a:xfrm>
            <a:off x="7038975" y="5418536"/>
            <a:ext cx="0" cy="35719"/>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6" name="Line 46"/>
          <p:cNvSpPr>
            <a:spLocks noChangeShapeType="1"/>
          </p:cNvSpPr>
          <p:nvPr/>
        </p:nvSpPr>
        <p:spPr bwMode="auto">
          <a:xfrm>
            <a:off x="2296716"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7" name="Rectangle 47"/>
          <p:cNvSpPr>
            <a:spLocks noChangeArrowheads="1"/>
          </p:cNvSpPr>
          <p:nvPr/>
        </p:nvSpPr>
        <p:spPr bwMode="auto">
          <a:xfrm>
            <a:off x="2173970"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100</a:t>
            </a:r>
          </a:p>
        </p:txBody>
      </p:sp>
      <p:sp>
        <p:nvSpPr>
          <p:cNvPr id="41008" name="Line 48"/>
          <p:cNvSpPr>
            <a:spLocks noChangeShapeType="1"/>
          </p:cNvSpPr>
          <p:nvPr/>
        </p:nvSpPr>
        <p:spPr bwMode="auto">
          <a:xfrm>
            <a:off x="2777729"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09" name="Rectangle 49"/>
          <p:cNvSpPr>
            <a:spLocks noChangeArrowheads="1"/>
          </p:cNvSpPr>
          <p:nvPr/>
        </p:nvSpPr>
        <p:spPr bwMode="auto">
          <a:xfrm>
            <a:off x="2654983"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150</a:t>
            </a:r>
          </a:p>
        </p:txBody>
      </p:sp>
      <p:sp>
        <p:nvSpPr>
          <p:cNvPr id="41010" name="Line 50"/>
          <p:cNvSpPr>
            <a:spLocks noChangeShapeType="1"/>
          </p:cNvSpPr>
          <p:nvPr/>
        </p:nvSpPr>
        <p:spPr bwMode="auto">
          <a:xfrm>
            <a:off x="3261122"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11" name="Rectangle 51"/>
          <p:cNvSpPr>
            <a:spLocks noChangeArrowheads="1"/>
          </p:cNvSpPr>
          <p:nvPr/>
        </p:nvSpPr>
        <p:spPr bwMode="auto">
          <a:xfrm>
            <a:off x="3138377"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200</a:t>
            </a:r>
          </a:p>
        </p:txBody>
      </p:sp>
      <p:sp>
        <p:nvSpPr>
          <p:cNvPr id="41012" name="Line 52"/>
          <p:cNvSpPr>
            <a:spLocks noChangeShapeType="1"/>
          </p:cNvSpPr>
          <p:nvPr/>
        </p:nvSpPr>
        <p:spPr bwMode="auto">
          <a:xfrm>
            <a:off x="3749279"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13" name="Rectangle 53"/>
          <p:cNvSpPr>
            <a:spLocks noChangeArrowheads="1"/>
          </p:cNvSpPr>
          <p:nvPr/>
        </p:nvSpPr>
        <p:spPr bwMode="auto">
          <a:xfrm>
            <a:off x="3626533"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250</a:t>
            </a:r>
          </a:p>
        </p:txBody>
      </p:sp>
      <p:sp>
        <p:nvSpPr>
          <p:cNvPr id="41014" name="Line 54"/>
          <p:cNvSpPr>
            <a:spLocks noChangeShapeType="1"/>
          </p:cNvSpPr>
          <p:nvPr/>
        </p:nvSpPr>
        <p:spPr bwMode="auto">
          <a:xfrm>
            <a:off x="4230291"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15" name="Rectangle 55"/>
          <p:cNvSpPr>
            <a:spLocks noChangeArrowheads="1"/>
          </p:cNvSpPr>
          <p:nvPr/>
        </p:nvSpPr>
        <p:spPr bwMode="auto">
          <a:xfrm>
            <a:off x="4106950"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300</a:t>
            </a:r>
          </a:p>
        </p:txBody>
      </p:sp>
      <p:sp>
        <p:nvSpPr>
          <p:cNvPr id="41016" name="Line 56"/>
          <p:cNvSpPr>
            <a:spLocks noChangeShapeType="1"/>
          </p:cNvSpPr>
          <p:nvPr/>
        </p:nvSpPr>
        <p:spPr bwMode="auto">
          <a:xfrm>
            <a:off x="4718447"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17" name="Rectangle 57"/>
          <p:cNvSpPr>
            <a:spLocks noChangeArrowheads="1"/>
          </p:cNvSpPr>
          <p:nvPr/>
        </p:nvSpPr>
        <p:spPr bwMode="auto">
          <a:xfrm>
            <a:off x="4596298"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350</a:t>
            </a:r>
          </a:p>
        </p:txBody>
      </p:sp>
      <p:sp>
        <p:nvSpPr>
          <p:cNvPr id="41018" name="Line 58"/>
          <p:cNvSpPr>
            <a:spLocks noChangeShapeType="1"/>
          </p:cNvSpPr>
          <p:nvPr/>
        </p:nvSpPr>
        <p:spPr bwMode="auto">
          <a:xfrm>
            <a:off x="5200650"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19" name="Rectangle 59"/>
          <p:cNvSpPr>
            <a:spLocks noChangeArrowheads="1"/>
          </p:cNvSpPr>
          <p:nvPr/>
        </p:nvSpPr>
        <p:spPr bwMode="auto">
          <a:xfrm>
            <a:off x="5077905"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400</a:t>
            </a:r>
          </a:p>
        </p:txBody>
      </p:sp>
      <p:sp>
        <p:nvSpPr>
          <p:cNvPr id="41020" name="Line 60"/>
          <p:cNvSpPr>
            <a:spLocks noChangeShapeType="1"/>
          </p:cNvSpPr>
          <p:nvPr/>
        </p:nvSpPr>
        <p:spPr bwMode="auto">
          <a:xfrm>
            <a:off x="5682854"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21" name="Rectangle 61"/>
          <p:cNvSpPr>
            <a:spLocks noChangeArrowheads="1"/>
          </p:cNvSpPr>
          <p:nvPr/>
        </p:nvSpPr>
        <p:spPr bwMode="auto">
          <a:xfrm>
            <a:off x="5560108"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450</a:t>
            </a:r>
          </a:p>
        </p:txBody>
      </p:sp>
      <p:sp>
        <p:nvSpPr>
          <p:cNvPr id="41022" name="Line 62"/>
          <p:cNvSpPr>
            <a:spLocks noChangeShapeType="1"/>
          </p:cNvSpPr>
          <p:nvPr/>
        </p:nvSpPr>
        <p:spPr bwMode="auto">
          <a:xfrm>
            <a:off x="6171010"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23" name="Rectangle 63"/>
          <p:cNvSpPr>
            <a:spLocks noChangeArrowheads="1"/>
          </p:cNvSpPr>
          <p:nvPr/>
        </p:nvSpPr>
        <p:spPr bwMode="auto">
          <a:xfrm>
            <a:off x="6048264"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500</a:t>
            </a:r>
          </a:p>
        </p:txBody>
      </p:sp>
      <p:sp>
        <p:nvSpPr>
          <p:cNvPr id="41024" name="Line 64"/>
          <p:cNvSpPr>
            <a:spLocks noChangeShapeType="1"/>
          </p:cNvSpPr>
          <p:nvPr/>
        </p:nvSpPr>
        <p:spPr bwMode="auto">
          <a:xfrm>
            <a:off x="6653213"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25" name="Rectangle 65"/>
          <p:cNvSpPr>
            <a:spLocks noChangeArrowheads="1"/>
          </p:cNvSpPr>
          <p:nvPr/>
        </p:nvSpPr>
        <p:spPr bwMode="auto">
          <a:xfrm>
            <a:off x="6530468"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550</a:t>
            </a:r>
          </a:p>
        </p:txBody>
      </p:sp>
      <p:sp>
        <p:nvSpPr>
          <p:cNvPr id="41026" name="Line 66"/>
          <p:cNvSpPr>
            <a:spLocks noChangeShapeType="1"/>
          </p:cNvSpPr>
          <p:nvPr/>
        </p:nvSpPr>
        <p:spPr bwMode="auto">
          <a:xfrm>
            <a:off x="7140179" y="5418536"/>
            <a:ext cx="0" cy="5357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27" name="Rectangle 67"/>
          <p:cNvSpPr>
            <a:spLocks noChangeArrowheads="1"/>
          </p:cNvSpPr>
          <p:nvPr/>
        </p:nvSpPr>
        <p:spPr bwMode="auto">
          <a:xfrm>
            <a:off x="7017433" y="5423297"/>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600</a:t>
            </a:r>
          </a:p>
        </p:txBody>
      </p:sp>
      <p:sp>
        <p:nvSpPr>
          <p:cNvPr id="41028" name="Rectangle 68"/>
          <p:cNvSpPr>
            <a:spLocks noChangeArrowheads="1"/>
          </p:cNvSpPr>
          <p:nvPr/>
        </p:nvSpPr>
        <p:spPr bwMode="auto">
          <a:xfrm>
            <a:off x="4433954" y="5541169"/>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1029" name="Line 69"/>
          <p:cNvSpPr>
            <a:spLocks noChangeShapeType="1"/>
          </p:cNvSpPr>
          <p:nvPr/>
        </p:nvSpPr>
        <p:spPr bwMode="auto">
          <a:xfrm flipV="1">
            <a:off x="2056210" y="2016919"/>
            <a:ext cx="0" cy="339566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0" name="Line 70"/>
          <p:cNvSpPr>
            <a:spLocks noChangeShapeType="1"/>
          </p:cNvSpPr>
          <p:nvPr/>
        </p:nvSpPr>
        <p:spPr bwMode="auto">
          <a:xfrm flipH="1">
            <a:off x="2024064" y="538281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1" name="Line 71"/>
          <p:cNvSpPr>
            <a:spLocks noChangeShapeType="1"/>
          </p:cNvSpPr>
          <p:nvPr/>
        </p:nvSpPr>
        <p:spPr bwMode="auto">
          <a:xfrm flipH="1">
            <a:off x="2024064" y="534709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2" name="Line 72"/>
          <p:cNvSpPr>
            <a:spLocks noChangeShapeType="1"/>
          </p:cNvSpPr>
          <p:nvPr/>
        </p:nvSpPr>
        <p:spPr bwMode="auto">
          <a:xfrm flipH="1">
            <a:off x="2024064" y="531137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3" name="Line 73"/>
          <p:cNvSpPr>
            <a:spLocks noChangeShapeType="1"/>
          </p:cNvSpPr>
          <p:nvPr/>
        </p:nvSpPr>
        <p:spPr bwMode="auto">
          <a:xfrm flipH="1">
            <a:off x="2024064" y="528161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4" name="Line 74"/>
          <p:cNvSpPr>
            <a:spLocks noChangeShapeType="1"/>
          </p:cNvSpPr>
          <p:nvPr/>
        </p:nvSpPr>
        <p:spPr bwMode="auto">
          <a:xfrm flipH="1">
            <a:off x="2024064" y="521017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5" name="Line 75"/>
          <p:cNvSpPr>
            <a:spLocks noChangeShapeType="1"/>
          </p:cNvSpPr>
          <p:nvPr/>
        </p:nvSpPr>
        <p:spPr bwMode="auto">
          <a:xfrm flipH="1">
            <a:off x="2024064" y="517445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6" name="Line 76"/>
          <p:cNvSpPr>
            <a:spLocks noChangeShapeType="1"/>
          </p:cNvSpPr>
          <p:nvPr/>
        </p:nvSpPr>
        <p:spPr bwMode="auto">
          <a:xfrm flipH="1">
            <a:off x="2024064" y="514469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7" name="Line 77"/>
          <p:cNvSpPr>
            <a:spLocks noChangeShapeType="1"/>
          </p:cNvSpPr>
          <p:nvPr/>
        </p:nvSpPr>
        <p:spPr bwMode="auto">
          <a:xfrm flipH="1">
            <a:off x="2024064" y="511016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8" name="Line 78"/>
          <p:cNvSpPr>
            <a:spLocks noChangeShapeType="1"/>
          </p:cNvSpPr>
          <p:nvPr/>
        </p:nvSpPr>
        <p:spPr bwMode="auto">
          <a:xfrm flipH="1">
            <a:off x="2024064" y="504467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39" name="Line 79"/>
          <p:cNvSpPr>
            <a:spLocks noChangeShapeType="1"/>
          </p:cNvSpPr>
          <p:nvPr/>
        </p:nvSpPr>
        <p:spPr bwMode="auto">
          <a:xfrm flipH="1">
            <a:off x="2024064" y="500896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0" name="Line 80"/>
          <p:cNvSpPr>
            <a:spLocks noChangeShapeType="1"/>
          </p:cNvSpPr>
          <p:nvPr/>
        </p:nvSpPr>
        <p:spPr bwMode="auto">
          <a:xfrm flipH="1">
            <a:off x="2024064" y="497324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1" name="Line 81"/>
          <p:cNvSpPr>
            <a:spLocks noChangeShapeType="1"/>
          </p:cNvSpPr>
          <p:nvPr/>
        </p:nvSpPr>
        <p:spPr bwMode="auto">
          <a:xfrm flipH="1">
            <a:off x="2024064" y="4937522"/>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2" name="Line 82"/>
          <p:cNvSpPr>
            <a:spLocks noChangeShapeType="1"/>
          </p:cNvSpPr>
          <p:nvPr/>
        </p:nvSpPr>
        <p:spPr bwMode="auto">
          <a:xfrm flipH="1">
            <a:off x="2024064" y="487203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3" name="Line 83"/>
          <p:cNvSpPr>
            <a:spLocks noChangeShapeType="1"/>
          </p:cNvSpPr>
          <p:nvPr/>
        </p:nvSpPr>
        <p:spPr bwMode="auto">
          <a:xfrm flipH="1">
            <a:off x="2024064" y="483631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4" name="Line 84"/>
          <p:cNvSpPr>
            <a:spLocks noChangeShapeType="1"/>
          </p:cNvSpPr>
          <p:nvPr/>
        </p:nvSpPr>
        <p:spPr bwMode="auto">
          <a:xfrm flipH="1">
            <a:off x="2024064" y="480655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5" name="Line 85"/>
          <p:cNvSpPr>
            <a:spLocks noChangeShapeType="1"/>
          </p:cNvSpPr>
          <p:nvPr/>
        </p:nvSpPr>
        <p:spPr bwMode="auto">
          <a:xfrm flipH="1">
            <a:off x="2024064" y="477083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6" name="Line 86"/>
          <p:cNvSpPr>
            <a:spLocks noChangeShapeType="1"/>
          </p:cNvSpPr>
          <p:nvPr/>
        </p:nvSpPr>
        <p:spPr bwMode="auto">
          <a:xfrm flipH="1">
            <a:off x="2024064" y="470058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7" name="Line 87"/>
          <p:cNvSpPr>
            <a:spLocks noChangeShapeType="1"/>
          </p:cNvSpPr>
          <p:nvPr/>
        </p:nvSpPr>
        <p:spPr bwMode="auto">
          <a:xfrm flipH="1">
            <a:off x="2024064" y="4670822"/>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8" name="Line 88"/>
          <p:cNvSpPr>
            <a:spLocks noChangeShapeType="1"/>
          </p:cNvSpPr>
          <p:nvPr/>
        </p:nvSpPr>
        <p:spPr bwMode="auto">
          <a:xfrm flipH="1">
            <a:off x="2024064" y="463510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49" name="Line 89"/>
          <p:cNvSpPr>
            <a:spLocks noChangeShapeType="1"/>
          </p:cNvSpPr>
          <p:nvPr/>
        </p:nvSpPr>
        <p:spPr bwMode="auto">
          <a:xfrm flipH="1">
            <a:off x="2024064" y="459938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0" name="Line 90"/>
          <p:cNvSpPr>
            <a:spLocks noChangeShapeType="1"/>
          </p:cNvSpPr>
          <p:nvPr/>
        </p:nvSpPr>
        <p:spPr bwMode="auto">
          <a:xfrm flipH="1">
            <a:off x="2024064" y="453390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1" name="Line 91"/>
          <p:cNvSpPr>
            <a:spLocks noChangeShapeType="1"/>
          </p:cNvSpPr>
          <p:nvPr/>
        </p:nvSpPr>
        <p:spPr bwMode="auto">
          <a:xfrm flipH="1">
            <a:off x="2024064" y="449818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2" name="Line 92"/>
          <p:cNvSpPr>
            <a:spLocks noChangeShapeType="1"/>
          </p:cNvSpPr>
          <p:nvPr/>
        </p:nvSpPr>
        <p:spPr bwMode="auto">
          <a:xfrm flipH="1">
            <a:off x="2024064" y="446246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3" name="Line 93"/>
          <p:cNvSpPr>
            <a:spLocks noChangeShapeType="1"/>
          </p:cNvSpPr>
          <p:nvPr/>
        </p:nvSpPr>
        <p:spPr bwMode="auto">
          <a:xfrm flipH="1">
            <a:off x="2024064" y="443269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4" name="Line 94"/>
          <p:cNvSpPr>
            <a:spLocks noChangeShapeType="1"/>
          </p:cNvSpPr>
          <p:nvPr/>
        </p:nvSpPr>
        <p:spPr bwMode="auto">
          <a:xfrm flipH="1">
            <a:off x="2024064" y="436126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5" name="Line 95"/>
          <p:cNvSpPr>
            <a:spLocks noChangeShapeType="1"/>
          </p:cNvSpPr>
          <p:nvPr/>
        </p:nvSpPr>
        <p:spPr bwMode="auto">
          <a:xfrm flipH="1">
            <a:off x="2024064" y="432554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6" name="Line 96"/>
          <p:cNvSpPr>
            <a:spLocks noChangeShapeType="1"/>
          </p:cNvSpPr>
          <p:nvPr/>
        </p:nvSpPr>
        <p:spPr bwMode="auto">
          <a:xfrm flipH="1">
            <a:off x="2024064" y="429696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7" name="Line 97"/>
          <p:cNvSpPr>
            <a:spLocks noChangeShapeType="1"/>
          </p:cNvSpPr>
          <p:nvPr/>
        </p:nvSpPr>
        <p:spPr bwMode="auto">
          <a:xfrm flipH="1">
            <a:off x="2024064" y="426124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8" name="Line 98"/>
          <p:cNvSpPr>
            <a:spLocks noChangeShapeType="1"/>
          </p:cNvSpPr>
          <p:nvPr/>
        </p:nvSpPr>
        <p:spPr bwMode="auto">
          <a:xfrm flipH="1">
            <a:off x="2024064" y="419576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59" name="Line 99"/>
          <p:cNvSpPr>
            <a:spLocks noChangeShapeType="1"/>
          </p:cNvSpPr>
          <p:nvPr/>
        </p:nvSpPr>
        <p:spPr bwMode="auto">
          <a:xfrm flipH="1">
            <a:off x="2024064" y="416004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0" name="Line 100"/>
          <p:cNvSpPr>
            <a:spLocks noChangeShapeType="1"/>
          </p:cNvSpPr>
          <p:nvPr/>
        </p:nvSpPr>
        <p:spPr bwMode="auto">
          <a:xfrm flipH="1">
            <a:off x="2024064" y="412432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1" name="Line 101"/>
          <p:cNvSpPr>
            <a:spLocks noChangeShapeType="1"/>
          </p:cNvSpPr>
          <p:nvPr/>
        </p:nvSpPr>
        <p:spPr bwMode="auto">
          <a:xfrm flipH="1">
            <a:off x="2024064" y="408860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2" name="Line 102"/>
          <p:cNvSpPr>
            <a:spLocks noChangeShapeType="1"/>
          </p:cNvSpPr>
          <p:nvPr/>
        </p:nvSpPr>
        <p:spPr bwMode="auto">
          <a:xfrm flipH="1">
            <a:off x="2024064" y="4023122"/>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3" name="Line 103"/>
          <p:cNvSpPr>
            <a:spLocks noChangeShapeType="1"/>
          </p:cNvSpPr>
          <p:nvPr/>
        </p:nvSpPr>
        <p:spPr bwMode="auto">
          <a:xfrm flipH="1">
            <a:off x="2024064" y="398740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4" name="Line 104"/>
          <p:cNvSpPr>
            <a:spLocks noChangeShapeType="1"/>
          </p:cNvSpPr>
          <p:nvPr/>
        </p:nvSpPr>
        <p:spPr bwMode="auto">
          <a:xfrm flipH="1">
            <a:off x="2024064" y="395763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5" name="Line 105"/>
          <p:cNvSpPr>
            <a:spLocks noChangeShapeType="1"/>
          </p:cNvSpPr>
          <p:nvPr/>
        </p:nvSpPr>
        <p:spPr bwMode="auto">
          <a:xfrm flipH="1">
            <a:off x="2024064" y="392191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6" name="Line 106"/>
          <p:cNvSpPr>
            <a:spLocks noChangeShapeType="1"/>
          </p:cNvSpPr>
          <p:nvPr/>
        </p:nvSpPr>
        <p:spPr bwMode="auto">
          <a:xfrm flipH="1">
            <a:off x="2024064" y="3851672"/>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7" name="Line 107"/>
          <p:cNvSpPr>
            <a:spLocks noChangeShapeType="1"/>
          </p:cNvSpPr>
          <p:nvPr/>
        </p:nvSpPr>
        <p:spPr bwMode="auto">
          <a:xfrm flipH="1">
            <a:off x="2024064" y="382190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8" name="Line 108"/>
          <p:cNvSpPr>
            <a:spLocks noChangeShapeType="1"/>
          </p:cNvSpPr>
          <p:nvPr/>
        </p:nvSpPr>
        <p:spPr bwMode="auto">
          <a:xfrm flipH="1">
            <a:off x="2024064" y="378618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69" name="Line 109"/>
          <p:cNvSpPr>
            <a:spLocks noChangeShapeType="1"/>
          </p:cNvSpPr>
          <p:nvPr/>
        </p:nvSpPr>
        <p:spPr bwMode="auto">
          <a:xfrm flipH="1">
            <a:off x="2024064" y="375046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0" name="Line 110"/>
          <p:cNvSpPr>
            <a:spLocks noChangeShapeType="1"/>
          </p:cNvSpPr>
          <p:nvPr/>
        </p:nvSpPr>
        <p:spPr bwMode="auto">
          <a:xfrm flipH="1">
            <a:off x="2024064" y="368498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1" name="Line 111"/>
          <p:cNvSpPr>
            <a:spLocks noChangeShapeType="1"/>
          </p:cNvSpPr>
          <p:nvPr/>
        </p:nvSpPr>
        <p:spPr bwMode="auto">
          <a:xfrm flipH="1">
            <a:off x="2024064" y="364926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2" name="Line 112"/>
          <p:cNvSpPr>
            <a:spLocks noChangeShapeType="1"/>
          </p:cNvSpPr>
          <p:nvPr/>
        </p:nvSpPr>
        <p:spPr bwMode="auto">
          <a:xfrm flipH="1">
            <a:off x="2024064" y="361354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3" name="Line 113"/>
          <p:cNvSpPr>
            <a:spLocks noChangeShapeType="1"/>
          </p:cNvSpPr>
          <p:nvPr/>
        </p:nvSpPr>
        <p:spPr bwMode="auto">
          <a:xfrm flipH="1">
            <a:off x="2024064" y="358378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4" name="Line 114"/>
          <p:cNvSpPr>
            <a:spLocks noChangeShapeType="1"/>
          </p:cNvSpPr>
          <p:nvPr/>
        </p:nvSpPr>
        <p:spPr bwMode="auto">
          <a:xfrm flipH="1">
            <a:off x="2024064" y="351353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5" name="Line 115"/>
          <p:cNvSpPr>
            <a:spLocks noChangeShapeType="1"/>
          </p:cNvSpPr>
          <p:nvPr/>
        </p:nvSpPr>
        <p:spPr bwMode="auto">
          <a:xfrm flipH="1">
            <a:off x="2024064" y="347781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6" name="Line 116"/>
          <p:cNvSpPr>
            <a:spLocks noChangeShapeType="1"/>
          </p:cNvSpPr>
          <p:nvPr/>
        </p:nvSpPr>
        <p:spPr bwMode="auto">
          <a:xfrm flipH="1">
            <a:off x="2024064" y="344805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7" name="Line 117"/>
          <p:cNvSpPr>
            <a:spLocks noChangeShapeType="1"/>
          </p:cNvSpPr>
          <p:nvPr/>
        </p:nvSpPr>
        <p:spPr bwMode="auto">
          <a:xfrm flipH="1">
            <a:off x="2024064" y="341233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8" name="Line 118"/>
          <p:cNvSpPr>
            <a:spLocks noChangeShapeType="1"/>
          </p:cNvSpPr>
          <p:nvPr/>
        </p:nvSpPr>
        <p:spPr bwMode="auto">
          <a:xfrm flipH="1">
            <a:off x="2024064" y="334684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79" name="Line 119"/>
          <p:cNvSpPr>
            <a:spLocks noChangeShapeType="1"/>
          </p:cNvSpPr>
          <p:nvPr/>
        </p:nvSpPr>
        <p:spPr bwMode="auto">
          <a:xfrm flipH="1">
            <a:off x="2024064" y="331112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0" name="Line 120"/>
          <p:cNvSpPr>
            <a:spLocks noChangeShapeType="1"/>
          </p:cNvSpPr>
          <p:nvPr/>
        </p:nvSpPr>
        <p:spPr bwMode="auto">
          <a:xfrm flipH="1">
            <a:off x="2024064" y="327541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1" name="Line 121"/>
          <p:cNvSpPr>
            <a:spLocks noChangeShapeType="1"/>
          </p:cNvSpPr>
          <p:nvPr/>
        </p:nvSpPr>
        <p:spPr bwMode="auto">
          <a:xfrm flipH="1">
            <a:off x="2024064" y="323969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2" name="Line 122"/>
          <p:cNvSpPr>
            <a:spLocks noChangeShapeType="1"/>
          </p:cNvSpPr>
          <p:nvPr/>
        </p:nvSpPr>
        <p:spPr bwMode="auto">
          <a:xfrm flipH="1">
            <a:off x="2024064" y="317420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3" name="Line 123"/>
          <p:cNvSpPr>
            <a:spLocks noChangeShapeType="1"/>
          </p:cNvSpPr>
          <p:nvPr/>
        </p:nvSpPr>
        <p:spPr bwMode="auto">
          <a:xfrm flipH="1">
            <a:off x="2024064" y="313848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4" name="Line 124"/>
          <p:cNvSpPr>
            <a:spLocks noChangeShapeType="1"/>
          </p:cNvSpPr>
          <p:nvPr/>
        </p:nvSpPr>
        <p:spPr bwMode="auto">
          <a:xfrm flipH="1">
            <a:off x="2024064" y="310991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5" name="Line 125"/>
          <p:cNvSpPr>
            <a:spLocks noChangeShapeType="1"/>
          </p:cNvSpPr>
          <p:nvPr/>
        </p:nvSpPr>
        <p:spPr bwMode="auto">
          <a:xfrm flipH="1">
            <a:off x="2024064" y="307419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6" name="Line 126"/>
          <p:cNvSpPr>
            <a:spLocks noChangeShapeType="1"/>
          </p:cNvSpPr>
          <p:nvPr/>
        </p:nvSpPr>
        <p:spPr bwMode="auto">
          <a:xfrm flipH="1">
            <a:off x="2024064" y="300275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7" name="Line 127"/>
          <p:cNvSpPr>
            <a:spLocks noChangeShapeType="1"/>
          </p:cNvSpPr>
          <p:nvPr/>
        </p:nvSpPr>
        <p:spPr bwMode="auto">
          <a:xfrm flipH="1">
            <a:off x="2024064" y="297299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8" name="Line 128"/>
          <p:cNvSpPr>
            <a:spLocks noChangeShapeType="1"/>
          </p:cNvSpPr>
          <p:nvPr/>
        </p:nvSpPr>
        <p:spPr bwMode="auto">
          <a:xfrm flipH="1">
            <a:off x="2024064" y="2937272"/>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89" name="Line 129"/>
          <p:cNvSpPr>
            <a:spLocks noChangeShapeType="1"/>
          </p:cNvSpPr>
          <p:nvPr/>
        </p:nvSpPr>
        <p:spPr bwMode="auto">
          <a:xfrm flipH="1">
            <a:off x="2024064" y="290155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0" name="Line 130"/>
          <p:cNvSpPr>
            <a:spLocks noChangeShapeType="1"/>
          </p:cNvSpPr>
          <p:nvPr/>
        </p:nvSpPr>
        <p:spPr bwMode="auto">
          <a:xfrm flipH="1">
            <a:off x="2024064" y="283606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1" name="Line 131"/>
          <p:cNvSpPr>
            <a:spLocks noChangeShapeType="1"/>
          </p:cNvSpPr>
          <p:nvPr/>
        </p:nvSpPr>
        <p:spPr bwMode="auto">
          <a:xfrm flipH="1">
            <a:off x="2024064" y="280035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2" name="Line 132"/>
          <p:cNvSpPr>
            <a:spLocks noChangeShapeType="1"/>
          </p:cNvSpPr>
          <p:nvPr/>
        </p:nvSpPr>
        <p:spPr bwMode="auto">
          <a:xfrm flipH="1">
            <a:off x="2024064" y="276463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3" name="Line 133"/>
          <p:cNvSpPr>
            <a:spLocks noChangeShapeType="1"/>
          </p:cNvSpPr>
          <p:nvPr/>
        </p:nvSpPr>
        <p:spPr bwMode="auto">
          <a:xfrm flipH="1">
            <a:off x="2024064" y="273486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4" name="Line 134"/>
          <p:cNvSpPr>
            <a:spLocks noChangeShapeType="1"/>
          </p:cNvSpPr>
          <p:nvPr/>
        </p:nvSpPr>
        <p:spPr bwMode="auto">
          <a:xfrm flipH="1">
            <a:off x="2024064" y="266461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5" name="Line 135"/>
          <p:cNvSpPr>
            <a:spLocks noChangeShapeType="1"/>
          </p:cNvSpPr>
          <p:nvPr/>
        </p:nvSpPr>
        <p:spPr bwMode="auto">
          <a:xfrm flipH="1">
            <a:off x="2024064" y="2628900"/>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6" name="Line 136"/>
          <p:cNvSpPr>
            <a:spLocks noChangeShapeType="1"/>
          </p:cNvSpPr>
          <p:nvPr/>
        </p:nvSpPr>
        <p:spPr bwMode="auto">
          <a:xfrm flipH="1">
            <a:off x="2024064" y="259913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7" name="Line 137"/>
          <p:cNvSpPr>
            <a:spLocks noChangeShapeType="1"/>
          </p:cNvSpPr>
          <p:nvPr/>
        </p:nvSpPr>
        <p:spPr bwMode="auto">
          <a:xfrm flipH="1">
            <a:off x="2024064" y="256341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8" name="Line 138"/>
          <p:cNvSpPr>
            <a:spLocks noChangeShapeType="1"/>
          </p:cNvSpPr>
          <p:nvPr/>
        </p:nvSpPr>
        <p:spPr bwMode="auto">
          <a:xfrm flipH="1">
            <a:off x="2024064" y="249793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099" name="Line 139"/>
          <p:cNvSpPr>
            <a:spLocks noChangeShapeType="1"/>
          </p:cNvSpPr>
          <p:nvPr/>
        </p:nvSpPr>
        <p:spPr bwMode="auto">
          <a:xfrm flipH="1">
            <a:off x="2024064" y="246221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0" name="Line 140"/>
          <p:cNvSpPr>
            <a:spLocks noChangeShapeType="1"/>
          </p:cNvSpPr>
          <p:nvPr/>
        </p:nvSpPr>
        <p:spPr bwMode="auto">
          <a:xfrm flipH="1">
            <a:off x="2024064" y="2426494"/>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1" name="Line 141"/>
          <p:cNvSpPr>
            <a:spLocks noChangeShapeType="1"/>
          </p:cNvSpPr>
          <p:nvPr/>
        </p:nvSpPr>
        <p:spPr bwMode="auto">
          <a:xfrm flipH="1">
            <a:off x="2024064" y="239077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2" name="Line 142"/>
          <p:cNvSpPr>
            <a:spLocks noChangeShapeType="1"/>
          </p:cNvSpPr>
          <p:nvPr/>
        </p:nvSpPr>
        <p:spPr bwMode="auto">
          <a:xfrm flipH="1">
            <a:off x="2024064" y="232529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3" name="Line 143"/>
          <p:cNvSpPr>
            <a:spLocks noChangeShapeType="1"/>
          </p:cNvSpPr>
          <p:nvPr/>
        </p:nvSpPr>
        <p:spPr bwMode="auto">
          <a:xfrm flipH="1">
            <a:off x="2024064" y="2290763"/>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4" name="Line 144"/>
          <p:cNvSpPr>
            <a:spLocks noChangeShapeType="1"/>
          </p:cNvSpPr>
          <p:nvPr/>
        </p:nvSpPr>
        <p:spPr bwMode="auto">
          <a:xfrm flipH="1">
            <a:off x="2024064" y="2260997"/>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5" name="Line 145"/>
          <p:cNvSpPr>
            <a:spLocks noChangeShapeType="1"/>
          </p:cNvSpPr>
          <p:nvPr/>
        </p:nvSpPr>
        <p:spPr bwMode="auto">
          <a:xfrm flipH="1">
            <a:off x="2024064" y="2225279"/>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6" name="Line 146"/>
          <p:cNvSpPr>
            <a:spLocks noChangeShapeType="1"/>
          </p:cNvSpPr>
          <p:nvPr/>
        </p:nvSpPr>
        <p:spPr bwMode="auto">
          <a:xfrm flipH="1">
            <a:off x="2024064" y="2153841"/>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7" name="Line 147"/>
          <p:cNvSpPr>
            <a:spLocks noChangeShapeType="1"/>
          </p:cNvSpPr>
          <p:nvPr/>
        </p:nvSpPr>
        <p:spPr bwMode="auto">
          <a:xfrm flipH="1">
            <a:off x="2024064" y="2124075"/>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8" name="Line 148"/>
          <p:cNvSpPr>
            <a:spLocks noChangeShapeType="1"/>
          </p:cNvSpPr>
          <p:nvPr/>
        </p:nvSpPr>
        <p:spPr bwMode="auto">
          <a:xfrm flipH="1">
            <a:off x="2024064" y="2088356"/>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09" name="Line 149"/>
          <p:cNvSpPr>
            <a:spLocks noChangeShapeType="1"/>
          </p:cNvSpPr>
          <p:nvPr/>
        </p:nvSpPr>
        <p:spPr bwMode="auto">
          <a:xfrm flipH="1">
            <a:off x="2024064" y="2052638"/>
            <a:ext cx="32147"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0" name="Line 150"/>
          <p:cNvSpPr>
            <a:spLocks noChangeShapeType="1"/>
          </p:cNvSpPr>
          <p:nvPr/>
        </p:nvSpPr>
        <p:spPr bwMode="auto">
          <a:xfrm flipH="1">
            <a:off x="2006205" y="5412581"/>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1" name="Rectangle 151"/>
          <p:cNvSpPr>
            <a:spLocks noChangeArrowheads="1"/>
          </p:cNvSpPr>
          <p:nvPr/>
        </p:nvSpPr>
        <p:spPr bwMode="auto">
          <a:xfrm>
            <a:off x="1894900" y="5338763"/>
            <a:ext cx="182742"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0</a:t>
            </a:r>
          </a:p>
        </p:txBody>
      </p:sp>
      <p:sp>
        <p:nvSpPr>
          <p:cNvPr id="41112" name="Line 152"/>
          <p:cNvSpPr>
            <a:spLocks noChangeShapeType="1"/>
          </p:cNvSpPr>
          <p:nvPr/>
        </p:nvSpPr>
        <p:spPr bwMode="auto">
          <a:xfrm flipH="1">
            <a:off x="2006205" y="5245894"/>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3" name="Rectangle 153"/>
          <p:cNvSpPr>
            <a:spLocks noChangeArrowheads="1"/>
          </p:cNvSpPr>
          <p:nvPr/>
        </p:nvSpPr>
        <p:spPr bwMode="auto">
          <a:xfrm>
            <a:off x="1894900" y="5172075"/>
            <a:ext cx="182742"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a:t>
            </a:r>
          </a:p>
        </p:txBody>
      </p:sp>
      <p:sp>
        <p:nvSpPr>
          <p:cNvPr id="41114" name="Line 154"/>
          <p:cNvSpPr>
            <a:spLocks noChangeShapeType="1"/>
          </p:cNvSpPr>
          <p:nvPr/>
        </p:nvSpPr>
        <p:spPr bwMode="auto">
          <a:xfrm flipH="1">
            <a:off x="2006205" y="5074444"/>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5" name="Rectangle 155"/>
          <p:cNvSpPr>
            <a:spLocks noChangeArrowheads="1"/>
          </p:cNvSpPr>
          <p:nvPr/>
        </p:nvSpPr>
        <p:spPr bwMode="auto">
          <a:xfrm>
            <a:off x="1850427" y="5000625"/>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10</a:t>
            </a:r>
          </a:p>
        </p:txBody>
      </p:sp>
      <p:sp>
        <p:nvSpPr>
          <p:cNvPr id="41116" name="Line 156"/>
          <p:cNvSpPr>
            <a:spLocks noChangeShapeType="1"/>
          </p:cNvSpPr>
          <p:nvPr/>
        </p:nvSpPr>
        <p:spPr bwMode="auto">
          <a:xfrm flipH="1">
            <a:off x="2006205" y="4907756"/>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7" name="Rectangle 157"/>
          <p:cNvSpPr>
            <a:spLocks noChangeArrowheads="1"/>
          </p:cNvSpPr>
          <p:nvPr/>
        </p:nvSpPr>
        <p:spPr bwMode="auto">
          <a:xfrm>
            <a:off x="1850427" y="4833938"/>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15</a:t>
            </a:r>
          </a:p>
        </p:txBody>
      </p:sp>
      <p:sp>
        <p:nvSpPr>
          <p:cNvPr id="41118" name="Line 158"/>
          <p:cNvSpPr>
            <a:spLocks noChangeShapeType="1"/>
          </p:cNvSpPr>
          <p:nvPr/>
        </p:nvSpPr>
        <p:spPr bwMode="auto">
          <a:xfrm flipH="1">
            <a:off x="2006205" y="4735116"/>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19" name="Rectangle 159"/>
          <p:cNvSpPr>
            <a:spLocks noChangeArrowheads="1"/>
          </p:cNvSpPr>
          <p:nvPr/>
        </p:nvSpPr>
        <p:spPr bwMode="auto">
          <a:xfrm>
            <a:off x="1850427" y="4661297"/>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20</a:t>
            </a:r>
          </a:p>
        </p:txBody>
      </p:sp>
      <p:sp>
        <p:nvSpPr>
          <p:cNvPr id="41120" name="Line 160"/>
          <p:cNvSpPr>
            <a:spLocks noChangeShapeType="1"/>
          </p:cNvSpPr>
          <p:nvPr/>
        </p:nvSpPr>
        <p:spPr bwMode="auto">
          <a:xfrm flipH="1">
            <a:off x="2006205" y="4563666"/>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21" name="Rectangle 161"/>
          <p:cNvSpPr>
            <a:spLocks noChangeArrowheads="1"/>
          </p:cNvSpPr>
          <p:nvPr/>
        </p:nvSpPr>
        <p:spPr bwMode="auto">
          <a:xfrm>
            <a:off x="1850427" y="4489847"/>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25</a:t>
            </a:r>
          </a:p>
        </p:txBody>
      </p:sp>
      <p:sp>
        <p:nvSpPr>
          <p:cNvPr id="41122" name="Line 162"/>
          <p:cNvSpPr>
            <a:spLocks noChangeShapeType="1"/>
          </p:cNvSpPr>
          <p:nvPr/>
        </p:nvSpPr>
        <p:spPr bwMode="auto">
          <a:xfrm flipH="1">
            <a:off x="2006205" y="4396979"/>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23" name="Rectangle 163"/>
          <p:cNvSpPr>
            <a:spLocks noChangeArrowheads="1"/>
          </p:cNvSpPr>
          <p:nvPr/>
        </p:nvSpPr>
        <p:spPr bwMode="auto">
          <a:xfrm>
            <a:off x="1850427" y="4323160"/>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30</a:t>
            </a:r>
          </a:p>
        </p:txBody>
      </p:sp>
      <p:sp>
        <p:nvSpPr>
          <p:cNvPr id="41124" name="Line 164"/>
          <p:cNvSpPr>
            <a:spLocks noChangeShapeType="1"/>
          </p:cNvSpPr>
          <p:nvPr/>
        </p:nvSpPr>
        <p:spPr bwMode="auto">
          <a:xfrm flipH="1">
            <a:off x="2006205" y="4225529"/>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25" name="Rectangle 165"/>
          <p:cNvSpPr>
            <a:spLocks noChangeArrowheads="1"/>
          </p:cNvSpPr>
          <p:nvPr/>
        </p:nvSpPr>
        <p:spPr bwMode="auto">
          <a:xfrm>
            <a:off x="1850427" y="4151710"/>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35</a:t>
            </a:r>
          </a:p>
        </p:txBody>
      </p:sp>
      <p:sp>
        <p:nvSpPr>
          <p:cNvPr id="41126" name="Line 166"/>
          <p:cNvSpPr>
            <a:spLocks noChangeShapeType="1"/>
          </p:cNvSpPr>
          <p:nvPr/>
        </p:nvSpPr>
        <p:spPr bwMode="auto">
          <a:xfrm flipH="1">
            <a:off x="2006205" y="4058841"/>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27" name="Rectangle 167"/>
          <p:cNvSpPr>
            <a:spLocks noChangeArrowheads="1"/>
          </p:cNvSpPr>
          <p:nvPr/>
        </p:nvSpPr>
        <p:spPr bwMode="auto">
          <a:xfrm>
            <a:off x="1850427" y="3985022"/>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40</a:t>
            </a:r>
          </a:p>
        </p:txBody>
      </p:sp>
      <p:sp>
        <p:nvSpPr>
          <p:cNvPr id="41128" name="Line 168"/>
          <p:cNvSpPr>
            <a:spLocks noChangeShapeType="1"/>
          </p:cNvSpPr>
          <p:nvPr/>
        </p:nvSpPr>
        <p:spPr bwMode="auto">
          <a:xfrm flipH="1">
            <a:off x="2006205" y="3887391"/>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29" name="Rectangle 169"/>
          <p:cNvSpPr>
            <a:spLocks noChangeArrowheads="1"/>
          </p:cNvSpPr>
          <p:nvPr/>
        </p:nvSpPr>
        <p:spPr bwMode="auto">
          <a:xfrm>
            <a:off x="1850427" y="381238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45</a:t>
            </a:r>
          </a:p>
        </p:txBody>
      </p:sp>
      <p:sp>
        <p:nvSpPr>
          <p:cNvPr id="41130" name="Line 170"/>
          <p:cNvSpPr>
            <a:spLocks noChangeShapeType="1"/>
          </p:cNvSpPr>
          <p:nvPr/>
        </p:nvSpPr>
        <p:spPr bwMode="auto">
          <a:xfrm flipH="1">
            <a:off x="2006205" y="3714750"/>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31" name="Rectangle 171"/>
          <p:cNvSpPr>
            <a:spLocks noChangeArrowheads="1"/>
          </p:cNvSpPr>
          <p:nvPr/>
        </p:nvSpPr>
        <p:spPr bwMode="auto">
          <a:xfrm>
            <a:off x="1850427" y="364093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50</a:t>
            </a:r>
          </a:p>
        </p:txBody>
      </p:sp>
      <p:sp>
        <p:nvSpPr>
          <p:cNvPr id="41132" name="Line 172"/>
          <p:cNvSpPr>
            <a:spLocks noChangeShapeType="1"/>
          </p:cNvSpPr>
          <p:nvPr/>
        </p:nvSpPr>
        <p:spPr bwMode="auto">
          <a:xfrm flipH="1">
            <a:off x="2006205" y="3548063"/>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33" name="Rectangle 173"/>
          <p:cNvSpPr>
            <a:spLocks noChangeArrowheads="1"/>
          </p:cNvSpPr>
          <p:nvPr/>
        </p:nvSpPr>
        <p:spPr bwMode="auto">
          <a:xfrm>
            <a:off x="1850427" y="3474244"/>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55</a:t>
            </a:r>
          </a:p>
        </p:txBody>
      </p:sp>
      <p:sp>
        <p:nvSpPr>
          <p:cNvPr id="41134" name="Line 174"/>
          <p:cNvSpPr>
            <a:spLocks noChangeShapeType="1"/>
          </p:cNvSpPr>
          <p:nvPr/>
        </p:nvSpPr>
        <p:spPr bwMode="auto">
          <a:xfrm flipH="1">
            <a:off x="2006205" y="3376613"/>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35" name="Rectangle 175"/>
          <p:cNvSpPr>
            <a:spLocks noChangeArrowheads="1"/>
          </p:cNvSpPr>
          <p:nvPr/>
        </p:nvSpPr>
        <p:spPr bwMode="auto">
          <a:xfrm>
            <a:off x="1850427" y="3302794"/>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60</a:t>
            </a:r>
          </a:p>
        </p:txBody>
      </p:sp>
      <p:sp>
        <p:nvSpPr>
          <p:cNvPr id="41136" name="Line 176"/>
          <p:cNvSpPr>
            <a:spLocks noChangeShapeType="1"/>
          </p:cNvSpPr>
          <p:nvPr/>
        </p:nvSpPr>
        <p:spPr bwMode="auto">
          <a:xfrm flipH="1">
            <a:off x="2006205" y="3209925"/>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37" name="Rectangle 177"/>
          <p:cNvSpPr>
            <a:spLocks noChangeArrowheads="1"/>
          </p:cNvSpPr>
          <p:nvPr/>
        </p:nvSpPr>
        <p:spPr bwMode="auto">
          <a:xfrm>
            <a:off x="1850427" y="313610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65</a:t>
            </a:r>
          </a:p>
        </p:txBody>
      </p:sp>
      <p:sp>
        <p:nvSpPr>
          <p:cNvPr id="41138" name="Line 178"/>
          <p:cNvSpPr>
            <a:spLocks noChangeShapeType="1"/>
          </p:cNvSpPr>
          <p:nvPr/>
        </p:nvSpPr>
        <p:spPr bwMode="auto">
          <a:xfrm flipH="1">
            <a:off x="2006205" y="3038475"/>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39" name="Rectangle 179"/>
          <p:cNvSpPr>
            <a:spLocks noChangeArrowheads="1"/>
          </p:cNvSpPr>
          <p:nvPr/>
        </p:nvSpPr>
        <p:spPr bwMode="auto">
          <a:xfrm>
            <a:off x="1850427" y="296465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70</a:t>
            </a:r>
          </a:p>
        </p:txBody>
      </p:sp>
      <p:sp>
        <p:nvSpPr>
          <p:cNvPr id="41140" name="Line 180"/>
          <p:cNvSpPr>
            <a:spLocks noChangeShapeType="1"/>
          </p:cNvSpPr>
          <p:nvPr/>
        </p:nvSpPr>
        <p:spPr bwMode="auto">
          <a:xfrm flipH="1">
            <a:off x="2006205" y="2865835"/>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41" name="Rectangle 181"/>
          <p:cNvSpPr>
            <a:spLocks noChangeArrowheads="1"/>
          </p:cNvSpPr>
          <p:nvPr/>
        </p:nvSpPr>
        <p:spPr bwMode="auto">
          <a:xfrm>
            <a:off x="1850427" y="279201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75</a:t>
            </a:r>
          </a:p>
        </p:txBody>
      </p:sp>
      <p:sp>
        <p:nvSpPr>
          <p:cNvPr id="41142" name="Line 182"/>
          <p:cNvSpPr>
            <a:spLocks noChangeShapeType="1"/>
          </p:cNvSpPr>
          <p:nvPr/>
        </p:nvSpPr>
        <p:spPr bwMode="auto">
          <a:xfrm flipH="1">
            <a:off x="2006205" y="2700338"/>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43" name="Rectangle 183"/>
          <p:cNvSpPr>
            <a:spLocks noChangeArrowheads="1"/>
          </p:cNvSpPr>
          <p:nvPr/>
        </p:nvSpPr>
        <p:spPr bwMode="auto">
          <a:xfrm>
            <a:off x="1850427" y="2625329"/>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80</a:t>
            </a:r>
          </a:p>
        </p:txBody>
      </p:sp>
      <p:sp>
        <p:nvSpPr>
          <p:cNvPr id="41144" name="Line 184"/>
          <p:cNvSpPr>
            <a:spLocks noChangeShapeType="1"/>
          </p:cNvSpPr>
          <p:nvPr/>
        </p:nvSpPr>
        <p:spPr bwMode="auto">
          <a:xfrm flipH="1">
            <a:off x="2006205" y="2527697"/>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45" name="Rectangle 185"/>
          <p:cNvSpPr>
            <a:spLocks noChangeArrowheads="1"/>
          </p:cNvSpPr>
          <p:nvPr/>
        </p:nvSpPr>
        <p:spPr bwMode="auto">
          <a:xfrm>
            <a:off x="1850427" y="2453879"/>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85</a:t>
            </a:r>
          </a:p>
        </p:txBody>
      </p:sp>
      <p:sp>
        <p:nvSpPr>
          <p:cNvPr id="41146" name="Line 186"/>
          <p:cNvSpPr>
            <a:spLocks noChangeShapeType="1"/>
          </p:cNvSpPr>
          <p:nvPr/>
        </p:nvSpPr>
        <p:spPr bwMode="auto">
          <a:xfrm flipH="1">
            <a:off x="2006205" y="2361010"/>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47" name="Rectangle 187"/>
          <p:cNvSpPr>
            <a:spLocks noChangeArrowheads="1"/>
          </p:cNvSpPr>
          <p:nvPr/>
        </p:nvSpPr>
        <p:spPr bwMode="auto">
          <a:xfrm>
            <a:off x="1850427" y="228719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90</a:t>
            </a:r>
          </a:p>
        </p:txBody>
      </p:sp>
      <p:sp>
        <p:nvSpPr>
          <p:cNvPr id="41148" name="Line 188"/>
          <p:cNvSpPr>
            <a:spLocks noChangeShapeType="1"/>
          </p:cNvSpPr>
          <p:nvPr/>
        </p:nvSpPr>
        <p:spPr bwMode="auto">
          <a:xfrm flipH="1">
            <a:off x="2006205" y="2189560"/>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49" name="Rectangle 189"/>
          <p:cNvSpPr>
            <a:spLocks noChangeArrowheads="1"/>
          </p:cNvSpPr>
          <p:nvPr/>
        </p:nvSpPr>
        <p:spPr bwMode="auto">
          <a:xfrm>
            <a:off x="1850427" y="211574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95</a:t>
            </a:r>
          </a:p>
        </p:txBody>
      </p:sp>
      <p:sp>
        <p:nvSpPr>
          <p:cNvPr id="41150" name="Line 190"/>
          <p:cNvSpPr>
            <a:spLocks noChangeShapeType="1"/>
          </p:cNvSpPr>
          <p:nvPr/>
        </p:nvSpPr>
        <p:spPr bwMode="auto">
          <a:xfrm flipH="1">
            <a:off x="2006205" y="2016919"/>
            <a:ext cx="5000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1" name="Rectangle 191"/>
          <p:cNvSpPr>
            <a:spLocks noChangeArrowheads="1"/>
          </p:cNvSpPr>
          <p:nvPr/>
        </p:nvSpPr>
        <p:spPr bwMode="auto">
          <a:xfrm>
            <a:off x="1807147" y="1943100"/>
            <a:ext cx="26930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100</a:t>
            </a:r>
          </a:p>
        </p:txBody>
      </p:sp>
      <p:sp>
        <p:nvSpPr>
          <p:cNvPr id="41152" name="Rectangle 192"/>
          <p:cNvSpPr>
            <a:spLocks noChangeArrowheads="1"/>
          </p:cNvSpPr>
          <p:nvPr/>
        </p:nvSpPr>
        <p:spPr bwMode="auto">
          <a:xfrm rot="-5400000">
            <a:off x="1022373" y="3574090"/>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1153" name="Line 193"/>
          <p:cNvSpPr>
            <a:spLocks noChangeShapeType="1"/>
          </p:cNvSpPr>
          <p:nvPr/>
        </p:nvSpPr>
        <p:spPr bwMode="auto">
          <a:xfrm flipV="1">
            <a:off x="3132535"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4" name="Line 194"/>
          <p:cNvSpPr>
            <a:spLocks noChangeShapeType="1"/>
          </p:cNvSpPr>
          <p:nvPr/>
        </p:nvSpPr>
        <p:spPr bwMode="auto">
          <a:xfrm flipV="1">
            <a:off x="3368279"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5" name="Line 195"/>
          <p:cNvSpPr>
            <a:spLocks noChangeShapeType="1"/>
          </p:cNvSpPr>
          <p:nvPr/>
        </p:nvSpPr>
        <p:spPr bwMode="auto">
          <a:xfrm flipV="1">
            <a:off x="3620691"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6" name="Line 196"/>
          <p:cNvSpPr>
            <a:spLocks noChangeShapeType="1"/>
          </p:cNvSpPr>
          <p:nvPr/>
        </p:nvSpPr>
        <p:spPr bwMode="auto">
          <a:xfrm flipV="1">
            <a:off x="3952875" y="2010967"/>
            <a:ext cx="0" cy="3401615"/>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1157" name="Line 197"/>
          <p:cNvSpPr>
            <a:spLocks noChangeShapeType="1"/>
          </p:cNvSpPr>
          <p:nvPr/>
        </p:nvSpPr>
        <p:spPr bwMode="auto">
          <a:xfrm flipV="1">
            <a:off x="3963591" y="5400676"/>
            <a:ext cx="0"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8" name="Line 198"/>
          <p:cNvSpPr>
            <a:spLocks noChangeShapeType="1"/>
          </p:cNvSpPr>
          <p:nvPr/>
        </p:nvSpPr>
        <p:spPr bwMode="auto">
          <a:xfrm flipV="1">
            <a:off x="3968354"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59" name="Line 199"/>
          <p:cNvSpPr>
            <a:spLocks noChangeShapeType="1"/>
          </p:cNvSpPr>
          <p:nvPr/>
        </p:nvSpPr>
        <p:spPr bwMode="auto">
          <a:xfrm flipV="1">
            <a:off x="3973116"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0" name="Line 200"/>
          <p:cNvSpPr>
            <a:spLocks noChangeShapeType="1"/>
          </p:cNvSpPr>
          <p:nvPr/>
        </p:nvSpPr>
        <p:spPr bwMode="auto">
          <a:xfrm flipV="1">
            <a:off x="3977879" y="5388769"/>
            <a:ext cx="0" cy="2381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1" name="Line 201"/>
          <p:cNvSpPr>
            <a:spLocks noChangeShapeType="1"/>
          </p:cNvSpPr>
          <p:nvPr/>
        </p:nvSpPr>
        <p:spPr bwMode="auto">
          <a:xfrm flipV="1">
            <a:off x="4799410"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2" name="Line 202"/>
          <p:cNvSpPr>
            <a:spLocks noChangeShapeType="1"/>
          </p:cNvSpPr>
          <p:nvPr/>
        </p:nvSpPr>
        <p:spPr bwMode="auto">
          <a:xfrm flipV="1">
            <a:off x="5008960"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3" name="Line 203"/>
          <p:cNvSpPr>
            <a:spLocks noChangeShapeType="1"/>
          </p:cNvSpPr>
          <p:nvPr/>
        </p:nvSpPr>
        <p:spPr bwMode="auto">
          <a:xfrm flipV="1">
            <a:off x="5067300"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4" name="Line 204"/>
          <p:cNvSpPr>
            <a:spLocks noChangeShapeType="1"/>
          </p:cNvSpPr>
          <p:nvPr/>
        </p:nvSpPr>
        <p:spPr bwMode="auto">
          <a:xfrm flipV="1">
            <a:off x="5414963"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5" name="Line 205"/>
          <p:cNvSpPr>
            <a:spLocks noChangeShapeType="1"/>
          </p:cNvSpPr>
          <p:nvPr/>
        </p:nvSpPr>
        <p:spPr bwMode="auto">
          <a:xfrm flipV="1">
            <a:off x="5967413"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6" name="Line 206"/>
          <p:cNvSpPr>
            <a:spLocks noChangeShapeType="1"/>
          </p:cNvSpPr>
          <p:nvPr/>
        </p:nvSpPr>
        <p:spPr bwMode="auto">
          <a:xfrm flipV="1">
            <a:off x="6400800"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7" name="Line 207"/>
          <p:cNvSpPr>
            <a:spLocks noChangeShapeType="1"/>
          </p:cNvSpPr>
          <p:nvPr/>
        </p:nvSpPr>
        <p:spPr bwMode="auto">
          <a:xfrm flipV="1">
            <a:off x="6637735" y="5406630"/>
            <a:ext cx="0" cy="595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68" name="Rectangle 208"/>
          <p:cNvSpPr>
            <a:spLocks noChangeArrowheads="1"/>
          </p:cNvSpPr>
          <p:nvPr/>
        </p:nvSpPr>
        <p:spPr bwMode="auto">
          <a:xfrm>
            <a:off x="3624966" y="175498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271.2</a:t>
            </a:r>
          </a:p>
        </p:txBody>
      </p:sp>
      <p:sp>
        <p:nvSpPr>
          <p:cNvPr id="41169" name="Rectangle 209"/>
          <p:cNvSpPr>
            <a:spLocks noChangeArrowheads="1"/>
          </p:cNvSpPr>
          <p:nvPr/>
        </p:nvSpPr>
        <p:spPr bwMode="auto">
          <a:xfrm>
            <a:off x="3923681" y="5261372"/>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274.0</a:t>
            </a:r>
          </a:p>
        </p:txBody>
      </p:sp>
      <p:sp>
        <p:nvSpPr>
          <p:cNvPr id="41170" name="Line 210"/>
          <p:cNvSpPr>
            <a:spLocks noChangeShapeType="1"/>
          </p:cNvSpPr>
          <p:nvPr/>
        </p:nvSpPr>
        <p:spPr bwMode="auto">
          <a:xfrm flipV="1">
            <a:off x="3977880" y="5370911"/>
            <a:ext cx="97631"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71" name="Rectangle 211"/>
          <p:cNvSpPr>
            <a:spLocks noChangeArrowheads="1"/>
          </p:cNvSpPr>
          <p:nvPr/>
        </p:nvSpPr>
        <p:spPr bwMode="auto">
          <a:xfrm>
            <a:off x="6248971"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524.0</a:t>
            </a:r>
          </a:p>
        </p:txBody>
      </p:sp>
      <p:sp>
        <p:nvSpPr>
          <p:cNvPr id="41172" name="Rectangle 212"/>
          <p:cNvSpPr>
            <a:spLocks noChangeArrowheads="1"/>
          </p:cNvSpPr>
          <p:nvPr/>
        </p:nvSpPr>
        <p:spPr bwMode="auto">
          <a:xfrm>
            <a:off x="2980706"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186.7</a:t>
            </a:r>
          </a:p>
        </p:txBody>
      </p:sp>
      <p:sp>
        <p:nvSpPr>
          <p:cNvPr id="41173" name="Rectangle 213"/>
          <p:cNvSpPr>
            <a:spLocks noChangeArrowheads="1"/>
          </p:cNvSpPr>
          <p:nvPr/>
        </p:nvSpPr>
        <p:spPr bwMode="auto">
          <a:xfrm>
            <a:off x="4647581"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358.4</a:t>
            </a:r>
          </a:p>
        </p:txBody>
      </p:sp>
      <p:sp>
        <p:nvSpPr>
          <p:cNvPr id="41174" name="Rectangle 214"/>
          <p:cNvSpPr>
            <a:spLocks noChangeArrowheads="1"/>
          </p:cNvSpPr>
          <p:nvPr/>
        </p:nvSpPr>
        <p:spPr bwMode="auto">
          <a:xfrm>
            <a:off x="6485310"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548.5</a:t>
            </a:r>
          </a:p>
        </p:txBody>
      </p:sp>
      <p:sp>
        <p:nvSpPr>
          <p:cNvPr id="41175" name="Rectangle 215"/>
          <p:cNvSpPr>
            <a:spLocks noChangeArrowheads="1"/>
          </p:cNvSpPr>
          <p:nvPr/>
        </p:nvSpPr>
        <p:spPr bwMode="auto">
          <a:xfrm>
            <a:off x="3467671"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237.0</a:t>
            </a:r>
          </a:p>
        </p:txBody>
      </p:sp>
      <p:sp>
        <p:nvSpPr>
          <p:cNvPr id="41176" name="Rectangle 216"/>
          <p:cNvSpPr>
            <a:spLocks noChangeArrowheads="1"/>
          </p:cNvSpPr>
          <p:nvPr/>
        </p:nvSpPr>
        <p:spPr bwMode="auto">
          <a:xfrm>
            <a:off x="3215854"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210.7</a:t>
            </a:r>
          </a:p>
        </p:txBody>
      </p:sp>
      <p:sp>
        <p:nvSpPr>
          <p:cNvPr id="41177" name="Rectangle 217"/>
          <p:cNvSpPr>
            <a:spLocks noChangeArrowheads="1"/>
          </p:cNvSpPr>
          <p:nvPr/>
        </p:nvSpPr>
        <p:spPr bwMode="auto">
          <a:xfrm>
            <a:off x="5263134"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422.3</a:t>
            </a:r>
          </a:p>
        </p:txBody>
      </p:sp>
      <p:sp>
        <p:nvSpPr>
          <p:cNvPr id="41178" name="Rectangle 218"/>
          <p:cNvSpPr>
            <a:spLocks noChangeArrowheads="1"/>
          </p:cNvSpPr>
          <p:nvPr/>
        </p:nvSpPr>
        <p:spPr bwMode="auto">
          <a:xfrm>
            <a:off x="4872609"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380.3</a:t>
            </a:r>
          </a:p>
        </p:txBody>
      </p:sp>
      <p:sp>
        <p:nvSpPr>
          <p:cNvPr id="41179" name="Line 219"/>
          <p:cNvSpPr>
            <a:spLocks noChangeShapeType="1"/>
          </p:cNvSpPr>
          <p:nvPr/>
        </p:nvSpPr>
        <p:spPr bwMode="auto">
          <a:xfrm flipV="1">
            <a:off x="5008961" y="5388770"/>
            <a:ext cx="15478"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1180" name="Rectangle 220"/>
          <p:cNvSpPr>
            <a:spLocks noChangeArrowheads="1"/>
          </p:cNvSpPr>
          <p:nvPr/>
        </p:nvSpPr>
        <p:spPr bwMode="auto">
          <a:xfrm>
            <a:off x="5815584" y="5279231"/>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479.1</a:t>
            </a:r>
          </a:p>
        </p:txBody>
      </p:sp>
      <p:pic>
        <p:nvPicPr>
          <p:cNvPr id="41181" name="Picture 221"/>
          <p:cNvPicPr>
            <a:picLocks noChangeArrowheads="1"/>
          </p:cNvPicPr>
          <p:nvPr/>
        </p:nvPicPr>
        <p:blipFill>
          <a:blip r:embed="rId2"/>
          <a:srcRect/>
          <a:stretch>
            <a:fillRect/>
          </a:stretch>
        </p:blipFill>
        <p:spPr bwMode="auto">
          <a:xfrm>
            <a:off x="4743450" y="2057400"/>
            <a:ext cx="2171700" cy="1266825"/>
          </a:xfrm>
          <a:prstGeom prst="rect">
            <a:avLst/>
          </a:prstGeom>
          <a:noFill/>
          <a:ln w="9525">
            <a:noFill/>
            <a:miter lim="800000"/>
            <a:headEnd/>
            <a:tailEnd/>
          </a:ln>
        </p:spPr>
      </p:pic>
      <p:sp>
        <p:nvSpPr>
          <p:cNvPr id="41182" name="Rectangle 222"/>
          <p:cNvSpPr>
            <a:spLocks noChangeArrowheads="1"/>
          </p:cNvSpPr>
          <p:nvPr/>
        </p:nvSpPr>
        <p:spPr bwMode="auto">
          <a:xfrm>
            <a:off x="5247086" y="3325417"/>
            <a:ext cx="1142941" cy="392898"/>
          </a:xfrm>
          <a:prstGeom prst="rect">
            <a:avLst/>
          </a:prstGeom>
          <a:noFill/>
          <a:ln w="9525">
            <a:noFill/>
            <a:miter lim="800000"/>
            <a:headEnd/>
            <a:tailEnd/>
          </a:ln>
        </p:spPr>
        <p:txBody>
          <a:bodyPr wrap="none" lIns="69056" tIns="34529" rIns="69056" bIns="34529">
            <a:spAutoFit/>
          </a:bodyPr>
          <a:lstStyle/>
          <a:p>
            <a:pPr defTabSz="685800" eaLnBrk="0" hangingPunct="0"/>
            <a:r>
              <a:rPr lang="en-US" sz="2100">
                <a:solidFill>
                  <a:srgbClr val="FFFF0E"/>
                </a:solidFill>
                <a:latin typeface="Times New Roman" pitchFamily="18" charset="0"/>
              </a:rPr>
              <a:t>Apigenin</a:t>
            </a:r>
          </a:p>
        </p:txBody>
      </p:sp>
      <p:sp>
        <p:nvSpPr>
          <p:cNvPr id="41183" name="Rectangle 223"/>
          <p:cNvSpPr>
            <a:spLocks noChangeArrowheads="1"/>
          </p:cNvSpPr>
          <p:nvPr/>
        </p:nvSpPr>
        <p:spPr bwMode="auto">
          <a:xfrm>
            <a:off x="5304235" y="3645694"/>
            <a:ext cx="962443" cy="346731"/>
          </a:xfrm>
          <a:prstGeom prst="rect">
            <a:avLst/>
          </a:prstGeom>
          <a:noFill/>
          <a:ln w="9525">
            <a:noFill/>
            <a:miter lim="800000"/>
            <a:headEnd/>
            <a:tailEnd/>
          </a:ln>
        </p:spPr>
        <p:txBody>
          <a:bodyPr wrap="none" lIns="69056" tIns="34529" rIns="69056" bIns="34529">
            <a:spAutoFit/>
          </a:bodyPr>
          <a:lstStyle/>
          <a:p>
            <a:pPr defTabSz="685800" eaLnBrk="0" hangingPunct="0"/>
            <a:r>
              <a:rPr lang="en-US">
                <a:solidFill>
                  <a:srgbClr val="FFFF0E"/>
                </a:solidFill>
                <a:latin typeface="Times New Roman" pitchFamily="18" charset="0"/>
              </a:rPr>
              <a:t>MW 270</a:t>
            </a:r>
          </a:p>
        </p:txBody>
      </p:sp>
      <p:sp>
        <p:nvSpPr>
          <p:cNvPr id="41184" name="Rectangle 224"/>
          <p:cNvSpPr>
            <a:spLocks noChangeArrowheads="1"/>
          </p:cNvSpPr>
          <p:nvPr/>
        </p:nvSpPr>
        <p:spPr bwMode="auto">
          <a:xfrm>
            <a:off x="3073004" y="1794272"/>
            <a:ext cx="597920" cy="346731"/>
          </a:xfrm>
          <a:prstGeom prst="rect">
            <a:avLst/>
          </a:prstGeom>
          <a:noFill/>
          <a:ln w="9525">
            <a:noFill/>
            <a:miter lim="800000"/>
            <a:headEnd/>
            <a:tailEnd/>
          </a:ln>
        </p:spPr>
        <p:txBody>
          <a:bodyPr wrap="none" lIns="69056" tIns="34529" rIns="69056" bIns="34529">
            <a:spAutoFit/>
          </a:bodyPr>
          <a:lstStyle/>
          <a:p>
            <a:pPr defTabSz="685800" eaLnBrk="0" hangingPunct="0"/>
            <a:r>
              <a:rPr lang="en-US">
                <a:solidFill>
                  <a:srgbClr val="FFFF0E"/>
                </a:solidFill>
                <a:latin typeface="Times New Roman" pitchFamily="18" charset="0"/>
              </a:rPr>
              <a:t>MH</a:t>
            </a:r>
            <a:r>
              <a:rPr lang="en-US" baseline="30000">
                <a:solidFill>
                  <a:srgbClr val="FFFF0E"/>
                </a:solidFill>
                <a:latin typeface="Times New Roman" pitchFamily="18" charset="0"/>
              </a:rPr>
              <a:t>+</a:t>
            </a:r>
          </a:p>
        </p:txBody>
      </p:sp>
      <p:sp>
        <p:nvSpPr>
          <p:cNvPr id="1501409" name="Rectangle 225"/>
          <p:cNvSpPr>
            <a:spLocks noChangeArrowheads="1"/>
          </p:cNvSpPr>
          <p:nvPr/>
        </p:nvSpPr>
        <p:spPr bwMode="auto">
          <a:xfrm>
            <a:off x="1657350" y="1028700"/>
            <a:ext cx="5829300" cy="857250"/>
          </a:xfrm>
          <a:prstGeom prst="rect">
            <a:avLst/>
          </a:prstGeom>
          <a:noFill/>
          <a:ln w="9525">
            <a:noFill/>
            <a:miter lim="800000"/>
            <a:headEnd/>
            <a:tailEnd/>
          </a:ln>
          <a:effectLst/>
        </p:spPr>
        <p:txBody>
          <a:bodyPr lIns="69056" tIns="34529" rIns="69056" bIns="34529" anchor="ctr"/>
          <a:lstStyle/>
          <a:p>
            <a:pPr algn="ctr" defTabSz="685800">
              <a:defRPr/>
            </a:pPr>
            <a:r>
              <a:rPr lang="en-US" sz="3600" i="1">
                <a:solidFill>
                  <a:srgbClr val="FFFF00"/>
                </a:solidFill>
                <a:effectLst>
                  <a:outerShdw blurRad="38100" dist="38100" dir="2700000" algn="tl">
                    <a:srgbClr val="C0C0C0"/>
                  </a:outerShdw>
                </a:effectLst>
                <a:latin typeface="Arial Black" pitchFamily="34" charset="0"/>
              </a:rPr>
              <a:t>ESI-MS</a:t>
            </a:r>
            <a:endParaRPr lang="en-US" sz="3600" i="1" baseline="30000">
              <a:solidFill>
                <a:srgbClr val="FFFF00"/>
              </a:solidFill>
              <a:effectLst>
                <a:outerShdw blurRad="38100" dist="38100" dir="2700000" algn="tl">
                  <a:srgbClr val="C0C0C0"/>
                </a:outerShdw>
              </a:effectLst>
              <a:latin typeface="Arial Black" pitchFamily="34" charset="0"/>
            </a:endParaRPr>
          </a:p>
        </p:txBody>
      </p:sp>
      <p:sp>
        <p:nvSpPr>
          <p:cNvPr id="41186" name="Line 226"/>
          <p:cNvSpPr>
            <a:spLocks noChangeShapeType="1"/>
          </p:cNvSpPr>
          <p:nvPr/>
        </p:nvSpPr>
        <p:spPr bwMode="auto">
          <a:xfrm>
            <a:off x="6144816" y="2901553"/>
            <a:ext cx="0" cy="241697"/>
          </a:xfrm>
          <a:prstGeom prst="line">
            <a:avLst/>
          </a:prstGeom>
          <a:noFill/>
          <a:ln w="9525">
            <a:solidFill>
              <a:srgbClr val="33CC33"/>
            </a:solidFill>
            <a:round/>
            <a:headEnd/>
            <a:tailEnd/>
          </a:ln>
        </p:spPr>
        <p:txBody>
          <a:bodyPr/>
          <a:lstStyle/>
          <a:p>
            <a:pPr defTabSz="685800"/>
            <a:endParaRPr lang="en-US" sz="1350">
              <a:solidFill>
                <a:prstClr val="black"/>
              </a:solidFill>
            </a:endParaRPr>
          </a:p>
        </p:txBody>
      </p:sp>
    </p:spTree>
    <p:extLst>
      <p:ext uri="{BB962C8B-B14F-4D97-AF65-F5344CB8AC3E}">
        <p14:creationId xmlns:p14="http://schemas.microsoft.com/office/powerpoint/2010/main" val="186125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8BF6C-BE71-0516-E44C-5FFA530EC7D2}"/>
              </a:ext>
            </a:extLst>
          </p:cNvPr>
          <p:cNvPicPr>
            <a:picLocks noChangeAspect="1"/>
          </p:cNvPicPr>
          <p:nvPr/>
        </p:nvPicPr>
        <p:blipFill>
          <a:blip r:embed="rId2"/>
          <a:stretch>
            <a:fillRect/>
          </a:stretch>
        </p:blipFill>
        <p:spPr>
          <a:xfrm>
            <a:off x="-108520" y="0"/>
            <a:ext cx="4248472" cy="2846283"/>
          </a:xfrm>
          <a:prstGeom prst="rect">
            <a:avLst/>
          </a:prstGeom>
        </p:spPr>
      </p:pic>
      <p:sp>
        <p:nvSpPr>
          <p:cNvPr id="5" name="TextBox 4">
            <a:extLst>
              <a:ext uri="{FF2B5EF4-FFF2-40B4-BE49-F238E27FC236}">
                <a16:creationId xmlns:a16="http://schemas.microsoft.com/office/drawing/2014/main" id="{F2E31BC9-9E4F-488C-387D-4DDC224D90BD}"/>
              </a:ext>
            </a:extLst>
          </p:cNvPr>
          <p:cNvSpPr txBox="1"/>
          <p:nvPr/>
        </p:nvSpPr>
        <p:spPr>
          <a:xfrm>
            <a:off x="107504" y="5415086"/>
            <a:ext cx="8928992" cy="369332"/>
          </a:xfrm>
          <a:prstGeom prst="rect">
            <a:avLst/>
          </a:prstGeom>
          <a:noFill/>
        </p:spPr>
        <p:txBody>
          <a:bodyPr wrap="square">
            <a:spAutoFit/>
          </a:bodyPr>
          <a:lstStyle/>
          <a:p>
            <a:r>
              <a:rPr lang="en-US" dirty="0"/>
              <a:t>Schematic representation of TF-SPME blades for 96-well plate format; edited .</a:t>
            </a:r>
          </a:p>
        </p:txBody>
      </p:sp>
      <p:sp>
        <p:nvSpPr>
          <p:cNvPr id="7" name="TextBox 6">
            <a:extLst>
              <a:ext uri="{FF2B5EF4-FFF2-40B4-BE49-F238E27FC236}">
                <a16:creationId xmlns:a16="http://schemas.microsoft.com/office/drawing/2014/main" id="{6CB21147-420F-6799-B0F1-7F490DCCA6BB}"/>
              </a:ext>
            </a:extLst>
          </p:cNvPr>
          <p:cNvSpPr txBox="1"/>
          <p:nvPr/>
        </p:nvSpPr>
        <p:spPr>
          <a:xfrm>
            <a:off x="1763688" y="6464369"/>
            <a:ext cx="9505056"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P. Verding et al., </a:t>
            </a:r>
            <a:r>
              <a:rPr lang="pt-BR" sz="1200" dirty="0">
                <a:latin typeface="Times New Roman" panose="02020603050405020304" pitchFamily="18" charset="0"/>
                <a:cs typeface="Times New Roman" panose="02020603050405020304" pitchFamily="18" charset="0"/>
              </a:rPr>
              <a:t>J o u r n a l o f P h a r m a c e u t i c a l a n d B i o m e d i c a l A n a l y s i s 268 (2026) 117202</a:t>
            </a:r>
            <a:endParaRPr lang="en-US" sz="1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85D6B27-9119-409B-C167-DB025298447E}"/>
              </a:ext>
            </a:extLst>
          </p:cNvPr>
          <p:cNvPicPr>
            <a:picLocks noChangeAspect="1"/>
          </p:cNvPicPr>
          <p:nvPr/>
        </p:nvPicPr>
        <p:blipFill>
          <a:blip r:embed="rId3"/>
          <a:stretch>
            <a:fillRect/>
          </a:stretch>
        </p:blipFill>
        <p:spPr>
          <a:xfrm>
            <a:off x="4258045" y="1331476"/>
            <a:ext cx="4778452" cy="3399580"/>
          </a:xfrm>
          <a:prstGeom prst="rect">
            <a:avLst/>
          </a:prstGeom>
        </p:spPr>
      </p:pic>
    </p:spTree>
    <p:extLst>
      <p:ext uri="{BB962C8B-B14F-4D97-AF65-F5344CB8AC3E}">
        <p14:creationId xmlns:p14="http://schemas.microsoft.com/office/powerpoint/2010/main" val="276225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1987" name="Line 3"/>
          <p:cNvSpPr>
            <a:spLocks noChangeShapeType="1"/>
          </p:cNvSpPr>
          <p:nvPr/>
        </p:nvSpPr>
        <p:spPr bwMode="auto">
          <a:xfrm>
            <a:off x="2325292" y="5388769"/>
            <a:ext cx="4822031"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88" name="Line 4"/>
          <p:cNvSpPr>
            <a:spLocks noChangeShapeType="1"/>
          </p:cNvSpPr>
          <p:nvPr/>
        </p:nvSpPr>
        <p:spPr bwMode="auto">
          <a:xfrm>
            <a:off x="23252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89" name="Line 5"/>
          <p:cNvSpPr>
            <a:spLocks noChangeShapeType="1"/>
          </p:cNvSpPr>
          <p:nvPr/>
        </p:nvSpPr>
        <p:spPr bwMode="auto">
          <a:xfrm>
            <a:off x="25396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0" name="Line 6"/>
          <p:cNvSpPr>
            <a:spLocks noChangeShapeType="1"/>
          </p:cNvSpPr>
          <p:nvPr/>
        </p:nvSpPr>
        <p:spPr bwMode="auto">
          <a:xfrm>
            <a:off x="26467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1" name="Line 7"/>
          <p:cNvSpPr>
            <a:spLocks noChangeShapeType="1"/>
          </p:cNvSpPr>
          <p:nvPr/>
        </p:nvSpPr>
        <p:spPr bwMode="auto">
          <a:xfrm>
            <a:off x="275272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2" name="Line 8"/>
          <p:cNvSpPr>
            <a:spLocks noChangeShapeType="1"/>
          </p:cNvSpPr>
          <p:nvPr/>
        </p:nvSpPr>
        <p:spPr bwMode="auto">
          <a:xfrm>
            <a:off x="296703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3" name="Line 9"/>
          <p:cNvSpPr>
            <a:spLocks noChangeShapeType="1"/>
          </p:cNvSpPr>
          <p:nvPr/>
        </p:nvSpPr>
        <p:spPr bwMode="auto">
          <a:xfrm>
            <a:off x="30730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4" name="Line 10"/>
          <p:cNvSpPr>
            <a:spLocks noChangeShapeType="1"/>
          </p:cNvSpPr>
          <p:nvPr/>
        </p:nvSpPr>
        <p:spPr bwMode="auto">
          <a:xfrm>
            <a:off x="31801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5" name="Line 11"/>
          <p:cNvSpPr>
            <a:spLocks noChangeShapeType="1"/>
          </p:cNvSpPr>
          <p:nvPr/>
        </p:nvSpPr>
        <p:spPr bwMode="auto">
          <a:xfrm>
            <a:off x="33920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6" name="Line 12"/>
          <p:cNvSpPr>
            <a:spLocks noChangeShapeType="1"/>
          </p:cNvSpPr>
          <p:nvPr/>
        </p:nvSpPr>
        <p:spPr bwMode="auto">
          <a:xfrm>
            <a:off x="34992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7" name="Line 13"/>
          <p:cNvSpPr>
            <a:spLocks noChangeShapeType="1"/>
          </p:cNvSpPr>
          <p:nvPr/>
        </p:nvSpPr>
        <p:spPr bwMode="auto">
          <a:xfrm>
            <a:off x="3611166"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8" name="Line 14"/>
          <p:cNvSpPr>
            <a:spLocks noChangeShapeType="1"/>
          </p:cNvSpPr>
          <p:nvPr/>
        </p:nvSpPr>
        <p:spPr bwMode="auto">
          <a:xfrm>
            <a:off x="382428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1999" name="Line 15"/>
          <p:cNvSpPr>
            <a:spLocks noChangeShapeType="1"/>
          </p:cNvSpPr>
          <p:nvPr/>
        </p:nvSpPr>
        <p:spPr bwMode="auto">
          <a:xfrm>
            <a:off x="393025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0" name="Line 16"/>
          <p:cNvSpPr>
            <a:spLocks noChangeShapeType="1"/>
          </p:cNvSpPr>
          <p:nvPr/>
        </p:nvSpPr>
        <p:spPr bwMode="auto">
          <a:xfrm>
            <a:off x="403860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1" name="Line 17"/>
          <p:cNvSpPr>
            <a:spLocks noChangeShapeType="1"/>
          </p:cNvSpPr>
          <p:nvPr/>
        </p:nvSpPr>
        <p:spPr bwMode="auto">
          <a:xfrm>
            <a:off x="4251722"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2" name="Line 18"/>
          <p:cNvSpPr>
            <a:spLocks noChangeShapeType="1"/>
          </p:cNvSpPr>
          <p:nvPr/>
        </p:nvSpPr>
        <p:spPr bwMode="auto">
          <a:xfrm>
            <a:off x="435768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3" name="Line 19"/>
          <p:cNvSpPr>
            <a:spLocks noChangeShapeType="1"/>
          </p:cNvSpPr>
          <p:nvPr/>
        </p:nvSpPr>
        <p:spPr bwMode="auto">
          <a:xfrm>
            <a:off x="446365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4" name="Line 20"/>
          <p:cNvSpPr>
            <a:spLocks noChangeShapeType="1"/>
          </p:cNvSpPr>
          <p:nvPr/>
        </p:nvSpPr>
        <p:spPr bwMode="auto">
          <a:xfrm>
            <a:off x="4677966"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5" name="Line 21"/>
          <p:cNvSpPr>
            <a:spLocks noChangeShapeType="1"/>
          </p:cNvSpPr>
          <p:nvPr/>
        </p:nvSpPr>
        <p:spPr bwMode="auto">
          <a:xfrm>
            <a:off x="478988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6" name="Line 22"/>
          <p:cNvSpPr>
            <a:spLocks noChangeShapeType="1"/>
          </p:cNvSpPr>
          <p:nvPr/>
        </p:nvSpPr>
        <p:spPr bwMode="auto">
          <a:xfrm>
            <a:off x="489585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7" name="Line 23"/>
          <p:cNvSpPr>
            <a:spLocks noChangeShapeType="1"/>
          </p:cNvSpPr>
          <p:nvPr/>
        </p:nvSpPr>
        <p:spPr bwMode="auto">
          <a:xfrm>
            <a:off x="511016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8" name="Line 24"/>
          <p:cNvSpPr>
            <a:spLocks noChangeShapeType="1"/>
          </p:cNvSpPr>
          <p:nvPr/>
        </p:nvSpPr>
        <p:spPr bwMode="auto">
          <a:xfrm>
            <a:off x="5216129"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09" name="Line 25"/>
          <p:cNvSpPr>
            <a:spLocks noChangeShapeType="1"/>
          </p:cNvSpPr>
          <p:nvPr/>
        </p:nvSpPr>
        <p:spPr bwMode="auto">
          <a:xfrm>
            <a:off x="532328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0" name="Line 26"/>
          <p:cNvSpPr>
            <a:spLocks noChangeShapeType="1"/>
          </p:cNvSpPr>
          <p:nvPr/>
        </p:nvSpPr>
        <p:spPr bwMode="auto">
          <a:xfrm>
            <a:off x="553759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1" name="Line 27"/>
          <p:cNvSpPr>
            <a:spLocks noChangeShapeType="1"/>
          </p:cNvSpPr>
          <p:nvPr/>
        </p:nvSpPr>
        <p:spPr bwMode="auto">
          <a:xfrm>
            <a:off x="564356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2" name="Line 28"/>
          <p:cNvSpPr>
            <a:spLocks noChangeShapeType="1"/>
          </p:cNvSpPr>
          <p:nvPr/>
        </p:nvSpPr>
        <p:spPr bwMode="auto">
          <a:xfrm>
            <a:off x="5749529"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3" name="Line 29"/>
          <p:cNvSpPr>
            <a:spLocks noChangeShapeType="1"/>
          </p:cNvSpPr>
          <p:nvPr/>
        </p:nvSpPr>
        <p:spPr bwMode="auto">
          <a:xfrm>
            <a:off x="59686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4" name="Line 30"/>
          <p:cNvSpPr>
            <a:spLocks noChangeShapeType="1"/>
          </p:cNvSpPr>
          <p:nvPr/>
        </p:nvSpPr>
        <p:spPr bwMode="auto">
          <a:xfrm>
            <a:off x="60757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5" name="Line 31"/>
          <p:cNvSpPr>
            <a:spLocks noChangeShapeType="1"/>
          </p:cNvSpPr>
          <p:nvPr/>
        </p:nvSpPr>
        <p:spPr bwMode="auto">
          <a:xfrm>
            <a:off x="618172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6" name="Line 32"/>
          <p:cNvSpPr>
            <a:spLocks noChangeShapeType="1"/>
          </p:cNvSpPr>
          <p:nvPr/>
        </p:nvSpPr>
        <p:spPr bwMode="auto">
          <a:xfrm>
            <a:off x="63948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7" name="Line 33"/>
          <p:cNvSpPr>
            <a:spLocks noChangeShapeType="1"/>
          </p:cNvSpPr>
          <p:nvPr/>
        </p:nvSpPr>
        <p:spPr bwMode="auto">
          <a:xfrm>
            <a:off x="650081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8" name="Line 34"/>
          <p:cNvSpPr>
            <a:spLocks noChangeShapeType="1"/>
          </p:cNvSpPr>
          <p:nvPr/>
        </p:nvSpPr>
        <p:spPr bwMode="auto">
          <a:xfrm>
            <a:off x="66091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19" name="Line 35"/>
          <p:cNvSpPr>
            <a:spLocks noChangeShapeType="1"/>
          </p:cNvSpPr>
          <p:nvPr/>
        </p:nvSpPr>
        <p:spPr bwMode="auto">
          <a:xfrm>
            <a:off x="68210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0" name="Line 36"/>
          <p:cNvSpPr>
            <a:spLocks noChangeShapeType="1"/>
          </p:cNvSpPr>
          <p:nvPr/>
        </p:nvSpPr>
        <p:spPr bwMode="auto">
          <a:xfrm>
            <a:off x="69282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1" name="Line 37"/>
          <p:cNvSpPr>
            <a:spLocks noChangeShapeType="1"/>
          </p:cNvSpPr>
          <p:nvPr/>
        </p:nvSpPr>
        <p:spPr bwMode="auto">
          <a:xfrm>
            <a:off x="703421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2" name="Line 38"/>
          <p:cNvSpPr>
            <a:spLocks noChangeShapeType="1"/>
          </p:cNvSpPr>
          <p:nvPr/>
        </p:nvSpPr>
        <p:spPr bwMode="auto">
          <a:xfrm>
            <a:off x="2346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3" name="Line 39"/>
          <p:cNvSpPr>
            <a:spLocks noChangeShapeType="1"/>
          </p:cNvSpPr>
          <p:nvPr/>
        </p:nvSpPr>
        <p:spPr bwMode="auto">
          <a:xfrm>
            <a:off x="2366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4" name="Line 40"/>
          <p:cNvSpPr>
            <a:spLocks noChangeShapeType="1"/>
          </p:cNvSpPr>
          <p:nvPr/>
        </p:nvSpPr>
        <p:spPr bwMode="auto">
          <a:xfrm>
            <a:off x="2387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5" name="Line 41"/>
          <p:cNvSpPr>
            <a:spLocks noChangeShapeType="1"/>
          </p:cNvSpPr>
          <p:nvPr/>
        </p:nvSpPr>
        <p:spPr bwMode="auto">
          <a:xfrm>
            <a:off x="24062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6" name="Line 42"/>
          <p:cNvSpPr>
            <a:spLocks noChangeShapeType="1"/>
          </p:cNvSpPr>
          <p:nvPr/>
        </p:nvSpPr>
        <p:spPr bwMode="auto">
          <a:xfrm>
            <a:off x="24538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7" name="Line 43"/>
          <p:cNvSpPr>
            <a:spLocks noChangeShapeType="1"/>
          </p:cNvSpPr>
          <p:nvPr/>
        </p:nvSpPr>
        <p:spPr bwMode="auto">
          <a:xfrm>
            <a:off x="2472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8" name="Line 44"/>
          <p:cNvSpPr>
            <a:spLocks noChangeShapeType="1"/>
          </p:cNvSpPr>
          <p:nvPr/>
        </p:nvSpPr>
        <p:spPr bwMode="auto">
          <a:xfrm>
            <a:off x="2494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29" name="Line 45"/>
          <p:cNvSpPr>
            <a:spLocks noChangeShapeType="1"/>
          </p:cNvSpPr>
          <p:nvPr/>
        </p:nvSpPr>
        <p:spPr bwMode="auto">
          <a:xfrm>
            <a:off x="25146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0" name="Line 46"/>
          <p:cNvSpPr>
            <a:spLocks noChangeShapeType="1"/>
          </p:cNvSpPr>
          <p:nvPr/>
        </p:nvSpPr>
        <p:spPr bwMode="auto">
          <a:xfrm>
            <a:off x="25586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1" name="Line 47"/>
          <p:cNvSpPr>
            <a:spLocks noChangeShapeType="1"/>
          </p:cNvSpPr>
          <p:nvPr/>
        </p:nvSpPr>
        <p:spPr bwMode="auto">
          <a:xfrm>
            <a:off x="2580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2" name="Line 48"/>
          <p:cNvSpPr>
            <a:spLocks noChangeShapeType="1"/>
          </p:cNvSpPr>
          <p:nvPr/>
        </p:nvSpPr>
        <p:spPr bwMode="auto">
          <a:xfrm>
            <a:off x="2600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3" name="Line 49"/>
          <p:cNvSpPr>
            <a:spLocks noChangeShapeType="1"/>
          </p:cNvSpPr>
          <p:nvPr/>
        </p:nvSpPr>
        <p:spPr bwMode="auto">
          <a:xfrm>
            <a:off x="2625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4" name="Line 50"/>
          <p:cNvSpPr>
            <a:spLocks noChangeShapeType="1"/>
          </p:cNvSpPr>
          <p:nvPr/>
        </p:nvSpPr>
        <p:spPr bwMode="auto">
          <a:xfrm>
            <a:off x="26670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5" name="Line 51"/>
          <p:cNvSpPr>
            <a:spLocks noChangeShapeType="1"/>
          </p:cNvSpPr>
          <p:nvPr/>
        </p:nvSpPr>
        <p:spPr bwMode="auto">
          <a:xfrm>
            <a:off x="26872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6" name="Line 52"/>
          <p:cNvSpPr>
            <a:spLocks noChangeShapeType="1"/>
          </p:cNvSpPr>
          <p:nvPr/>
        </p:nvSpPr>
        <p:spPr bwMode="auto">
          <a:xfrm>
            <a:off x="2706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7" name="Line 53"/>
          <p:cNvSpPr>
            <a:spLocks noChangeShapeType="1"/>
          </p:cNvSpPr>
          <p:nvPr/>
        </p:nvSpPr>
        <p:spPr bwMode="auto">
          <a:xfrm>
            <a:off x="2732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8" name="Line 54"/>
          <p:cNvSpPr>
            <a:spLocks noChangeShapeType="1"/>
          </p:cNvSpPr>
          <p:nvPr/>
        </p:nvSpPr>
        <p:spPr bwMode="auto">
          <a:xfrm>
            <a:off x="2772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39" name="Line 55"/>
          <p:cNvSpPr>
            <a:spLocks noChangeShapeType="1"/>
          </p:cNvSpPr>
          <p:nvPr/>
        </p:nvSpPr>
        <p:spPr bwMode="auto">
          <a:xfrm>
            <a:off x="27943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0" name="Line 56"/>
          <p:cNvSpPr>
            <a:spLocks noChangeShapeType="1"/>
          </p:cNvSpPr>
          <p:nvPr/>
        </p:nvSpPr>
        <p:spPr bwMode="auto">
          <a:xfrm>
            <a:off x="28194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1" name="Line 57"/>
          <p:cNvSpPr>
            <a:spLocks noChangeShapeType="1"/>
          </p:cNvSpPr>
          <p:nvPr/>
        </p:nvSpPr>
        <p:spPr bwMode="auto">
          <a:xfrm>
            <a:off x="28396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2" name="Line 58"/>
          <p:cNvSpPr>
            <a:spLocks noChangeShapeType="1"/>
          </p:cNvSpPr>
          <p:nvPr/>
        </p:nvSpPr>
        <p:spPr bwMode="auto">
          <a:xfrm>
            <a:off x="2880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3" name="Line 59"/>
          <p:cNvSpPr>
            <a:spLocks noChangeShapeType="1"/>
          </p:cNvSpPr>
          <p:nvPr/>
        </p:nvSpPr>
        <p:spPr bwMode="auto">
          <a:xfrm>
            <a:off x="29003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4" name="Line 60"/>
          <p:cNvSpPr>
            <a:spLocks noChangeShapeType="1"/>
          </p:cNvSpPr>
          <p:nvPr/>
        </p:nvSpPr>
        <p:spPr bwMode="auto">
          <a:xfrm>
            <a:off x="2925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5" name="Line 61"/>
          <p:cNvSpPr>
            <a:spLocks noChangeShapeType="1"/>
          </p:cNvSpPr>
          <p:nvPr/>
        </p:nvSpPr>
        <p:spPr bwMode="auto">
          <a:xfrm>
            <a:off x="29444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6" name="Line 62"/>
          <p:cNvSpPr>
            <a:spLocks noChangeShapeType="1"/>
          </p:cNvSpPr>
          <p:nvPr/>
        </p:nvSpPr>
        <p:spPr bwMode="auto">
          <a:xfrm>
            <a:off x="29872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7" name="Line 63"/>
          <p:cNvSpPr>
            <a:spLocks noChangeShapeType="1"/>
          </p:cNvSpPr>
          <p:nvPr/>
        </p:nvSpPr>
        <p:spPr bwMode="auto">
          <a:xfrm>
            <a:off x="3006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8" name="Line 64"/>
          <p:cNvSpPr>
            <a:spLocks noChangeShapeType="1"/>
          </p:cNvSpPr>
          <p:nvPr/>
        </p:nvSpPr>
        <p:spPr bwMode="auto">
          <a:xfrm>
            <a:off x="3032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49" name="Line 65"/>
          <p:cNvSpPr>
            <a:spLocks noChangeShapeType="1"/>
          </p:cNvSpPr>
          <p:nvPr/>
        </p:nvSpPr>
        <p:spPr bwMode="auto">
          <a:xfrm>
            <a:off x="30527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0" name="Line 66"/>
          <p:cNvSpPr>
            <a:spLocks noChangeShapeType="1"/>
          </p:cNvSpPr>
          <p:nvPr/>
        </p:nvSpPr>
        <p:spPr bwMode="auto">
          <a:xfrm>
            <a:off x="30920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1" name="Line 67"/>
          <p:cNvSpPr>
            <a:spLocks noChangeShapeType="1"/>
          </p:cNvSpPr>
          <p:nvPr/>
        </p:nvSpPr>
        <p:spPr bwMode="auto">
          <a:xfrm>
            <a:off x="311943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2" name="Line 68"/>
          <p:cNvSpPr>
            <a:spLocks noChangeShapeType="1"/>
          </p:cNvSpPr>
          <p:nvPr/>
        </p:nvSpPr>
        <p:spPr bwMode="auto">
          <a:xfrm>
            <a:off x="31396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3" name="Line 69"/>
          <p:cNvSpPr>
            <a:spLocks noChangeShapeType="1"/>
          </p:cNvSpPr>
          <p:nvPr/>
        </p:nvSpPr>
        <p:spPr bwMode="auto">
          <a:xfrm>
            <a:off x="3158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4" name="Line 70"/>
          <p:cNvSpPr>
            <a:spLocks noChangeShapeType="1"/>
          </p:cNvSpPr>
          <p:nvPr/>
        </p:nvSpPr>
        <p:spPr bwMode="auto">
          <a:xfrm>
            <a:off x="32004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5" name="Line 71"/>
          <p:cNvSpPr>
            <a:spLocks noChangeShapeType="1"/>
          </p:cNvSpPr>
          <p:nvPr/>
        </p:nvSpPr>
        <p:spPr bwMode="auto">
          <a:xfrm>
            <a:off x="32254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6" name="Line 72"/>
          <p:cNvSpPr>
            <a:spLocks noChangeShapeType="1"/>
          </p:cNvSpPr>
          <p:nvPr/>
        </p:nvSpPr>
        <p:spPr bwMode="auto">
          <a:xfrm>
            <a:off x="32444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7" name="Line 73"/>
          <p:cNvSpPr>
            <a:spLocks noChangeShapeType="1"/>
          </p:cNvSpPr>
          <p:nvPr/>
        </p:nvSpPr>
        <p:spPr bwMode="auto">
          <a:xfrm>
            <a:off x="3265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8" name="Line 74"/>
          <p:cNvSpPr>
            <a:spLocks noChangeShapeType="1"/>
          </p:cNvSpPr>
          <p:nvPr/>
        </p:nvSpPr>
        <p:spPr bwMode="auto">
          <a:xfrm>
            <a:off x="3311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59" name="Line 75"/>
          <p:cNvSpPr>
            <a:spLocks noChangeShapeType="1"/>
          </p:cNvSpPr>
          <p:nvPr/>
        </p:nvSpPr>
        <p:spPr bwMode="auto">
          <a:xfrm>
            <a:off x="3332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0" name="Line 76"/>
          <p:cNvSpPr>
            <a:spLocks noChangeShapeType="1"/>
          </p:cNvSpPr>
          <p:nvPr/>
        </p:nvSpPr>
        <p:spPr bwMode="auto">
          <a:xfrm>
            <a:off x="33528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1" name="Line 77"/>
          <p:cNvSpPr>
            <a:spLocks noChangeShapeType="1"/>
          </p:cNvSpPr>
          <p:nvPr/>
        </p:nvSpPr>
        <p:spPr bwMode="auto">
          <a:xfrm>
            <a:off x="33730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2" name="Line 78"/>
          <p:cNvSpPr>
            <a:spLocks noChangeShapeType="1"/>
          </p:cNvSpPr>
          <p:nvPr/>
        </p:nvSpPr>
        <p:spPr bwMode="auto">
          <a:xfrm>
            <a:off x="34182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3" name="Line 79"/>
          <p:cNvSpPr>
            <a:spLocks noChangeShapeType="1"/>
          </p:cNvSpPr>
          <p:nvPr/>
        </p:nvSpPr>
        <p:spPr bwMode="auto">
          <a:xfrm>
            <a:off x="3438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4" name="Line 80"/>
          <p:cNvSpPr>
            <a:spLocks noChangeShapeType="1"/>
          </p:cNvSpPr>
          <p:nvPr/>
        </p:nvSpPr>
        <p:spPr bwMode="auto">
          <a:xfrm>
            <a:off x="3458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5" name="Line 81"/>
          <p:cNvSpPr>
            <a:spLocks noChangeShapeType="1"/>
          </p:cNvSpPr>
          <p:nvPr/>
        </p:nvSpPr>
        <p:spPr bwMode="auto">
          <a:xfrm>
            <a:off x="34778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6" name="Line 82"/>
          <p:cNvSpPr>
            <a:spLocks noChangeShapeType="1"/>
          </p:cNvSpPr>
          <p:nvPr/>
        </p:nvSpPr>
        <p:spPr bwMode="auto">
          <a:xfrm>
            <a:off x="35254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7" name="Line 83"/>
          <p:cNvSpPr>
            <a:spLocks noChangeShapeType="1"/>
          </p:cNvSpPr>
          <p:nvPr/>
        </p:nvSpPr>
        <p:spPr bwMode="auto">
          <a:xfrm>
            <a:off x="3544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8" name="Line 84"/>
          <p:cNvSpPr>
            <a:spLocks noChangeShapeType="1"/>
          </p:cNvSpPr>
          <p:nvPr/>
        </p:nvSpPr>
        <p:spPr bwMode="auto">
          <a:xfrm>
            <a:off x="3565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69" name="Line 85"/>
          <p:cNvSpPr>
            <a:spLocks noChangeShapeType="1"/>
          </p:cNvSpPr>
          <p:nvPr/>
        </p:nvSpPr>
        <p:spPr bwMode="auto">
          <a:xfrm>
            <a:off x="35861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0" name="Line 86"/>
          <p:cNvSpPr>
            <a:spLocks noChangeShapeType="1"/>
          </p:cNvSpPr>
          <p:nvPr/>
        </p:nvSpPr>
        <p:spPr bwMode="auto">
          <a:xfrm>
            <a:off x="36302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1" name="Line 87"/>
          <p:cNvSpPr>
            <a:spLocks noChangeShapeType="1"/>
          </p:cNvSpPr>
          <p:nvPr/>
        </p:nvSpPr>
        <p:spPr bwMode="auto">
          <a:xfrm>
            <a:off x="3651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2" name="Line 88"/>
          <p:cNvSpPr>
            <a:spLocks noChangeShapeType="1"/>
          </p:cNvSpPr>
          <p:nvPr/>
        </p:nvSpPr>
        <p:spPr bwMode="auto">
          <a:xfrm>
            <a:off x="3671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3" name="Line 89"/>
          <p:cNvSpPr>
            <a:spLocks noChangeShapeType="1"/>
          </p:cNvSpPr>
          <p:nvPr/>
        </p:nvSpPr>
        <p:spPr bwMode="auto">
          <a:xfrm>
            <a:off x="3692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4" name="Line 90"/>
          <p:cNvSpPr>
            <a:spLocks noChangeShapeType="1"/>
          </p:cNvSpPr>
          <p:nvPr/>
        </p:nvSpPr>
        <p:spPr bwMode="auto">
          <a:xfrm>
            <a:off x="37385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5" name="Line 91"/>
          <p:cNvSpPr>
            <a:spLocks noChangeShapeType="1"/>
          </p:cNvSpPr>
          <p:nvPr/>
        </p:nvSpPr>
        <p:spPr bwMode="auto">
          <a:xfrm>
            <a:off x="3758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6" name="Line 92"/>
          <p:cNvSpPr>
            <a:spLocks noChangeShapeType="1"/>
          </p:cNvSpPr>
          <p:nvPr/>
        </p:nvSpPr>
        <p:spPr bwMode="auto">
          <a:xfrm>
            <a:off x="37778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7" name="Line 93"/>
          <p:cNvSpPr>
            <a:spLocks noChangeShapeType="1"/>
          </p:cNvSpPr>
          <p:nvPr/>
        </p:nvSpPr>
        <p:spPr bwMode="auto">
          <a:xfrm>
            <a:off x="3804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8" name="Line 94"/>
          <p:cNvSpPr>
            <a:spLocks noChangeShapeType="1"/>
          </p:cNvSpPr>
          <p:nvPr/>
        </p:nvSpPr>
        <p:spPr bwMode="auto">
          <a:xfrm>
            <a:off x="38445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79" name="Line 95"/>
          <p:cNvSpPr>
            <a:spLocks noChangeShapeType="1"/>
          </p:cNvSpPr>
          <p:nvPr/>
        </p:nvSpPr>
        <p:spPr bwMode="auto">
          <a:xfrm>
            <a:off x="38659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0" name="Line 96"/>
          <p:cNvSpPr>
            <a:spLocks noChangeShapeType="1"/>
          </p:cNvSpPr>
          <p:nvPr/>
        </p:nvSpPr>
        <p:spPr bwMode="auto">
          <a:xfrm>
            <a:off x="38862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1" name="Line 97"/>
          <p:cNvSpPr>
            <a:spLocks noChangeShapeType="1"/>
          </p:cNvSpPr>
          <p:nvPr/>
        </p:nvSpPr>
        <p:spPr bwMode="auto">
          <a:xfrm>
            <a:off x="3911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2" name="Line 98"/>
          <p:cNvSpPr>
            <a:spLocks noChangeShapeType="1"/>
          </p:cNvSpPr>
          <p:nvPr/>
        </p:nvSpPr>
        <p:spPr bwMode="auto">
          <a:xfrm>
            <a:off x="39516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3" name="Line 99"/>
          <p:cNvSpPr>
            <a:spLocks noChangeShapeType="1"/>
          </p:cNvSpPr>
          <p:nvPr/>
        </p:nvSpPr>
        <p:spPr bwMode="auto">
          <a:xfrm>
            <a:off x="39719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4" name="Line 100"/>
          <p:cNvSpPr>
            <a:spLocks noChangeShapeType="1"/>
          </p:cNvSpPr>
          <p:nvPr/>
        </p:nvSpPr>
        <p:spPr bwMode="auto">
          <a:xfrm>
            <a:off x="39921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5" name="Line 101"/>
          <p:cNvSpPr>
            <a:spLocks noChangeShapeType="1"/>
          </p:cNvSpPr>
          <p:nvPr/>
        </p:nvSpPr>
        <p:spPr bwMode="auto">
          <a:xfrm>
            <a:off x="4018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6" name="Line 102"/>
          <p:cNvSpPr>
            <a:spLocks noChangeShapeType="1"/>
          </p:cNvSpPr>
          <p:nvPr/>
        </p:nvSpPr>
        <p:spPr bwMode="auto">
          <a:xfrm>
            <a:off x="40588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7" name="Line 103"/>
          <p:cNvSpPr>
            <a:spLocks noChangeShapeType="1"/>
          </p:cNvSpPr>
          <p:nvPr/>
        </p:nvSpPr>
        <p:spPr bwMode="auto">
          <a:xfrm>
            <a:off x="40778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8" name="Line 104"/>
          <p:cNvSpPr>
            <a:spLocks noChangeShapeType="1"/>
          </p:cNvSpPr>
          <p:nvPr/>
        </p:nvSpPr>
        <p:spPr bwMode="auto">
          <a:xfrm>
            <a:off x="4104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89" name="Line 105"/>
          <p:cNvSpPr>
            <a:spLocks noChangeShapeType="1"/>
          </p:cNvSpPr>
          <p:nvPr/>
        </p:nvSpPr>
        <p:spPr bwMode="auto">
          <a:xfrm>
            <a:off x="4124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0" name="Line 106"/>
          <p:cNvSpPr>
            <a:spLocks noChangeShapeType="1"/>
          </p:cNvSpPr>
          <p:nvPr/>
        </p:nvSpPr>
        <p:spPr bwMode="auto">
          <a:xfrm>
            <a:off x="41636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1" name="Line 107"/>
          <p:cNvSpPr>
            <a:spLocks noChangeShapeType="1"/>
          </p:cNvSpPr>
          <p:nvPr/>
        </p:nvSpPr>
        <p:spPr bwMode="auto">
          <a:xfrm>
            <a:off x="4185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2" name="Line 108"/>
          <p:cNvSpPr>
            <a:spLocks noChangeShapeType="1"/>
          </p:cNvSpPr>
          <p:nvPr/>
        </p:nvSpPr>
        <p:spPr bwMode="auto">
          <a:xfrm>
            <a:off x="42112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3" name="Line 109"/>
          <p:cNvSpPr>
            <a:spLocks noChangeShapeType="1"/>
          </p:cNvSpPr>
          <p:nvPr/>
        </p:nvSpPr>
        <p:spPr bwMode="auto">
          <a:xfrm>
            <a:off x="4230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4" name="Line 110"/>
          <p:cNvSpPr>
            <a:spLocks noChangeShapeType="1"/>
          </p:cNvSpPr>
          <p:nvPr/>
        </p:nvSpPr>
        <p:spPr bwMode="auto">
          <a:xfrm>
            <a:off x="4271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5" name="Line 111"/>
          <p:cNvSpPr>
            <a:spLocks noChangeShapeType="1"/>
          </p:cNvSpPr>
          <p:nvPr/>
        </p:nvSpPr>
        <p:spPr bwMode="auto">
          <a:xfrm>
            <a:off x="4296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6" name="Line 112"/>
          <p:cNvSpPr>
            <a:spLocks noChangeShapeType="1"/>
          </p:cNvSpPr>
          <p:nvPr/>
        </p:nvSpPr>
        <p:spPr bwMode="auto">
          <a:xfrm>
            <a:off x="43160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7" name="Line 113"/>
          <p:cNvSpPr>
            <a:spLocks noChangeShapeType="1"/>
          </p:cNvSpPr>
          <p:nvPr/>
        </p:nvSpPr>
        <p:spPr bwMode="auto">
          <a:xfrm>
            <a:off x="43374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8" name="Line 114"/>
          <p:cNvSpPr>
            <a:spLocks noChangeShapeType="1"/>
          </p:cNvSpPr>
          <p:nvPr/>
        </p:nvSpPr>
        <p:spPr bwMode="auto">
          <a:xfrm>
            <a:off x="4377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099" name="Line 115"/>
          <p:cNvSpPr>
            <a:spLocks noChangeShapeType="1"/>
          </p:cNvSpPr>
          <p:nvPr/>
        </p:nvSpPr>
        <p:spPr bwMode="auto">
          <a:xfrm>
            <a:off x="4404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0" name="Line 116"/>
          <p:cNvSpPr>
            <a:spLocks noChangeShapeType="1"/>
          </p:cNvSpPr>
          <p:nvPr/>
        </p:nvSpPr>
        <p:spPr bwMode="auto">
          <a:xfrm>
            <a:off x="44243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1" name="Line 117"/>
          <p:cNvSpPr>
            <a:spLocks noChangeShapeType="1"/>
          </p:cNvSpPr>
          <p:nvPr/>
        </p:nvSpPr>
        <p:spPr bwMode="auto">
          <a:xfrm>
            <a:off x="44446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2" name="Line 118"/>
          <p:cNvSpPr>
            <a:spLocks noChangeShapeType="1"/>
          </p:cNvSpPr>
          <p:nvPr/>
        </p:nvSpPr>
        <p:spPr bwMode="auto">
          <a:xfrm>
            <a:off x="4485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3" name="Line 119"/>
          <p:cNvSpPr>
            <a:spLocks noChangeShapeType="1"/>
          </p:cNvSpPr>
          <p:nvPr/>
        </p:nvSpPr>
        <p:spPr bwMode="auto">
          <a:xfrm>
            <a:off x="45100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4" name="Line 120"/>
          <p:cNvSpPr>
            <a:spLocks noChangeShapeType="1"/>
          </p:cNvSpPr>
          <p:nvPr/>
        </p:nvSpPr>
        <p:spPr bwMode="auto">
          <a:xfrm>
            <a:off x="4530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5" name="Line 121"/>
          <p:cNvSpPr>
            <a:spLocks noChangeShapeType="1"/>
          </p:cNvSpPr>
          <p:nvPr/>
        </p:nvSpPr>
        <p:spPr bwMode="auto">
          <a:xfrm>
            <a:off x="45493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6" name="Line 122"/>
          <p:cNvSpPr>
            <a:spLocks noChangeShapeType="1"/>
          </p:cNvSpPr>
          <p:nvPr/>
        </p:nvSpPr>
        <p:spPr bwMode="auto">
          <a:xfrm>
            <a:off x="45970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7" name="Line 123"/>
          <p:cNvSpPr>
            <a:spLocks noChangeShapeType="1"/>
          </p:cNvSpPr>
          <p:nvPr/>
        </p:nvSpPr>
        <p:spPr bwMode="auto">
          <a:xfrm>
            <a:off x="46184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8" name="Line 124"/>
          <p:cNvSpPr>
            <a:spLocks noChangeShapeType="1"/>
          </p:cNvSpPr>
          <p:nvPr/>
        </p:nvSpPr>
        <p:spPr bwMode="auto">
          <a:xfrm>
            <a:off x="4637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09" name="Line 125"/>
          <p:cNvSpPr>
            <a:spLocks noChangeShapeType="1"/>
          </p:cNvSpPr>
          <p:nvPr/>
        </p:nvSpPr>
        <p:spPr bwMode="auto">
          <a:xfrm>
            <a:off x="46577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0" name="Line 126"/>
          <p:cNvSpPr>
            <a:spLocks noChangeShapeType="1"/>
          </p:cNvSpPr>
          <p:nvPr/>
        </p:nvSpPr>
        <p:spPr bwMode="auto">
          <a:xfrm>
            <a:off x="47041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1" name="Line 127"/>
          <p:cNvSpPr>
            <a:spLocks noChangeShapeType="1"/>
          </p:cNvSpPr>
          <p:nvPr/>
        </p:nvSpPr>
        <p:spPr bwMode="auto">
          <a:xfrm>
            <a:off x="47232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2" name="Line 128"/>
          <p:cNvSpPr>
            <a:spLocks noChangeShapeType="1"/>
          </p:cNvSpPr>
          <p:nvPr/>
        </p:nvSpPr>
        <p:spPr bwMode="auto">
          <a:xfrm>
            <a:off x="47446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3" name="Line 129"/>
          <p:cNvSpPr>
            <a:spLocks noChangeShapeType="1"/>
          </p:cNvSpPr>
          <p:nvPr/>
        </p:nvSpPr>
        <p:spPr bwMode="auto">
          <a:xfrm>
            <a:off x="47660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4" name="Line 130"/>
          <p:cNvSpPr>
            <a:spLocks noChangeShapeType="1"/>
          </p:cNvSpPr>
          <p:nvPr/>
        </p:nvSpPr>
        <p:spPr bwMode="auto">
          <a:xfrm>
            <a:off x="48101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5" name="Line 131"/>
          <p:cNvSpPr>
            <a:spLocks noChangeShapeType="1"/>
          </p:cNvSpPr>
          <p:nvPr/>
        </p:nvSpPr>
        <p:spPr bwMode="auto">
          <a:xfrm>
            <a:off x="4830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6" name="Line 132"/>
          <p:cNvSpPr>
            <a:spLocks noChangeShapeType="1"/>
          </p:cNvSpPr>
          <p:nvPr/>
        </p:nvSpPr>
        <p:spPr bwMode="auto">
          <a:xfrm>
            <a:off x="48517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7" name="Line 133"/>
          <p:cNvSpPr>
            <a:spLocks noChangeShapeType="1"/>
          </p:cNvSpPr>
          <p:nvPr/>
        </p:nvSpPr>
        <p:spPr bwMode="auto">
          <a:xfrm>
            <a:off x="48708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8" name="Line 134"/>
          <p:cNvSpPr>
            <a:spLocks noChangeShapeType="1"/>
          </p:cNvSpPr>
          <p:nvPr/>
        </p:nvSpPr>
        <p:spPr bwMode="auto">
          <a:xfrm>
            <a:off x="49184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19" name="Line 135"/>
          <p:cNvSpPr>
            <a:spLocks noChangeShapeType="1"/>
          </p:cNvSpPr>
          <p:nvPr/>
        </p:nvSpPr>
        <p:spPr bwMode="auto">
          <a:xfrm>
            <a:off x="4937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0" name="Line 136"/>
          <p:cNvSpPr>
            <a:spLocks noChangeShapeType="1"/>
          </p:cNvSpPr>
          <p:nvPr/>
        </p:nvSpPr>
        <p:spPr bwMode="auto">
          <a:xfrm>
            <a:off x="49577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1" name="Line 137"/>
          <p:cNvSpPr>
            <a:spLocks noChangeShapeType="1"/>
          </p:cNvSpPr>
          <p:nvPr/>
        </p:nvSpPr>
        <p:spPr bwMode="auto">
          <a:xfrm>
            <a:off x="4982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2" name="Line 138"/>
          <p:cNvSpPr>
            <a:spLocks noChangeShapeType="1"/>
          </p:cNvSpPr>
          <p:nvPr/>
        </p:nvSpPr>
        <p:spPr bwMode="auto">
          <a:xfrm>
            <a:off x="50232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3" name="Line 139"/>
          <p:cNvSpPr>
            <a:spLocks noChangeShapeType="1"/>
          </p:cNvSpPr>
          <p:nvPr/>
        </p:nvSpPr>
        <p:spPr bwMode="auto">
          <a:xfrm>
            <a:off x="50434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4" name="Line 140"/>
          <p:cNvSpPr>
            <a:spLocks noChangeShapeType="1"/>
          </p:cNvSpPr>
          <p:nvPr/>
        </p:nvSpPr>
        <p:spPr bwMode="auto">
          <a:xfrm>
            <a:off x="5063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5" name="Line 141"/>
          <p:cNvSpPr>
            <a:spLocks noChangeShapeType="1"/>
          </p:cNvSpPr>
          <p:nvPr/>
        </p:nvSpPr>
        <p:spPr bwMode="auto">
          <a:xfrm>
            <a:off x="5089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6" name="Line 142"/>
          <p:cNvSpPr>
            <a:spLocks noChangeShapeType="1"/>
          </p:cNvSpPr>
          <p:nvPr/>
        </p:nvSpPr>
        <p:spPr bwMode="auto">
          <a:xfrm>
            <a:off x="51304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7" name="Line 143"/>
          <p:cNvSpPr>
            <a:spLocks noChangeShapeType="1"/>
          </p:cNvSpPr>
          <p:nvPr/>
        </p:nvSpPr>
        <p:spPr bwMode="auto">
          <a:xfrm>
            <a:off x="51518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8" name="Line 144"/>
          <p:cNvSpPr>
            <a:spLocks noChangeShapeType="1"/>
          </p:cNvSpPr>
          <p:nvPr/>
        </p:nvSpPr>
        <p:spPr bwMode="auto">
          <a:xfrm>
            <a:off x="5170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29" name="Line 145"/>
          <p:cNvSpPr>
            <a:spLocks noChangeShapeType="1"/>
          </p:cNvSpPr>
          <p:nvPr/>
        </p:nvSpPr>
        <p:spPr bwMode="auto">
          <a:xfrm>
            <a:off x="5195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0" name="Line 146"/>
          <p:cNvSpPr>
            <a:spLocks noChangeShapeType="1"/>
          </p:cNvSpPr>
          <p:nvPr/>
        </p:nvSpPr>
        <p:spPr bwMode="auto">
          <a:xfrm>
            <a:off x="5237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1" name="Line 147"/>
          <p:cNvSpPr>
            <a:spLocks noChangeShapeType="1"/>
          </p:cNvSpPr>
          <p:nvPr/>
        </p:nvSpPr>
        <p:spPr bwMode="auto">
          <a:xfrm>
            <a:off x="52566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2" name="Line 148"/>
          <p:cNvSpPr>
            <a:spLocks noChangeShapeType="1"/>
          </p:cNvSpPr>
          <p:nvPr/>
        </p:nvSpPr>
        <p:spPr bwMode="auto">
          <a:xfrm>
            <a:off x="5282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3" name="Line 149"/>
          <p:cNvSpPr>
            <a:spLocks noChangeShapeType="1"/>
          </p:cNvSpPr>
          <p:nvPr/>
        </p:nvSpPr>
        <p:spPr bwMode="auto">
          <a:xfrm>
            <a:off x="53042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4" name="Line 150"/>
          <p:cNvSpPr>
            <a:spLocks noChangeShapeType="1"/>
          </p:cNvSpPr>
          <p:nvPr/>
        </p:nvSpPr>
        <p:spPr bwMode="auto">
          <a:xfrm>
            <a:off x="5343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5" name="Line 151"/>
          <p:cNvSpPr>
            <a:spLocks noChangeShapeType="1"/>
          </p:cNvSpPr>
          <p:nvPr/>
        </p:nvSpPr>
        <p:spPr bwMode="auto">
          <a:xfrm>
            <a:off x="5363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6" name="Line 152"/>
          <p:cNvSpPr>
            <a:spLocks noChangeShapeType="1"/>
          </p:cNvSpPr>
          <p:nvPr/>
        </p:nvSpPr>
        <p:spPr bwMode="auto">
          <a:xfrm>
            <a:off x="53899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7" name="Line 153"/>
          <p:cNvSpPr>
            <a:spLocks noChangeShapeType="1"/>
          </p:cNvSpPr>
          <p:nvPr/>
        </p:nvSpPr>
        <p:spPr bwMode="auto">
          <a:xfrm>
            <a:off x="54090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8" name="Line 154"/>
          <p:cNvSpPr>
            <a:spLocks noChangeShapeType="1"/>
          </p:cNvSpPr>
          <p:nvPr/>
        </p:nvSpPr>
        <p:spPr bwMode="auto">
          <a:xfrm>
            <a:off x="5449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39" name="Line 155"/>
          <p:cNvSpPr>
            <a:spLocks noChangeShapeType="1"/>
          </p:cNvSpPr>
          <p:nvPr/>
        </p:nvSpPr>
        <p:spPr bwMode="auto">
          <a:xfrm>
            <a:off x="54756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0" name="Line 156"/>
          <p:cNvSpPr>
            <a:spLocks noChangeShapeType="1"/>
          </p:cNvSpPr>
          <p:nvPr/>
        </p:nvSpPr>
        <p:spPr bwMode="auto">
          <a:xfrm>
            <a:off x="54959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1" name="Line 157"/>
          <p:cNvSpPr>
            <a:spLocks noChangeShapeType="1"/>
          </p:cNvSpPr>
          <p:nvPr/>
        </p:nvSpPr>
        <p:spPr bwMode="auto">
          <a:xfrm>
            <a:off x="55161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2" name="Line 158"/>
          <p:cNvSpPr>
            <a:spLocks noChangeShapeType="1"/>
          </p:cNvSpPr>
          <p:nvPr/>
        </p:nvSpPr>
        <p:spPr bwMode="auto">
          <a:xfrm>
            <a:off x="5556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3" name="Line 159"/>
          <p:cNvSpPr>
            <a:spLocks noChangeShapeType="1"/>
          </p:cNvSpPr>
          <p:nvPr/>
        </p:nvSpPr>
        <p:spPr bwMode="auto">
          <a:xfrm>
            <a:off x="55816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4" name="Line 160"/>
          <p:cNvSpPr>
            <a:spLocks noChangeShapeType="1"/>
          </p:cNvSpPr>
          <p:nvPr/>
        </p:nvSpPr>
        <p:spPr bwMode="auto">
          <a:xfrm>
            <a:off x="56018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5" name="Line 161"/>
          <p:cNvSpPr>
            <a:spLocks noChangeShapeType="1"/>
          </p:cNvSpPr>
          <p:nvPr/>
        </p:nvSpPr>
        <p:spPr bwMode="auto">
          <a:xfrm>
            <a:off x="56233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6" name="Line 162"/>
          <p:cNvSpPr>
            <a:spLocks noChangeShapeType="1"/>
          </p:cNvSpPr>
          <p:nvPr/>
        </p:nvSpPr>
        <p:spPr bwMode="auto">
          <a:xfrm>
            <a:off x="5663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7" name="Line 163"/>
          <p:cNvSpPr>
            <a:spLocks noChangeShapeType="1"/>
          </p:cNvSpPr>
          <p:nvPr/>
        </p:nvSpPr>
        <p:spPr bwMode="auto">
          <a:xfrm>
            <a:off x="56899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8" name="Line 164"/>
          <p:cNvSpPr>
            <a:spLocks noChangeShapeType="1"/>
          </p:cNvSpPr>
          <p:nvPr/>
        </p:nvSpPr>
        <p:spPr bwMode="auto">
          <a:xfrm>
            <a:off x="5709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49" name="Line 165"/>
          <p:cNvSpPr>
            <a:spLocks noChangeShapeType="1"/>
          </p:cNvSpPr>
          <p:nvPr/>
        </p:nvSpPr>
        <p:spPr bwMode="auto">
          <a:xfrm>
            <a:off x="57292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0" name="Line 166"/>
          <p:cNvSpPr>
            <a:spLocks noChangeShapeType="1"/>
          </p:cNvSpPr>
          <p:nvPr/>
        </p:nvSpPr>
        <p:spPr bwMode="auto">
          <a:xfrm>
            <a:off x="5775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1" name="Line 167"/>
          <p:cNvSpPr>
            <a:spLocks noChangeShapeType="1"/>
          </p:cNvSpPr>
          <p:nvPr/>
        </p:nvSpPr>
        <p:spPr bwMode="auto">
          <a:xfrm>
            <a:off x="5795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2" name="Line 168"/>
          <p:cNvSpPr>
            <a:spLocks noChangeShapeType="1"/>
          </p:cNvSpPr>
          <p:nvPr/>
        </p:nvSpPr>
        <p:spPr bwMode="auto">
          <a:xfrm>
            <a:off x="5816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3" name="Line 169"/>
          <p:cNvSpPr>
            <a:spLocks noChangeShapeType="1"/>
          </p:cNvSpPr>
          <p:nvPr/>
        </p:nvSpPr>
        <p:spPr bwMode="auto">
          <a:xfrm>
            <a:off x="58376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4" name="Line 170"/>
          <p:cNvSpPr>
            <a:spLocks noChangeShapeType="1"/>
          </p:cNvSpPr>
          <p:nvPr/>
        </p:nvSpPr>
        <p:spPr bwMode="auto">
          <a:xfrm>
            <a:off x="58816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5" name="Line 171"/>
          <p:cNvSpPr>
            <a:spLocks noChangeShapeType="1"/>
          </p:cNvSpPr>
          <p:nvPr/>
        </p:nvSpPr>
        <p:spPr bwMode="auto">
          <a:xfrm>
            <a:off x="5901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6" name="Line 172"/>
          <p:cNvSpPr>
            <a:spLocks noChangeShapeType="1"/>
          </p:cNvSpPr>
          <p:nvPr/>
        </p:nvSpPr>
        <p:spPr bwMode="auto">
          <a:xfrm>
            <a:off x="5923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7" name="Line 173"/>
          <p:cNvSpPr>
            <a:spLocks noChangeShapeType="1"/>
          </p:cNvSpPr>
          <p:nvPr/>
        </p:nvSpPr>
        <p:spPr bwMode="auto">
          <a:xfrm>
            <a:off x="59424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8" name="Line 174"/>
          <p:cNvSpPr>
            <a:spLocks noChangeShapeType="1"/>
          </p:cNvSpPr>
          <p:nvPr/>
        </p:nvSpPr>
        <p:spPr bwMode="auto">
          <a:xfrm>
            <a:off x="59900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59" name="Line 175"/>
          <p:cNvSpPr>
            <a:spLocks noChangeShapeType="1"/>
          </p:cNvSpPr>
          <p:nvPr/>
        </p:nvSpPr>
        <p:spPr bwMode="auto">
          <a:xfrm>
            <a:off x="6009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0" name="Line 176"/>
          <p:cNvSpPr>
            <a:spLocks noChangeShapeType="1"/>
          </p:cNvSpPr>
          <p:nvPr/>
        </p:nvSpPr>
        <p:spPr bwMode="auto">
          <a:xfrm>
            <a:off x="6029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1" name="Line 177"/>
          <p:cNvSpPr>
            <a:spLocks noChangeShapeType="1"/>
          </p:cNvSpPr>
          <p:nvPr/>
        </p:nvSpPr>
        <p:spPr bwMode="auto">
          <a:xfrm>
            <a:off x="60495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2" name="Line 178"/>
          <p:cNvSpPr>
            <a:spLocks noChangeShapeType="1"/>
          </p:cNvSpPr>
          <p:nvPr/>
        </p:nvSpPr>
        <p:spPr bwMode="auto">
          <a:xfrm>
            <a:off x="60948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3" name="Line 179"/>
          <p:cNvSpPr>
            <a:spLocks noChangeShapeType="1"/>
          </p:cNvSpPr>
          <p:nvPr/>
        </p:nvSpPr>
        <p:spPr bwMode="auto">
          <a:xfrm>
            <a:off x="61150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4" name="Line 180"/>
          <p:cNvSpPr>
            <a:spLocks noChangeShapeType="1"/>
          </p:cNvSpPr>
          <p:nvPr/>
        </p:nvSpPr>
        <p:spPr bwMode="auto">
          <a:xfrm>
            <a:off x="6135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5" name="Line 181"/>
          <p:cNvSpPr>
            <a:spLocks noChangeShapeType="1"/>
          </p:cNvSpPr>
          <p:nvPr/>
        </p:nvSpPr>
        <p:spPr bwMode="auto">
          <a:xfrm>
            <a:off x="6156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6" name="Line 182"/>
          <p:cNvSpPr>
            <a:spLocks noChangeShapeType="1"/>
          </p:cNvSpPr>
          <p:nvPr/>
        </p:nvSpPr>
        <p:spPr bwMode="auto">
          <a:xfrm>
            <a:off x="6201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7" name="Line 183"/>
          <p:cNvSpPr>
            <a:spLocks noChangeShapeType="1"/>
          </p:cNvSpPr>
          <p:nvPr/>
        </p:nvSpPr>
        <p:spPr bwMode="auto">
          <a:xfrm>
            <a:off x="62233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8" name="Line 184"/>
          <p:cNvSpPr>
            <a:spLocks noChangeShapeType="1"/>
          </p:cNvSpPr>
          <p:nvPr/>
        </p:nvSpPr>
        <p:spPr bwMode="auto">
          <a:xfrm>
            <a:off x="62424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69" name="Line 185"/>
          <p:cNvSpPr>
            <a:spLocks noChangeShapeType="1"/>
          </p:cNvSpPr>
          <p:nvPr/>
        </p:nvSpPr>
        <p:spPr bwMode="auto">
          <a:xfrm>
            <a:off x="62674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0" name="Line 186"/>
          <p:cNvSpPr>
            <a:spLocks noChangeShapeType="1"/>
          </p:cNvSpPr>
          <p:nvPr/>
        </p:nvSpPr>
        <p:spPr bwMode="auto">
          <a:xfrm>
            <a:off x="6309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1" name="Line 187"/>
          <p:cNvSpPr>
            <a:spLocks noChangeShapeType="1"/>
          </p:cNvSpPr>
          <p:nvPr/>
        </p:nvSpPr>
        <p:spPr bwMode="auto">
          <a:xfrm>
            <a:off x="63281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2" name="Line 188"/>
          <p:cNvSpPr>
            <a:spLocks noChangeShapeType="1"/>
          </p:cNvSpPr>
          <p:nvPr/>
        </p:nvSpPr>
        <p:spPr bwMode="auto">
          <a:xfrm>
            <a:off x="634841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3" name="Line 189"/>
          <p:cNvSpPr>
            <a:spLocks noChangeShapeType="1"/>
          </p:cNvSpPr>
          <p:nvPr/>
        </p:nvSpPr>
        <p:spPr bwMode="auto">
          <a:xfrm>
            <a:off x="63757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4" name="Line 190"/>
          <p:cNvSpPr>
            <a:spLocks noChangeShapeType="1"/>
          </p:cNvSpPr>
          <p:nvPr/>
        </p:nvSpPr>
        <p:spPr bwMode="auto">
          <a:xfrm>
            <a:off x="64150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5" name="Line 191"/>
          <p:cNvSpPr>
            <a:spLocks noChangeShapeType="1"/>
          </p:cNvSpPr>
          <p:nvPr/>
        </p:nvSpPr>
        <p:spPr bwMode="auto">
          <a:xfrm>
            <a:off x="6435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6" name="Line 192"/>
          <p:cNvSpPr>
            <a:spLocks noChangeShapeType="1"/>
          </p:cNvSpPr>
          <p:nvPr/>
        </p:nvSpPr>
        <p:spPr bwMode="auto">
          <a:xfrm>
            <a:off x="6461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7" name="Line 193"/>
          <p:cNvSpPr>
            <a:spLocks noChangeShapeType="1"/>
          </p:cNvSpPr>
          <p:nvPr/>
        </p:nvSpPr>
        <p:spPr bwMode="auto">
          <a:xfrm>
            <a:off x="64805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8" name="Line 194"/>
          <p:cNvSpPr>
            <a:spLocks noChangeShapeType="1"/>
          </p:cNvSpPr>
          <p:nvPr/>
        </p:nvSpPr>
        <p:spPr bwMode="auto">
          <a:xfrm>
            <a:off x="65210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79" name="Line 195"/>
          <p:cNvSpPr>
            <a:spLocks noChangeShapeType="1"/>
          </p:cNvSpPr>
          <p:nvPr/>
        </p:nvSpPr>
        <p:spPr bwMode="auto">
          <a:xfrm>
            <a:off x="6542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0" name="Line 196"/>
          <p:cNvSpPr>
            <a:spLocks noChangeShapeType="1"/>
          </p:cNvSpPr>
          <p:nvPr/>
        </p:nvSpPr>
        <p:spPr bwMode="auto">
          <a:xfrm>
            <a:off x="65674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1" name="Line 197"/>
          <p:cNvSpPr>
            <a:spLocks noChangeShapeType="1"/>
          </p:cNvSpPr>
          <p:nvPr/>
        </p:nvSpPr>
        <p:spPr bwMode="auto">
          <a:xfrm>
            <a:off x="6587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2" name="Line 198"/>
          <p:cNvSpPr>
            <a:spLocks noChangeShapeType="1"/>
          </p:cNvSpPr>
          <p:nvPr/>
        </p:nvSpPr>
        <p:spPr bwMode="auto">
          <a:xfrm>
            <a:off x="66282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3" name="Line 199"/>
          <p:cNvSpPr>
            <a:spLocks noChangeShapeType="1"/>
          </p:cNvSpPr>
          <p:nvPr/>
        </p:nvSpPr>
        <p:spPr bwMode="auto">
          <a:xfrm>
            <a:off x="66484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4" name="Line 200"/>
          <p:cNvSpPr>
            <a:spLocks noChangeShapeType="1"/>
          </p:cNvSpPr>
          <p:nvPr/>
        </p:nvSpPr>
        <p:spPr bwMode="auto">
          <a:xfrm>
            <a:off x="66734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5" name="Line 201"/>
          <p:cNvSpPr>
            <a:spLocks noChangeShapeType="1"/>
          </p:cNvSpPr>
          <p:nvPr/>
        </p:nvSpPr>
        <p:spPr bwMode="auto">
          <a:xfrm>
            <a:off x="6694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6" name="Line 202"/>
          <p:cNvSpPr>
            <a:spLocks noChangeShapeType="1"/>
          </p:cNvSpPr>
          <p:nvPr/>
        </p:nvSpPr>
        <p:spPr bwMode="auto">
          <a:xfrm>
            <a:off x="6735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7" name="Line 203"/>
          <p:cNvSpPr>
            <a:spLocks noChangeShapeType="1"/>
          </p:cNvSpPr>
          <p:nvPr/>
        </p:nvSpPr>
        <p:spPr bwMode="auto">
          <a:xfrm>
            <a:off x="6761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8" name="Line 204"/>
          <p:cNvSpPr>
            <a:spLocks noChangeShapeType="1"/>
          </p:cNvSpPr>
          <p:nvPr/>
        </p:nvSpPr>
        <p:spPr bwMode="auto">
          <a:xfrm>
            <a:off x="67806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89" name="Line 205"/>
          <p:cNvSpPr>
            <a:spLocks noChangeShapeType="1"/>
          </p:cNvSpPr>
          <p:nvPr/>
        </p:nvSpPr>
        <p:spPr bwMode="auto">
          <a:xfrm>
            <a:off x="68008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0" name="Line 206"/>
          <p:cNvSpPr>
            <a:spLocks noChangeShapeType="1"/>
          </p:cNvSpPr>
          <p:nvPr/>
        </p:nvSpPr>
        <p:spPr bwMode="auto">
          <a:xfrm>
            <a:off x="6842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1" name="Line 207"/>
          <p:cNvSpPr>
            <a:spLocks noChangeShapeType="1"/>
          </p:cNvSpPr>
          <p:nvPr/>
        </p:nvSpPr>
        <p:spPr bwMode="auto">
          <a:xfrm>
            <a:off x="6867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2" name="Line 208"/>
          <p:cNvSpPr>
            <a:spLocks noChangeShapeType="1"/>
          </p:cNvSpPr>
          <p:nvPr/>
        </p:nvSpPr>
        <p:spPr bwMode="auto">
          <a:xfrm>
            <a:off x="6887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3" name="Line 209"/>
          <p:cNvSpPr>
            <a:spLocks noChangeShapeType="1"/>
          </p:cNvSpPr>
          <p:nvPr/>
        </p:nvSpPr>
        <p:spPr bwMode="auto">
          <a:xfrm>
            <a:off x="69091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4" name="Line 210"/>
          <p:cNvSpPr>
            <a:spLocks noChangeShapeType="1"/>
          </p:cNvSpPr>
          <p:nvPr/>
        </p:nvSpPr>
        <p:spPr bwMode="auto">
          <a:xfrm>
            <a:off x="69532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5" name="Line 211"/>
          <p:cNvSpPr>
            <a:spLocks noChangeShapeType="1"/>
          </p:cNvSpPr>
          <p:nvPr/>
        </p:nvSpPr>
        <p:spPr bwMode="auto">
          <a:xfrm>
            <a:off x="6973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6" name="Line 212"/>
          <p:cNvSpPr>
            <a:spLocks noChangeShapeType="1"/>
          </p:cNvSpPr>
          <p:nvPr/>
        </p:nvSpPr>
        <p:spPr bwMode="auto">
          <a:xfrm>
            <a:off x="6994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7" name="Line 213"/>
          <p:cNvSpPr>
            <a:spLocks noChangeShapeType="1"/>
          </p:cNvSpPr>
          <p:nvPr/>
        </p:nvSpPr>
        <p:spPr bwMode="auto">
          <a:xfrm>
            <a:off x="70139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8" name="Line 214"/>
          <p:cNvSpPr>
            <a:spLocks noChangeShapeType="1"/>
          </p:cNvSpPr>
          <p:nvPr/>
        </p:nvSpPr>
        <p:spPr bwMode="auto">
          <a:xfrm>
            <a:off x="70615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199" name="Line 215"/>
          <p:cNvSpPr>
            <a:spLocks noChangeShapeType="1"/>
          </p:cNvSpPr>
          <p:nvPr/>
        </p:nvSpPr>
        <p:spPr bwMode="auto">
          <a:xfrm>
            <a:off x="7080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0" name="Line 216"/>
          <p:cNvSpPr>
            <a:spLocks noChangeShapeType="1"/>
          </p:cNvSpPr>
          <p:nvPr/>
        </p:nvSpPr>
        <p:spPr bwMode="auto">
          <a:xfrm>
            <a:off x="7100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1" name="Line 217"/>
          <p:cNvSpPr>
            <a:spLocks noChangeShapeType="1"/>
          </p:cNvSpPr>
          <p:nvPr/>
        </p:nvSpPr>
        <p:spPr bwMode="auto">
          <a:xfrm>
            <a:off x="7121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2" name="Line 218"/>
          <p:cNvSpPr>
            <a:spLocks noChangeShapeType="1"/>
          </p:cNvSpPr>
          <p:nvPr/>
        </p:nvSpPr>
        <p:spPr bwMode="auto">
          <a:xfrm>
            <a:off x="2433638"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3" name="Rectangle 219"/>
          <p:cNvSpPr>
            <a:spLocks noChangeArrowheads="1"/>
          </p:cNvSpPr>
          <p:nvPr/>
        </p:nvSpPr>
        <p:spPr bwMode="auto">
          <a:xfrm>
            <a:off x="2325938" y="5395913"/>
            <a:ext cx="235642"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80</a:t>
            </a:r>
          </a:p>
        </p:txBody>
      </p:sp>
      <p:sp>
        <p:nvSpPr>
          <p:cNvPr id="42204" name="Line 220"/>
          <p:cNvSpPr>
            <a:spLocks noChangeShapeType="1"/>
          </p:cNvSpPr>
          <p:nvPr/>
        </p:nvSpPr>
        <p:spPr bwMode="auto">
          <a:xfrm>
            <a:off x="2858691"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5" name="Rectangle 221"/>
          <p:cNvSpPr>
            <a:spLocks noChangeArrowheads="1"/>
          </p:cNvSpPr>
          <p:nvPr/>
        </p:nvSpPr>
        <p:spPr bwMode="auto">
          <a:xfrm>
            <a:off x="272932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100</a:t>
            </a:r>
          </a:p>
        </p:txBody>
      </p:sp>
      <p:sp>
        <p:nvSpPr>
          <p:cNvPr id="42206" name="Line 222"/>
          <p:cNvSpPr>
            <a:spLocks noChangeShapeType="1"/>
          </p:cNvSpPr>
          <p:nvPr/>
        </p:nvSpPr>
        <p:spPr bwMode="auto">
          <a:xfrm>
            <a:off x="328612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7" name="Rectangle 223"/>
          <p:cNvSpPr>
            <a:spLocks noChangeArrowheads="1"/>
          </p:cNvSpPr>
          <p:nvPr/>
        </p:nvSpPr>
        <p:spPr bwMode="auto">
          <a:xfrm>
            <a:off x="315616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120</a:t>
            </a:r>
          </a:p>
        </p:txBody>
      </p:sp>
      <p:sp>
        <p:nvSpPr>
          <p:cNvPr id="42208" name="Line 224"/>
          <p:cNvSpPr>
            <a:spLocks noChangeShapeType="1"/>
          </p:cNvSpPr>
          <p:nvPr/>
        </p:nvSpPr>
        <p:spPr bwMode="auto">
          <a:xfrm>
            <a:off x="3718322"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09" name="Rectangle 225"/>
          <p:cNvSpPr>
            <a:spLocks noChangeArrowheads="1"/>
          </p:cNvSpPr>
          <p:nvPr/>
        </p:nvSpPr>
        <p:spPr bwMode="auto">
          <a:xfrm>
            <a:off x="3589555"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140</a:t>
            </a:r>
          </a:p>
        </p:txBody>
      </p:sp>
      <p:sp>
        <p:nvSpPr>
          <p:cNvPr id="42210" name="Line 226"/>
          <p:cNvSpPr>
            <a:spLocks noChangeShapeType="1"/>
          </p:cNvSpPr>
          <p:nvPr/>
        </p:nvSpPr>
        <p:spPr bwMode="auto">
          <a:xfrm>
            <a:off x="4144566"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11" name="Rectangle 227"/>
          <p:cNvSpPr>
            <a:spLocks noChangeArrowheads="1"/>
          </p:cNvSpPr>
          <p:nvPr/>
        </p:nvSpPr>
        <p:spPr bwMode="auto">
          <a:xfrm>
            <a:off x="401460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160</a:t>
            </a:r>
          </a:p>
        </p:txBody>
      </p:sp>
      <p:sp>
        <p:nvSpPr>
          <p:cNvPr id="42212" name="Line 228"/>
          <p:cNvSpPr>
            <a:spLocks noChangeShapeType="1"/>
          </p:cNvSpPr>
          <p:nvPr/>
        </p:nvSpPr>
        <p:spPr bwMode="auto">
          <a:xfrm>
            <a:off x="4570810"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13" name="Rectangle 229"/>
          <p:cNvSpPr>
            <a:spLocks noChangeArrowheads="1"/>
          </p:cNvSpPr>
          <p:nvPr/>
        </p:nvSpPr>
        <p:spPr bwMode="auto">
          <a:xfrm>
            <a:off x="4442043"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180</a:t>
            </a:r>
          </a:p>
        </p:txBody>
      </p:sp>
      <p:sp>
        <p:nvSpPr>
          <p:cNvPr id="42214" name="Line 230"/>
          <p:cNvSpPr>
            <a:spLocks noChangeShapeType="1"/>
          </p:cNvSpPr>
          <p:nvPr/>
        </p:nvSpPr>
        <p:spPr bwMode="auto">
          <a:xfrm>
            <a:off x="5004197"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15" name="Rectangle 231"/>
          <p:cNvSpPr>
            <a:spLocks noChangeArrowheads="1"/>
          </p:cNvSpPr>
          <p:nvPr/>
        </p:nvSpPr>
        <p:spPr bwMode="auto">
          <a:xfrm>
            <a:off x="487304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200</a:t>
            </a:r>
          </a:p>
        </p:txBody>
      </p:sp>
      <p:sp>
        <p:nvSpPr>
          <p:cNvPr id="42216" name="Line 232"/>
          <p:cNvSpPr>
            <a:spLocks noChangeShapeType="1"/>
          </p:cNvSpPr>
          <p:nvPr/>
        </p:nvSpPr>
        <p:spPr bwMode="auto">
          <a:xfrm>
            <a:off x="5429250"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17" name="Rectangle 233"/>
          <p:cNvSpPr>
            <a:spLocks noChangeArrowheads="1"/>
          </p:cNvSpPr>
          <p:nvPr/>
        </p:nvSpPr>
        <p:spPr bwMode="auto">
          <a:xfrm>
            <a:off x="530107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220</a:t>
            </a:r>
          </a:p>
        </p:txBody>
      </p:sp>
      <p:sp>
        <p:nvSpPr>
          <p:cNvPr id="42218" name="Line 234"/>
          <p:cNvSpPr>
            <a:spLocks noChangeShapeType="1"/>
          </p:cNvSpPr>
          <p:nvPr/>
        </p:nvSpPr>
        <p:spPr bwMode="auto">
          <a:xfrm>
            <a:off x="585668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19" name="Rectangle 235"/>
          <p:cNvSpPr>
            <a:spLocks noChangeArrowheads="1"/>
          </p:cNvSpPr>
          <p:nvPr/>
        </p:nvSpPr>
        <p:spPr bwMode="auto">
          <a:xfrm>
            <a:off x="5727322"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240</a:t>
            </a:r>
          </a:p>
        </p:txBody>
      </p:sp>
      <p:sp>
        <p:nvSpPr>
          <p:cNvPr id="42220" name="Line 236"/>
          <p:cNvSpPr>
            <a:spLocks noChangeShapeType="1"/>
          </p:cNvSpPr>
          <p:nvPr/>
        </p:nvSpPr>
        <p:spPr bwMode="auto">
          <a:xfrm>
            <a:off x="6287691"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21" name="Rectangle 237"/>
          <p:cNvSpPr>
            <a:spLocks noChangeArrowheads="1"/>
          </p:cNvSpPr>
          <p:nvPr/>
        </p:nvSpPr>
        <p:spPr bwMode="auto">
          <a:xfrm>
            <a:off x="6157733"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260</a:t>
            </a:r>
          </a:p>
        </p:txBody>
      </p:sp>
      <p:sp>
        <p:nvSpPr>
          <p:cNvPr id="42222" name="Line 238"/>
          <p:cNvSpPr>
            <a:spLocks noChangeShapeType="1"/>
          </p:cNvSpPr>
          <p:nvPr/>
        </p:nvSpPr>
        <p:spPr bwMode="auto">
          <a:xfrm>
            <a:off x="671512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23" name="Rectangle 239"/>
          <p:cNvSpPr>
            <a:spLocks noChangeArrowheads="1"/>
          </p:cNvSpPr>
          <p:nvPr/>
        </p:nvSpPr>
        <p:spPr bwMode="auto">
          <a:xfrm>
            <a:off x="658635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280</a:t>
            </a:r>
          </a:p>
        </p:txBody>
      </p:sp>
      <p:sp>
        <p:nvSpPr>
          <p:cNvPr id="42224" name="Line 240"/>
          <p:cNvSpPr>
            <a:spLocks noChangeShapeType="1"/>
          </p:cNvSpPr>
          <p:nvPr/>
        </p:nvSpPr>
        <p:spPr bwMode="auto">
          <a:xfrm>
            <a:off x="7147322"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25" name="Rectangle 241"/>
          <p:cNvSpPr>
            <a:spLocks noChangeArrowheads="1"/>
          </p:cNvSpPr>
          <p:nvPr/>
        </p:nvSpPr>
        <p:spPr bwMode="auto">
          <a:xfrm>
            <a:off x="7016174"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300</a:t>
            </a:r>
          </a:p>
        </p:txBody>
      </p:sp>
      <p:sp>
        <p:nvSpPr>
          <p:cNvPr id="42226" name="Rectangle 242"/>
          <p:cNvSpPr>
            <a:spLocks noChangeArrowheads="1"/>
          </p:cNvSpPr>
          <p:nvPr/>
        </p:nvSpPr>
        <p:spPr bwMode="auto">
          <a:xfrm>
            <a:off x="4572066" y="5534026"/>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2227" name="Line 243"/>
          <p:cNvSpPr>
            <a:spLocks noChangeShapeType="1"/>
          </p:cNvSpPr>
          <p:nvPr/>
        </p:nvSpPr>
        <p:spPr bwMode="auto">
          <a:xfrm flipV="1">
            <a:off x="2325291" y="1647825"/>
            <a:ext cx="0" cy="37338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28" name="Line 244"/>
          <p:cNvSpPr>
            <a:spLocks noChangeShapeType="1"/>
          </p:cNvSpPr>
          <p:nvPr/>
        </p:nvSpPr>
        <p:spPr bwMode="auto">
          <a:xfrm flipH="1">
            <a:off x="2295525" y="53494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29" name="Line 245"/>
          <p:cNvSpPr>
            <a:spLocks noChangeShapeType="1"/>
          </p:cNvSpPr>
          <p:nvPr/>
        </p:nvSpPr>
        <p:spPr bwMode="auto">
          <a:xfrm flipH="1">
            <a:off x="2295525" y="531018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0" name="Line 246"/>
          <p:cNvSpPr>
            <a:spLocks noChangeShapeType="1"/>
          </p:cNvSpPr>
          <p:nvPr/>
        </p:nvSpPr>
        <p:spPr bwMode="auto">
          <a:xfrm flipH="1">
            <a:off x="2295525" y="52708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1" name="Line 247"/>
          <p:cNvSpPr>
            <a:spLocks noChangeShapeType="1"/>
          </p:cNvSpPr>
          <p:nvPr/>
        </p:nvSpPr>
        <p:spPr bwMode="auto">
          <a:xfrm flipH="1">
            <a:off x="2295525" y="523875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2" name="Line 248"/>
          <p:cNvSpPr>
            <a:spLocks noChangeShapeType="1"/>
          </p:cNvSpPr>
          <p:nvPr/>
        </p:nvSpPr>
        <p:spPr bwMode="auto">
          <a:xfrm flipH="1">
            <a:off x="2295525" y="516016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3" name="Line 249"/>
          <p:cNvSpPr>
            <a:spLocks noChangeShapeType="1"/>
          </p:cNvSpPr>
          <p:nvPr/>
        </p:nvSpPr>
        <p:spPr bwMode="auto">
          <a:xfrm flipH="1">
            <a:off x="2295525" y="51208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4" name="Line 250"/>
          <p:cNvSpPr>
            <a:spLocks noChangeShapeType="1"/>
          </p:cNvSpPr>
          <p:nvPr/>
        </p:nvSpPr>
        <p:spPr bwMode="auto">
          <a:xfrm flipH="1">
            <a:off x="2295525" y="50887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5" name="Line 251"/>
          <p:cNvSpPr>
            <a:spLocks noChangeShapeType="1"/>
          </p:cNvSpPr>
          <p:nvPr/>
        </p:nvSpPr>
        <p:spPr bwMode="auto">
          <a:xfrm flipH="1">
            <a:off x="2295525" y="50494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6" name="Line 252"/>
          <p:cNvSpPr>
            <a:spLocks noChangeShapeType="1"/>
          </p:cNvSpPr>
          <p:nvPr/>
        </p:nvSpPr>
        <p:spPr bwMode="auto">
          <a:xfrm flipH="1">
            <a:off x="2295525" y="49768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7" name="Line 253"/>
          <p:cNvSpPr>
            <a:spLocks noChangeShapeType="1"/>
          </p:cNvSpPr>
          <p:nvPr/>
        </p:nvSpPr>
        <p:spPr bwMode="auto">
          <a:xfrm flipH="1">
            <a:off x="2295525" y="49375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8" name="Line 254"/>
          <p:cNvSpPr>
            <a:spLocks noChangeShapeType="1"/>
          </p:cNvSpPr>
          <p:nvPr/>
        </p:nvSpPr>
        <p:spPr bwMode="auto">
          <a:xfrm flipH="1">
            <a:off x="2295525" y="48994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39" name="Line 255"/>
          <p:cNvSpPr>
            <a:spLocks noChangeShapeType="1"/>
          </p:cNvSpPr>
          <p:nvPr/>
        </p:nvSpPr>
        <p:spPr bwMode="auto">
          <a:xfrm flipH="1">
            <a:off x="2295525" y="48601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0" name="Line 256"/>
          <p:cNvSpPr>
            <a:spLocks noChangeShapeType="1"/>
          </p:cNvSpPr>
          <p:nvPr/>
        </p:nvSpPr>
        <p:spPr bwMode="auto">
          <a:xfrm flipH="1">
            <a:off x="2295525" y="478750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1" name="Line 257"/>
          <p:cNvSpPr>
            <a:spLocks noChangeShapeType="1"/>
          </p:cNvSpPr>
          <p:nvPr/>
        </p:nvSpPr>
        <p:spPr bwMode="auto">
          <a:xfrm flipH="1">
            <a:off x="2295525" y="47482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2" name="Line 258"/>
          <p:cNvSpPr>
            <a:spLocks noChangeShapeType="1"/>
          </p:cNvSpPr>
          <p:nvPr/>
        </p:nvSpPr>
        <p:spPr bwMode="auto">
          <a:xfrm flipH="1">
            <a:off x="2295525" y="47160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3" name="Line 259"/>
          <p:cNvSpPr>
            <a:spLocks noChangeShapeType="1"/>
          </p:cNvSpPr>
          <p:nvPr/>
        </p:nvSpPr>
        <p:spPr bwMode="auto">
          <a:xfrm flipH="1">
            <a:off x="2295525" y="467677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4" name="Line 260"/>
          <p:cNvSpPr>
            <a:spLocks noChangeShapeType="1"/>
          </p:cNvSpPr>
          <p:nvPr/>
        </p:nvSpPr>
        <p:spPr bwMode="auto">
          <a:xfrm flipH="1">
            <a:off x="2295525" y="459819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5" name="Line 261"/>
          <p:cNvSpPr>
            <a:spLocks noChangeShapeType="1"/>
          </p:cNvSpPr>
          <p:nvPr/>
        </p:nvSpPr>
        <p:spPr bwMode="auto">
          <a:xfrm flipH="1">
            <a:off x="2295525" y="45660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6" name="Line 262"/>
          <p:cNvSpPr>
            <a:spLocks noChangeShapeType="1"/>
          </p:cNvSpPr>
          <p:nvPr/>
        </p:nvSpPr>
        <p:spPr bwMode="auto">
          <a:xfrm flipH="1">
            <a:off x="2295525" y="452675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7" name="Line 263"/>
          <p:cNvSpPr>
            <a:spLocks noChangeShapeType="1"/>
          </p:cNvSpPr>
          <p:nvPr/>
        </p:nvSpPr>
        <p:spPr bwMode="auto">
          <a:xfrm flipH="1">
            <a:off x="2295525" y="44874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8" name="Line 264"/>
          <p:cNvSpPr>
            <a:spLocks noChangeShapeType="1"/>
          </p:cNvSpPr>
          <p:nvPr/>
        </p:nvSpPr>
        <p:spPr bwMode="auto">
          <a:xfrm flipH="1">
            <a:off x="2295525" y="44160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49" name="Line 265"/>
          <p:cNvSpPr>
            <a:spLocks noChangeShapeType="1"/>
          </p:cNvSpPr>
          <p:nvPr/>
        </p:nvSpPr>
        <p:spPr bwMode="auto">
          <a:xfrm flipH="1">
            <a:off x="2295525" y="43767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0" name="Line 266"/>
          <p:cNvSpPr>
            <a:spLocks noChangeShapeType="1"/>
          </p:cNvSpPr>
          <p:nvPr/>
        </p:nvSpPr>
        <p:spPr bwMode="auto">
          <a:xfrm flipH="1">
            <a:off x="2295525" y="43374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1" name="Line 267"/>
          <p:cNvSpPr>
            <a:spLocks noChangeShapeType="1"/>
          </p:cNvSpPr>
          <p:nvPr/>
        </p:nvSpPr>
        <p:spPr bwMode="auto">
          <a:xfrm flipH="1">
            <a:off x="2295525" y="43053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2" name="Line 268"/>
          <p:cNvSpPr>
            <a:spLocks noChangeShapeType="1"/>
          </p:cNvSpPr>
          <p:nvPr/>
        </p:nvSpPr>
        <p:spPr bwMode="auto">
          <a:xfrm flipH="1">
            <a:off x="2295525" y="422671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3" name="Line 269"/>
          <p:cNvSpPr>
            <a:spLocks noChangeShapeType="1"/>
          </p:cNvSpPr>
          <p:nvPr/>
        </p:nvSpPr>
        <p:spPr bwMode="auto">
          <a:xfrm flipH="1">
            <a:off x="2295525" y="41874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4" name="Line 270"/>
          <p:cNvSpPr>
            <a:spLocks noChangeShapeType="1"/>
          </p:cNvSpPr>
          <p:nvPr/>
        </p:nvSpPr>
        <p:spPr bwMode="auto">
          <a:xfrm flipH="1">
            <a:off x="2295525" y="41540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5" name="Line 271"/>
          <p:cNvSpPr>
            <a:spLocks noChangeShapeType="1"/>
          </p:cNvSpPr>
          <p:nvPr/>
        </p:nvSpPr>
        <p:spPr bwMode="auto">
          <a:xfrm flipH="1">
            <a:off x="2295525" y="41148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6" name="Line 272"/>
          <p:cNvSpPr>
            <a:spLocks noChangeShapeType="1"/>
          </p:cNvSpPr>
          <p:nvPr/>
        </p:nvSpPr>
        <p:spPr bwMode="auto">
          <a:xfrm flipH="1">
            <a:off x="2295525" y="40433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7" name="Line 273"/>
          <p:cNvSpPr>
            <a:spLocks noChangeShapeType="1"/>
          </p:cNvSpPr>
          <p:nvPr/>
        </p:nvSpPr>
        <p:spPr bwMode="auto">
          <a:xfrm flipH="1">
            <a:off x="2295525" y="400407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8" name="Line 274"/>
          <p:cNvSpPr>
            <a:spLocks noChangeShapeType="1"/>
          </p:cNvSpPr>
          <p:nvPr/>
        </p:nvSpPr>
        <p:spPr bwMode="auto">
          <a:xfrm flipH="1">
            <a:off x="2295525" y="396478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59" name="Line 275"/>
          <p:cNvSpPr>
            <a:spLocks noChangeShapeType="1"/>
          </p:cNvSpPr>
          <p:nvPr/>
        </p:nvSpPr>
        <p:spPr bwMode="auto">
          <a:xfrm flipH="1">
            <a:off x="2295525" y="39254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0" name="Line 276"/>
          <p:cNvSpPr>
            <a:spLocks noChangeShapeType="1"/>
          </p:cNvSpPr>
          <p:nvPr/>
        </p:nvSpPr>
        <p:spPr bwMode="auto">
          <a:xfrm flipH="1">
            <a:off x="2295525" y="385405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1" name="Line 277"/>
          <p:cNvSpPr>
            <a:spLocks noChangeShapeType="1"/>
          </p:cNvSpPr>
          <p:nvPr/>
        </p:nvSpPr>
        <p:spPr bwMode="auto">
          <a:xfrm flipH="1">
            <a:off x="2295525" y="38147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2" name="Line 278"/>
          <p:cNvSpPr>
            <a:spLocks noChangeShapeType="1"/>
          </p:cNvSpPr>
          <p:nvPr/>
        </p:nvSpPr>
        <p:spPr bwMode="auto">
          <a:xfrm flipH="1">
            <a:off x="2295525" y="37826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3" name="Line 279"/>
          <p:cNvSpPr>
            <a:spLocks noChangeShapeType="1"/>
          </p:cNvSpPr>
          <p:nvPr/>
        </p:nvSpPr>
        <p:spPr bwMode="auto">
          <a:xfrm flipH="1">
            <a:off x="2295525" y="37433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4" name="Line 280"/>
          <p:cNvSpPr>
            <a:spLocks noChangeShapeType="1"/>
          </p:cNvSpPr>
          <p:nvPr/>
        </p:nvSpPr>
        <p:spPr bwMode="auto">
          <a:xfrm flipH="1">
            <a:off x="2295525" y="366474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5" name="Line 281"/>
          <p:cNvSpPr>
            <a:spLocks noChangeShapeType="1"/>
          </p:cNvSpPr>
          <p:nvPr/>
        </p:nvSpPr>
        <p:spPr bwMode="auto">
          <a:xfrm flipH="1">
            <a:off x="2295525" y="36325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6" name="Line 282"/>
          <p:cNvSpPr>
            <a:spLocks noChangeShapeType="1"/>
          </p:cNvSpPr>
          <p:nvPr/>
        </p:nvSpPr>
        <p:spPr bwMode="auto">
          <a:xfrm flipH="1">
            <a:off x="2295525" y="359330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7" name="Line 283"/>
          <p:cNvSpPr>
            <a:spLocks noChangeShapeType="1"/>
          </p:cNvSpPr>
          <p:nvPr/>
        </p:nvSpPr>
        <p:spPr bwMode="auto">
          <a:xfrm flipH="1">
            <a:off x="2295525" y="35540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8" name="Line 284"/>
          <p:cNvSpPr>
            <a:spLocks noChangeShapeType="1"/>
          </p:cNvSpPr>
          <p:nvPr/>
        </p:nvSpPr>
        <p:spPr bwMode="auto">
          <a:xfrm flipH="1">
            <a:off x="2295525" y="34825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69" name="Line 285"/>
          <p:cNvSpPr>
            <a:spLocks noChangeShapeType="1"/>
          </p:cNvSpPr>
          <p:nvPr/>
        </p:nvSpPr>
        <p:spPr bwMode="auto">
          <a:xfrm flipH="1">
            <a:off x="2295525" y="344328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0" name="Line 286"/>
          <p:cNvSpPr>
            <a:spLocks noChangeShapeType="1"/>
          </p:cNvSpPr>
          <p:nvPr/>
        </p:nvSpPr>
        <p:spPr bwMode="auto">
          <a:xfrm flipH="1">
            <a:off x="2295525" y="34039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1" name="Line 287"/>
          <p:cNvSpPr>
            <a:spLocks noChangeShapeType="1"/>
          </p:cNvSpPr>
          <p:nvPr/>
        </p:nvSpPr>
        <p:spPr bwMode="auto">
          <a:xfrm flipH="1">
            <a:off x="2295525" y="337066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2" name="Line 288"/>
          <p:cNvSpPr>
            <a:spLocks noChangeShapeType="1"/>
          </p:cNvSpPr>
          <p:nvPr/>
        </p:nvSpPr>
        <p:spPr bwMode="auto">
          <a:xfrm flipH="1">
            <a:off x="2295525" y="329326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3" name="Line 289"/>
          <p:cNvSpPr>
            <a:spLocks noChangeShapeType="1"/>
          </p:cNvSpPr>
          <p:nvPr/>
        </p:nvSpPr>
        <p:spPr bwMode="auto">
          <a:xfrm flipH="1">
            <a:off x="2295525" y="32539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4" name="Line 290"/>
          <p:cNvSpPr>
            <a:spLocks noChangeShapeType="1"/>
          </p:cNvSpPr>
          <p:nvPr/>
        </p:nvSpPr>
        <p:spPr bwMode="auto">
          <a:xfrm flipH="1">
            <a:off x="2295525" y="32206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5" name="Line 291"/>
          <p:cNvSpPr>
            <a:spLocks noChangeShapeType="1"/>
          </p:cNvSpPr>
          <p:nvPr/>
        </p:nvSpPr>
        <p:spPr bwMode="auto">
          <a:xfrm flipH="1">
            <a:off x="2295525" y="318135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6" name="Line 292"/>
          <p:cNvSpPr>
            <a:spLocks noChangeShapeType="1"/>
          </p:cNvSpPr>
          <p:nvPr/>
        </p:nvSpPr>
        <p:spPr bwMode="auto">
          <a:xfrm flipH="1">
            <a:off x="2295525" y="31099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7" name="Line 293"/>
          <p:cNvSpPr>
            <a:spLocks noChangeShapeType="1"/>
          </p:cNvSpPr>
          <p:nvPr/>
        </p:nvSpPr>
        <p:spPr bwMode="auto">
          <a:xfrm flipH="1">
            <a:off x="2295525" y="30706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8" name="Line 294"/>
          <p:cNvSpPr>
            <a:spLocks noChangeShapeType="1"/>
          </p:cNvSpPr>
          <p:nvPr/>
        </p:nvSpPr>
        <p:spPr bwMode="auto">
          <a:xfrm flipH="1">
            <a:off x="2295525" y="30313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79" name="Line 295"/>
          <p:cNvSpPr>
            <a:spLocks noChangeShapeType="1"/>
          </p:cNvSpPr>
          <p:nvPr/>
        </p:nvSpPr>
        <p:spPr bwMode="auto">
          <a:xfrm flipH="1">
            <a:off x="2295525" y="29920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0" name="Line 296"/>
          <p:cNvSpPr>
            <a:spLocks noChangeShapeType="1"/>
          </p:cNvSpPr>
          <p:nvPr/>
        </p:nvSpPr>
        <p:spPr bwMode="auto">
          <a:xfrm flipH="1">
            <a:off x="2295525" y="292060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1" name="Line 297"/>
          <p:cNvSpPr>
            <a:spLocks noChangeShapeType="1"/>
          </p:cNvSpPr>
          <p:nvPr/>
        </p:nvSpPr>
        <p:spPr bwMode="auto">
          <a:xfrm flipH="1">
            <a:off x="2295525" y="28813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2" name="Line 298"/>
          <p:cNvSpPr>
            <a:spLocks noChangeShapeType="1"/>
          </p:cNvSpPr>
          <p:nvPr/>
        </p:nvSpPr>
        <p:spPr bwMode="auto">
          <a:xfrm flipH="1">
            <a:off x="2295525" y="28491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3" name="Line 299"/>
          <p:cNvSpPr>
            <a:spLocks noChangeShapeType="1"/>
          </p:cNvSpPr>
          <p:nvPr/>
        </p:nvSpPr>
        <p:spPr bwMode="auto">
          <a:xfrm flipH="1">
            <a:off x="2295525" y="280987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4" name="Line 300"/>
          <p:cNvSpPr>
            <a:spLocks noChangeShapeType="1"/>
          </p:cNvSpPr>
          <p:nvPr/>
        </p:nvSpPr>
        <p:spPr bwMode="auto">
          <a:xfrm flipH="1">
            <a:off x="2295525" y="273129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5" name="Line 301"/>
          <p:cNvSpPr>
            <a:spLocks noChangeShapeType="1"/>
          </p:cNvSpPr>
          <p:nvPr/>
        </p:nvSpPr>
        <p:spPr bwMode="auto">
          <a:xfrm flipH="1">
            <a:off x="2295525" y="26991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6" name="Line 302"/>
          <p:cNvSpPr>
            <a:spLocks noChangeShapeType="1"/>
          </p:cNvSpPr>
          <p:nvPr/>
        </p:nvSpPr>
        <p:spPr bwMode="auto">
          <a:xfrm flipH="1">
            <a:off x="2295525" y="265985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7" name="Line 303"/>
          <p:cNvSpPr>
            <a:spLocks noChangeShapeType="1"/>
          </p:cNvSpPr>
          <p:nvPr/>
        </p:nvSpPr>
        <p:spPr bwMode="auto">
          <a:xfrm flipH="1">
            <a:off x="2295525" y="26205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8" name="Line 304"/>
          <p:cNvSpPr>
            <a:spLocks noChangeShapeType="1"/>
          </p:cNvSpPr>
          <p:nvPr/>
        </p:nvSpPr>
        <p:spPr bwMode="auto">
          <a:xfrm flipH="1">
            <a:off x="2295525" y="25479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89" name="Line 305"/>
          <p:cNvSpPr>
            <a:spLocks noChangeShapeType="1"/>
          </p:cNvSpPr>
          <p:nvPr/>
        </p:nvSpPr>
        <p:spPr bwMode="auto">
          <a:xfrm flipH="1">
            <a:off x="2295525" y="25098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0" name="Line 306"/>
          <p:cNvSpPr>
            <a:spLocks noChangeShapeType="1"/>
          </p:cNvSpPr>
          <p:nvPr/>
        </p:nvSpPr>
        <p:spPr bwMode="auto">
          <a:xfrm flipH="1">
            <a:off x="2295525" y="24705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1" name="Line 307"/>
          <p:cNvSpPr>
            <a:spLocks noChangeShapeType="1"/>
          </p:cNvSpPr>
          <p:nvPr/>
        </p:nvSpPr>
        <p:spPr bwMode="auto">
          <a:xfrm flipH="1">
            <a:off x="2295525" y="243721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2" name="Line 308"/>
          <p:cNvSpPr>
            <a:spLocks noChangeShapeType="1"/>
          </p:cNvSpPr>
          <p:nvPr/>
        </p:nvSpPr>
        <p:spPr bwMode="auto">
          <a:xfrm flipH="1">
            <a:off x="2295525" y="23586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3" name="Line 309"/>
          <p:cNvSpPr>
            <a:spLocks noChangeShapeType="1"/>
          </p:cNvSpPr>
          <p:nvPr/>
        </p:nvSpPr>
        <p:spPr bwMode="auto">
          <a:xfrm flipH="1">
            <a:off x="2295525" y="23193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4" name="Line 310"/>
          <p:cNvSpPr>
            <a:spLocks noChangeShapeType="1"/>
          </p:cNvSpPr>
          <p:nvPr/>
        </p:nvSpPr>
        <p:spPr bwMode="auto">
          <a:xfrm flipH="1">
            <a:off x="2295525" y="22871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5" name="Line 311"/>
          <p:cNvSpPr>
            <a:spLocks noChangeShapeType="1"/>
          </p:cNvSpPr>
          <p:nvPr/>
        </p:nvSpPr>
        <p:spPr bwMode="auto">
          <a:xfrm flipH="1">
            <a:off x="2295525" y="22479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6" name="Line 312"/>
          <p:cNvSpPr>
            <a:spLocks noChangeShapeType="1"/>
          </p:cNvSpPr>
          <p:nvPr/>
        </p:nvSpPr>
        <p:spPr bwMode="auto">
          <a:xfrm flipH="1">
            <a:off x="2295525" y="21764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7" name="Line 313"/>
          <p:cNvSpPr>
            <a:spLocks noChangeShapeType="1"/>
          </p:cNvSpPr>
          <p:nvPr/>
        </p:nvSpPr>
        <p:spPr bwMode="auto">
          <a:xfrm flipH="1">
            <a:off x="2295525" y="213717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8" name="Line 314"/>
          <p:cNvSpPr>
            <a:spLocks noChangeShapeType="1"/>
          </p:cNvSpPr>
          <p:nvPr/>
        </p:nvSpPr>
        <p:spPr bwMode="auto">
          <a:xfrm flipH="1">
            <a:off x="2295525" y="209788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299" name="Line 315"/>
          <p:cNvSpPr>
            <a:spLocks noChangeShapeType="1"/>
          </p:cNvSpPr>
          <p:nvPr/>
        </p:nvSpPr>
        <p:spPr bwMode="auto">
          <a:xfrm flipH="1">
            <a:off x="2295525" y="20585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0" name="Line 316"/>
          <p:cNvSpPr>
            <a:spLocks noChangeShapeType="1"/>
          </p:cNvSpPr>
          <p:nvPr/>
        </p:nvSpPr>
        <p:spPr bwMode="auto">
          <a:xfrm flipH="1">
            <a:off x="2295525" y="198715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1" name="Line 317"/>
          <p:cNvSpPr>
            <a:spLocks noChangeShapeType="1"/>
          </p:cNvSpPr>
          <p:nvPr/>
        </p:nvSpPr>
        <p:spPr bwMode="auto">
          <a:xfrm flipH="1">
            <a:off x="2295525" y="19478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2" name="Line 318"/>
          <p:cNvSpPr>
            <a:spLocks noChangeShapeType="1"/>
          </p:cNvSpPr>
          <p:nvPr/>
        </p:nvSpPr>
        <p:spPr bwMode="auto">
          <a:xfrm flipH="1">
            <a:off x="2295525" y="19145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3" name="Line 319"/>
          <p:cNvSpPr>
            <a:spLocks noChangeShapeType="1"/>
          </p:cNvSpPr>
          <p:nvPr/>
        </p:nvSpPr>
        <p:spPr bwMode="auto">
          <a:xfrm flipH="1">
            <a:off x="2295525" y="18764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4" name="Line 320"/>
          <p:cNvSpPr>
            <a:spLocks noChangeShapeType="1"/>
          </p:cNvSpPr>
          <p:nvPr/>
        </p:nvSpPr>
        <p:spPr bwMode="auto">
          <a:xfrm flipH="1">
            <a:off x="2295525" y="179784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5" name="Line 321"/>
          <p:cNvSpPr>
            <a:spLocks noChangeShapeType="1"/>
          </p:cNvSpPr>
          <p:nvPr/>
        </p:nvSpPr>
        <p:spPr bwMode="auto">
          <a:xfrm flipH="1">
            <a:off x="2295525" y="176450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6" name="Line 322"/>
          <p:cNvSpPr>
            <a:spLocks noChangeShapeType="1"/>
          </p:cNvSpPr>
          <p:nvPr/>
        </p:nvSpPr>
        <p:spPr bwMode="auto">
          <a:xfrm flipH="1">
            <a:off x="2295525" y="17252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7" name="Line 323"/>
          <p:cNvSpPr>
            <a:spLocks noChangeShapeType="1"/>
          </p:cNvSpPr>
          <p:nvPr/>
        </p:nvSpPr>
        <p:spPr bwMode="auto">
          <a:xfrm flipH="1">
            <a:off x="2295525" y="16871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8" name="Line 324"/>
          <p:cNvSpPr>
            <a:spLocks noChangeShapeType="1"/>
          </p:cNvSpPr>
          <p:nvPr/>
        </p:nvSpPr>
        <p:spPr bwMode="auto">
          <a:xfrm flipH="1">
            <a:off x="2281237" y="53816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09" name="Rectangle 325"/>
          <p:cNvSpPr>
            <a:spLocks noChangeArrowheads="1"/>
          </p:cNvSpPr>
          <p:nvPr/>
        </p:nvSpPr>
        <p:spPr bwMode="auto">
          <a:xfrm>
            <a:off x="2161553" y="5303044"/>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0</a:t>
            </a:r>
          </a:p>
        </p:txBody>
      </p:sp>
      <p:sp>
        <p:nvSpPr>
          <p:cNvPr id="42310" name="Line 326"/>
          <p:cNvSpPr>
            <a:spLocks noChangeShapeType="1"/>
          </p:cNvSpPr>
          <p:nvPr/>
        </p:nvSpPr>
        <p:spPr bwMode="auto">
          <a:xfrm flipH="1">
            <a:off x="2281237" y="519946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11" name="Rectangle 327"/>
          <p:cNvSpPr>
            <a:spLocks noChangeArrowheads="1"/>
          </p:cNvSpPr>
          <p:nvPr/>
        </p:nvSpPr>
        <p:spPr bwMode="auto">
          <a:xfrm>
            <a:off x="2161553" y="5119688"/>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a:t>
            </a:r>
          </a:p>
        </p:txBody>
      </p:sp>
      <p:sp>
        <p:nvSpPr>
          <p:cNvPr id="42312" name="Line 328"/>
          <p:cNvSpPr>
            <a:spLocks noChangeShapeType="1"/>
          </p:cNvSpPr>
          <p:nvPr/>
        </p:nvSpPr>
        <p:spPr bwMode="auto">
          <a:xfrm flipH="1">
            <a:off x="2281237" y="501015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13" name="Rectangle 329"/>
          <p:cNvSpPr>
            <a:spLocks noChangeArrowheads="1"/>
          </p:cNvSpPr>
          <p:nvPr/>
        </p:nvSpPr>
        <p:spPr bwMode="auto">
          <a:xfrm>
            <a:off x="2113464" y="493037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a:t>
            </a:r>
          </a:p>
        </p:txBody>
      </p:sp>
      <p:sp>
        <p:nvSpPr>
          <p:cNvPr id="42314" name="Line 330"/>
          <p:cNvSpPr>
            <a:spLocks noChangeShapeType="1"/>
          </p:cNvSpPr>
          <p:nvPr/>
        </p:nvSpPr>
        <p:spPr bwMode="auto">
          <a:xfrm flipH="1">
            <a:off x="2281237" y="482679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15" name="Rectangle 331"/>
          <p:cNvSpPr>
            <a:spLocks noChangeArrowheads="1"/>
          </p:cNvSpPr>
          <p:nvPr/>
        </p:nvSpPr>
        <p:spPr bwMode="auto">
          <a:xfrm>
            <a:off x="2113464" y="47482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15</a:t>
            </a:r>
          </a:p>
        </p:txBody>
      </p:sp>
      <p:sp>
        <p:nvSpPr>
          <p:cNvPr id="42316" name="Line 332"/>
          <p:cNvSpPr>
            <a:spLocks noChangeShapeType="1"/>
          </p:cNvSpPr>
          <p:nvPr/>
        </p:nvSpPr>
        <p:spPr bwMode="auto">
          <a:xfrm flipH="1">
            <a:off x="2281237" y="463748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17" name="Rectangle 333"/>
          <p:cNvSpPr>
            <a:spLocks noChangeArrowheads="1"/>
          </p:cNvSpPr>
          <p:nvPr/>
        </p:nvSpPr>
        <p:spPr bwMode="auto">
          <a:xfrm>
            <a:off x="2113464" y="455890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20</a:t>
            </a:r>
          </a:p>
        </p:txBody>
      </p:sp>
      <p:sp>
        <p:nvSpPr>
          <p:cNvPr id="42318" name="Line 334"/>
          <p:cNvSpPr>
            <a:spLocks noChangeShapeType="1"/>
          </p:cNvSpPr>
          <p:nvPr/>
        </p:nvSpPr>
        <p:spPr bwMode="auto">
          <a:xfrm flipH="1">
            <a:off x="2281237" y="444817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19" name="Rectangle 335"/>
          <p:cNvSpPr>
            <a:spLocks noChangeArrowheads="1"/>
          </p:cNvSpPr>
          <p:nvPr/>
        </p:nvSpPr>
        <p:spPr bwMode="auto">
          <a:xfrm>
            <a:off x="2113464" y="436959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25</a:t>
            </a:r>
          </a:p>
        </p:txBody>
      </p:sp>
      <p:sp>
        <p:nvSpPr>
          <p:cNvPr id="42320" name="Line 336"/>
          <p:cNvSpPr>
            <a:spLocks noChangeShapeType="1"/>
          </p:cNvSpPr>
          <p:nvPr/>
        </p:nvSpPr>
        <p:spPr bwMode="auto">
          <a:xfrm flipH="1">
            <a:off x="2281237" y="426601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21" name="Rectangle 337"/>
          <p:cNvSpPr>
            <a:spLocks noChangeArrowheads="1"/>
          </p:cNvSpPr>
          <p:nvPr/>
        </p:nvSpPr>
        <p:spPr bwMode="auto">
          <a:xfrm>
            <a:off x="2113464" y="418623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30</a:t>
            </a:r>
          </a:p>
        </p:txBody>
      </p:sp>
      <p:sp>
        <p:nvSpPr>
          <p:cNvPr id="42322" name="Line 338"/>
          <p:cNvSpPr>
            <a:spLocks noChangeShapeType="1"/>
          </p:cNvSpPr>
          <p:nvPr/>
        </p:nvSpPr>
        <p:spPr bwMode="auto">
          <a:xfrm flipH="1">
            <a:off x="2281237" y="407670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23" name="Rectangle 339"/>
          <p:cNvSpPr>
            <a:spLocks noChangeArrowheads="1"/>
          </p:cNvSpPr>
          <p:nvPr/>
        </p:nvSpPr>
        <p:spPr bwMode="auto">
          <a:xfrm>
            <a:off x="2113464" y="399692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35</a:t>
            </a:r>
          </a:p>
        </p:txBody>
      </p:sp>
      <p:sp>
        <p:nvSpPr>
          <p:cNvPr id="42324" name="Line 340"/>
          <p:cNvSpPr>
            <a:spLocks noChangeShapeType="1"/>
          </p:cNvSpPr>
          <p:nvPr/>
        </p:nvSpPr>
        <p:spPr bwMode="auto">
          <a:xfrm flipH="1">
            <a:off x="2281237" y="389334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25" name="Rectangle 341"/>
          <p:cNvSpPr>
            <a:spLocks noChangeArrowheads="1"/>
          </p:cNvSpPr>
          <p:nvPr/>
        </p:nvSpPr>
        <p:spPr bwMode="auto">
          <a:xfrm>
            <a:off x="2113464" y="38135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40</a:t>
            </a:r>
          </a:p>
        </p:txBody>
      </p:sp>
      <p:sp>
        <p:nvSpPr>
          <p:cNvPr id="42326" name="Line 342"/>
          <p:cNvSpPr>
            <a:spLocks noChangeShapeType="1"/>
          </p:cNvSpPr>
          <p:nvPr/>
        </p:nvSpPr>
        <p:spPr bwMode="auto">
          <a:xfrm flipH="1">
            <a:off x="2281237" y="370403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27" name="Rectangle 343"/>
          <p:cNvSpPr>
            <a:spLocks noChangeArrowheads="1"/>
          </p:cNvSpPr>
          <p:nvPr/>
        </p:nvSpPr>
        <p:spPr bwMode="auto">
          <a:xfrm>
            <a:off x="2113464" y="362426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45</a:t>
            </a:r>
          </a:p>
        </p:txBody>
      </p:sp>
      <p:sp>
        <p:nvSpPr>
          <p:cNvPr id="42328" name="Line 344"/>
          <p:cNvSpPr>
            <a:spLocks noChangeShapeType="1"/>
          </p:cNvSpPr>
          <p:nvPr/>
        </p:nvSpPr>
        <p:spPr bwMode="auto">
          <a:xfrm flipH="1">
            <a:off x="2281237" y="35147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29" name="Rectangle 345"/>
          <p:cNvSpPr>
            <a:spLocks noChangeArrowheads="1"/>
          </p:cNvSpPr>
          <p:nvPr/>
        </p:nvSpPr>
        <p:spPr bwMode="auto">
          <a:xfrm>
            <a:off x="2113464" y="343495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50</a:t>
            </a:r>
          </a:p>
        </p:txBody>
      </p:sp>
      <p:sp>
        <p:nvSpPr>
          <p:cNvPr id="42330" name="Line 346"/>
          <p:cNvSpPr>
            <a:spLocks noChangeShapeType="1"/>
          </p:cNvSpPr>
          <p:nvPr/>
        </p:nvSpPr>
        <p:spPr bwMode="auto">
          <a:xfrm flipH="1">
            <a:off x="2281237" y="3331369"/>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31" name="Rectangle 347"/>
          <p:cNvSpPr>
            <a:spLocks noChangeArrowheads="1"/>
          </p:cNvSpPr>
          <p:nvPr/>
        </p:nvSpPr>
        <p:spPr bwMode="auto">
          <a:xfrm>
            <a:off x="2113464" y="325278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55</a:t>
            </a:r>
          </a:p>
        </p:txBody>
      </p:sp>
      <p:sp>
        <p:nvSpPr>
          <p:cNvPr id="42332" name="Line 348"/>
          <p:cNvSpPr>
            <a:spLocks noChangeShapeType="1"/>
          </p:cNvSpPr>
          <p:nvPr/>
        </p:nvSpPr>
        <p:spPr bwMode="auto">
          <a:xfrm flipH="1">
            <a:off x="2281237" y="314206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33" name="Rectangle 349"/>
          <p:cNvSpPr>
            <a:spLocks noChangeArrowheads="1"/>
          </p:cNvSpPr>
          <p:nvPr/>
        </p:nvSpPr>
        <p:spPr bwMode="auto">
          <a:xfrm>
            <a:off x="2113464" y="306347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60</a:t>
            </a:r>
          </a:p>
        </p:txBody>
      </p:sp>
      <p:sp>
        <p:nvSpPr>
          <p:cNvPr id="42334" name="Line 350"/>
          <p:cNvSpPr>
            <a:spLocks noChangeShapeType="1"/>
          </p:cNvSpPr>
          <p:nvPr/>
        </p:nvSpPr>
        <p:spPr bwMode="auto">
          <a:xfrm flipH="1">
            <a:off x="2281237" y="295989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35" name="Rectangle 351"/>
          <p:cNvSpPr>
            <a:spLocks noChangeArrowheads="1"/>
          </p:cNvSpPr>
          <p:nvPr/>
        </p:nvSpPr>
        <p:spPr bwMode="auto">
          <a:xfrm>
            <a:off x="2113464" y="288012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65</a:t>
            </a:r>
          </a:p>
        </p:txBody>
      </p:sp>
      <p:sp>
        <p:nvSpPr>
          <p:cNvPr id="42336" name="Line 352"/>
          <p:cNvSpPr>
            <a:spLocks noChangeShapeType="1"/>
          </p:cNvSpPr>
          <p:nvPr/>
        </p:nvSpPr>
        <p:spPr bwMode="auto">
          <a:xfrm flipH="1">
            <a:off x="2281237" y="277058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37" name="Rectangle 353"/>
          <p:cNvSpPr>
            <a:spLocks noChangeArrowheads="1"/>
          </p:cNvSpPr>
          <p:nvPr/>
        </p:nvSpPr>
        <p:spPr bwMode="auto">
          <a:xfrm>
            <a:off x="2113464" y="26908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70</a:t>
            </a:r>
          </a:p>
        </p:txBody>
      </p:sp>
      <p:sp>
        <p:nvSpPr>
          <p:cNvPr id="42338" name="Line 354"/>
          <p:cNvSpPr>
            <a:spLocks noChangeShapeType="1"/>
          </p:cNvSpPr>
          <p:nvPr/>
        </p:nvSpPr>
        <p:spPr bwMode="auto">
          <a:xfrm flipH="1">
            <a:off x="2281237" y="258127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39" name="Rectangle 355"/>
          <p:cNvSpPr>
            <a:spLocks noChangeArrowheads="1"/>
          </p:cNvSpPr>
          <p:nvPr/>
        </p:nvSpPr>
        <p:spPr bwMode="auto">
          <a:xfrm>
            <a:off x="2113464" y="250150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75</a:t>
            </a:r>
          </a:p>
        </p:txBody>
      </p:sp>
      <p:sp>
        <p:nvSpPr>
          <p:cNvPr id="42340" name="Line 356"/>
          <p:cNvSpPr>
            <a:spLocks noChangeShapeType="1"/>
          </p:cNvSpPr>
          <p:nvPr/>
        </p:nvSpPr>
        <p:spPr bwMode="auto">
          <a:xfrm flipH="1">
            <a:off x="2281237" y="2397919"/>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41" name="Rectangle 357"/>
          <p:cNvSpPr>
            <a:spLocks noChangeArrowheads="1"/>
          </p:cNvSpPr>
          <p:nvPr/>
        </p:nvSpPr>
        <p:spPr bwMode="auto">
          <a:xfrm>
            <a:off x="2113464" y="231933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80</a:t>
            </a:r>
          </a:p>
        </p:txBody>
      </p:sp>
      <p:sp>
        <p:nvSpPr>
          <p:cNvPr id="42342" name="Line 358"/>
          <p:cNvSpPr>
            <a:spLocks noChangeShapeType="1"/>
          </p:cNvSpPr>
          <p:nvPr/>
        </p:nvSpPr>
        <p:spPr bwMode="auto">
          <a:xfrm flipH="1">
            <a:off x="2281237" y="220861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43" name="Rectangle 359"/>
          <p:cNvSpPr>
            <a:spLocks noChangeArrowheads="1"/>
          </p:cNvSpPr>
          <p:nvPr/>
        </p:nvSpPr>
        <p:spPr bwMode="auto">
          <a:xfrm>
            <a:off x="2113464" y="213002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85</a:t>
            </a:r>
          </a:p>
        </p:txBody>
      </p:sp>
      <p:sp>
        <p:nvSpPr>
          <p:cNvPr id="42344" name="Line 360"/>
          <p:cNvSpPr>
            <a:spLocks noChangeShapeType="1"/>
          </p:cNvSpPr>
          <p:nvPr/>
        </p:nvSpPr>
        <p:spPr bwMode="auto">
          <a:xfrm flipH="1">
            <a:off x="2281237" y="202644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45" name="Rectangle 361"/>
          <p:cNvSpPr>
            <a:spLocks noChangeArrowheads="1"/>
          </p:cNvSpPr>
          <p:nvPr/>
        </p:nvSpPr>
        <p:spPr bwMode="auto">
          <a:xfrm>
            <a:off x="2113464" y="19466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90</a:t>
            </a:r>
          </a:p>
        </p:txBody>
      </p:sp>
      <p:sp>
        <p:nvSpPr>
          <p:cNvPr id="42346" name="Line 362"/>
          <p:cNvSpPr>
            <a:spLocks noChangeShapeType="1"/>
          </p:cNvSpPr>
          <p:nvPr/>
        </p:nvSpPr>
        <p:spPr bwMode="auto">
          <a:xfrm flipH="1">
            <a:off x="2281237" y="183713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47" name="Rectangle 363"/>
          <p:cNvSpPr>
            <a:spLocks noChangeArrowheads="1"/>
          </p:cNvSpPr>
          <p:nvPr/>
        </p:nvSpPr>
        <p:spPr bwMode="auto">
          <a:xfrm>
            <a:off x="2113464" y="175736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95</a:t>
            </a:r>
          </a:p>
        </p:txBody>
      </p:sp>
      <p:sp>
        <p:nvSpPr>
          <p:cNvPr id="42348" name="Line 364"/>
          <p:cNvSpPr>
            <a:spLocks noChangeShapeType="1"/>
          </p:cNvSpPr>
          <p:nvPr/>
        </p:nvSpPr>
        <p:spPr bwMode="auto">
          <a:xfrm flipH="1">
            <a:off x="2281237" y="16478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49" name="Rectangle 365"/>
          <p:cNvSpPr>
            <a:spLocks noChangeArrowheads="1"/>
          </p:cNvSpPr>
          <p:nvPr/>
        </p:nvSpPr>
        <p:spPr bwMode="auto">
          <a:xfrm>
            <a:off x="2065373" y="1568054"/>
            <a:ext cx="28373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100</a:t>
            </a:r>
          </a:p>
        </p:txBody>
      </p:sp>
      <p:sp>
        <p:nvSpPr>
          <p:cNvPr id="42350" name="Rectangle 366"/>
          <p:cNvSpPr>
            <a:spLocks noChangeArrowheads="1"/>
          </p:cNvSpPr>
          <p:nvPr/>
        </p:nvSpPr>
        <p:spPr bwMode="auto">
          <a:xfrm rot="-5400000">
            <a:off x="1314671" y="3375255"/>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2351" name="Line 367"/>
          <p:cNvSpPr>
            <a:spLocks noChangeShapeType="1"/>
          </p:cNvSpPr>
          <p:nvPr/>
        </p:nvSpPr>
        <p:spPr bwMode="auto">
          <a:xfrm flipV="1">
            <a:off x="2401491" y="5362575"/>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2" name="Line 368"/>
          <p:cNvSpPr>
            <a:spLocks noChangeShapeType="1"/>
          </p:cNvSpPr>
          <p:nvPr/>
        </p:nvSpPr>
        <p:spPr bwMode="auto">
          <a:xfrm flipV="1">
            <a:off x="2427685" y="5355432"/>
            <a:ext cx="0" cy="2619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3" name="Line 369"/>
          <p:cNvSpPr>
            <a:spLocks noChangeShapeType="1"/>
          </p:cNvSpPr>
          <p:nvPr/>
        </p:nvSpPr>
        <p:spPr bwMode="auto">
          <a:xfrm flipV="1">
            <a:off x="2453879"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4" name="Line 370"/>
          <p:cNvSpPr>
            <a:spLocks noChangeShapeType="1"/>
          </p:cNvSpPr>
          <p:nvPr/>
        </p:nvSpPr>
        <p:spPr bwMode="auto">
          <a:xfrm flipV="1">
            <a:off x="2630091" y="5362575"/>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5" name="Line 371"/>
          <p:cNvSpPr>
            <a:spLocks noChangeShapeType="1"/>
          </p:cNvSpPr>
          <p:nvPr/>
        </p:nvSpPr>
        <p:spPr bwMode="auto">
          <a:xfrm flipV="1">
            <a:off x="2667000" y="5349478"/>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6" name="Line 372"/>
          <p:cNvSpPr>
            <a:spLocks noChangeShapeType="1"/>
          </p:cNvSpPr>
          <p:nvPr/>
        </p:nvSpPr>
        <p:spPr bwMode="auto">
          <a:xfrm flipV="1">
            <a:off x="2722960"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7" name="Line 373"/>
          <p:cNvSpPr>
            <a:spLocks noChangeShapeType="1"/>
          </p:cNvSpPr>
          <p:nvPr/>
        </p:nvSpPr>
        <p:spPr bwMode="auto">
          <a:xfrm flipV="1">
            <a:off x="2911079"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8" name="Line 374"/>
          <p:cNvSpPr>
            <a:spLocks noChangeShapeType="1"/>
          </p:cNvSpPr>
          <p:nvPr/>
        </p:nvSpPr>
        <p:spPr bwMode="auto">
          <a:xfrm flipV="1">
            <a:off x="3015854" y="5270898"/>
            <a:ext cx="0" cy="11072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59" name="Line 375"/>
          <p:cNvSpPr>
            <a:spLocks noChangeShapeType="1"/>
          </p:cNvSpPr>
          <p:nvPr/>
        </p:nvSpPr>
        <p:spPr bwMode="auto">
          <a:xfrm flipV="1">
            <a:off x="3261122" y="5244703"/>
            <a:ext cx="0" cy="13692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0" name="Line 376"/>
          <p:cNvSpPr>
            <a:spLocks noChangeShapeType="1"/>
          </p:cNvSpPr>
          <p:nvPr/>
        </p:nvSpPr>
        <p:spPr bwMode="auto">
          <a:xfrm flipV="1">
            <a:off x="3292079" y="5310187"/>
            <a:ext cx="0" cy="7143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1" name="Line 377"/>
          <p:cNvSpPr>
            <a:spLocks noChangeShapeType="1"/>
          </p:cNvSpPr>
          <p:nvPr/>
        </p:nvSpPr>
        <p:spPr bwMode="auto">
          <a:xfrm flipV="1">
            <a:off x="3311129" y="5342336"/>
            <a:ext cx="0" cy="3929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2" name="Line 378"/>
          <p:cNvSpPr>
            <a:spLocks noChangeShapeType="1"/>
          </p:cNvSpPr>
          <p:nvPr/>
        </p:nvSpPr>
        <p:spPr bwMode="auto">
          <a:xfrm flipV="1">
            <a:off x="3357563" y="5349478"/>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3" name="Line 379"/>
          <p:cNvSpPr>
            <a:spLocks noChangeShapeType="1"/>
          </p:cNvSpPr>
          <p:nvPr/>
        </p:nvSpPr>
        <p:spPr bwMode="auto">
          <a:xfrm flipV="1">
            <a:off x="3804047" y="5336382"/>
            <a:ext cx="0" cy="452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4" name="Line 380"/>
          <p:cNvSpPr>
            <a:spLocks noChangeShapeType="1"/>
          </p:cNvSpPr>
          <p:nvPr/>
        </p:nvSpPr>
        <p:spPr bwMode="auto">
          <a:xfrm flipV="1">
            <a:off x="3824288" y="4997053"/>
            <a:ext cx="0" cy="384572"/>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2365" name="Line 381"/>
          <p:cNvSpPr>
            <a:spLocks noChangeShapeType="1"/>
          </p:cNvSpPr>
          <p:nvPr/>
        </p:nvSpPr>
        <p:spPr bwMode="auto">
          <a:xfrm flipV="1">
            <a:off x="395168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6" name="Line 382"/>
          <p:cNvSpPr>
            <a:spLocks noChangeShapeType="1"/>
          </p:cNvSpPr>
          <p:nvPr/>
        </p:nvSpPr>
        <p:spPr bwMode="auto">
          <a:xfrm flipV="1">
            <a:off x="3996929" y="1640682"/>
            <a:ext cx="0" cy="3740944"/>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2367" name="Line 383"/>
          <p:cNvSpPr>
            <a:spLocks noChangeShapeType="1"/>
          </p:cNvSpPr>
          <p:nvPr/>
        </p:nvSpPr>
        <p:spPr bwMode="auto">
          <a:xfrm flipV="1">
            <a:off x="4216004" y="5166123"/>
            <a:ext cx="0" cy="2155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8" name="Line 384"/>
          <p:cNvSpPr>
            <a:spLocks noChangeShapeType="1"/>
          </p:cNvSpPr>
          <p:nvPr/>
        </p:nvSpPr>
        <p:spPr bwMode="auto">
          <a:xfrm flipV="1">
            <a:off x="4424363" y="5212557"/>
            <a:ext cx="0" cy="1690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69" name="Line 385"/>
          <p:cNvSpPr>
            <a:spLocks noChangeShapeType="1"/>
          </p:cNvSpPr>
          <p:nvPr/>
        </p:nvSpPr>
        <p:spPr bwMode="auto">
          <a:xfrm flipV="1">
            <a:off x="4439841"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0" name="Line 386"/>
          <p:cNvSpPr>
            <a:spLocks noChangeShapeType="1"/>
          </p:cNvSpPr>
          <p:nvPr/>
        </p:nvSpPr>
        <p:spPr bwMode="auto">
          <a:xfrm flipV="1">
            <a:off x="4505325" y="5218511"/>
            <a:ext cx="0" cy="1631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1" name="Line 387"/>
          <p:cNvSpPr>
            <a:spLocks noChangeShapeType="1"/>
          </p:cNvSpPr>
          <p:nvPr/>
        </p:nvSpPr>
        <p:spPr bwMode="auto">
          <a:xfrm flipV="1">
            <a:off x="4682729"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2" name="Line 388"/>
          <p:cNvSpPr>
            <a:spLocks noChangeShapeType="1"/>
          </p:cNvSpPr>
          <p:nvPr/>
        </p:nvSpPr>
        <p:spPr bwMode="auto">
          <a:xfrm flipV="1">
            <a:off x="4718447"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3" name="Line 389"/>
          <p:cNvSpPr>
            <a:spLocks noChangeShapeType="1"/>
          </p:cNvSpPr>
          <p:nvPr/>
        </p:nvSpPr>
        <p:spPr bwMode="auto">
          <a:xfrm flipV="1">
            <a:off x="478988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4" name="Line 390"/>
          <p:cNvSpPr>
            <a:spLocks noChangeShapeType="1"/>
          </p:cNvSpPr>
          <p:nvPr/>
        </p:nvSpPr>
        <p:spPr bwMode="auto">
          <a:xfrm flipV="1">
            <a:off x="4937522" y="5270898"/>
            <a:ext cx="0" cy="11072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5" name="Line 391"/>
          <p:cNvSpPr>
            <a:spLocks noChangeShapeType="1"/>
          </p:cNvSpPr>
          <p:nvPr/>
        </p:nvSpPr>
        <p:spPr bwMode="auto">
          <a:xfrm flipV="1">
            <a:off x="499943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6" name="Line 392"/>
          <p:cNvSpPr>
            <a:spLocks noChangeShapeType="1"/>
          </p:cNvSpPr>
          <p:nvPr/>
        </p:nvSpPr>
        <p:spPr bwMode="auto">
          <a:xfrm flipV="1">
            <a:off x="5048250"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7" name="Line 393"/>
          <p:cNvSpPr>
            <a:spLocks noChangeShapeType="1"/>
          </p:cNvSpPr>
          <p:nvPr/>
        </p:nvSpPr>
        <p:spPr bwMode="auto">
          <a:xfrm flipV="1">
            <a:off x="5070872" y="5094686"/>
            <a:ext cx="0" cy="2869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8" name="Line 394"/>
          <p:cNvSpPr>
            <a:spLocks noChangeShapeType="1"/>
          </p:cNvSpPr>
          <p:nvPr/>
        </p:nvSpPr>
        <p:spPr bwMode="auto">
          <a:xfrm flipV="1">
            <a:off x="5251847" y="5218511"/>
            <a:ext cx="0" cy="1631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79" name="Line 395"/>
          <p:cNvSpPr>
            <a:spLocks noChangeShapeType="1"/>
          </p:cNvSpPr>
          <p:nvPr/>
        </p:nvSpPr>
        <p:spPr bwMode="auto">
          <a:xfrm flipV="1">
            <a:off x="526732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0" name="Line 396"/>
          <p:cNvSpPr>
            <a:spLocks noChangeShapeType="1"/>
          </p:cNvSpPr>
          <p:nvPr/>
        </p:nvSpPr>
        <p:spPr bwMode="auto">
          <a:xfrm flipV="1">
            <a:off x="5419725"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1" name="Line 397"/>
          <p:cNvSpPr>
            <a:spLocks noChangeShapeType="1"/>
          </p:cNvSpPr>
          <p:nvPr/>
        </p:nvSpPr>
        <p:spPr bwMode="auto">
          <a:xfrm flipV="1">
            <a:off x="5542360" y="4702970"/>
            <a:ext cx="0" cy="678656"/>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2382" name="Line 398"/>
          <p:cNvSpPr>
            <a:spLocks noChangeShapeType="1"/>
          </p:cNvSpPr>
          <p:nvPr/>
        </p:nvSpPr>
        <p:spPr bwMode="auto">
          <a:xfrm flipV="1">
            <a:off x="5628085" y="5114925"/>
            <a:ext cx="0" cy="2667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3" name="Line 399"/>
          <p:cNvSpPr>
            <a:spLocks noChangeShapeType="1"/>
          </p:cNvSpPr>
          <p:nvPr/>
        </p:nvSpPr>
        <p:spPr bwMode="auto">
          <a:xfrm flipV="1">
            <a:off x="5928122" y="4442223"/>
            <a:ext cx="0" cy="939403"/>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2384" name="Line 400"/>
          <p:cNvSpPr>
            <a:spLocks noChangeShapeType="1"/>
          </p:cNvSpPr>
          <p:nvPr/>
        </p:nvSpPr>
        <p:spPr bwMode="auto">
          <a:xfrm flipV="1">
            <a:off x="6142435" y="5278041"/>
            <a:ext cx="0" cy="1035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5" name="Line 401"/>
          <p:cNvSpPr>
            <a:spLocks noChangeShapeType="1"/>
          </p:cNvSpPr>
          <p:nvPr/>
        </p:nvSpPr>
        <p:spPr bwMode="auto">
          <a:xfrm flipV="1">
            <a:off x="6528197" y="5010150"/>
            <a:ext cx="0" cy="371475"/>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2386" name="Line 402"/>
          <p:cNvSpPr>
            <a:spLocks noChangeShapeType="1"/>
          </p:cNvSpPr>
          <p:nvPr/>
        </p:nvSpPr>
        <p:spPr bwMode="auto">
          <a:xfrm flipV="1">
            <a:off x="6709172" y="5316141"/>
            <a:ext cx="0" cy="654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7" name="Line 403"/>
          <p:cNvSpPr>
            <a:spLocks noChangeShapeType="1"/>
          </p:cNvSpPr>
          <p:nvPr/>
        </p:nvSpPr>
        <p:spPr bwMode="auto">
          <a:xfrm flipV="1">
            <a:off x="7040166"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8" name="Line 404"/>
          <p:cNvSpPr>
            <a:spLocks noChangeShapeType="1"/>
          </p:cNvSpPr>
          <p:nvPr/>
        </p:nvSpPr>
        <p:spPr bwMode="auto">
          <a:xfrm flipV="1">
            <a:off x="7080647"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89" name="Rectangle 405"/>
          <p:cNvSpPr>
            <a:spLocks noChangeArrowheads="1"/>
          </p:cNvSpPr>
          <p:nvPr/>
        </p:nvSpPr>
        <p:spPr bwMode="auto">
          <a:xfrm>
            <a:off x="3276112" y="1701403"/>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153.1</a:t>
            </a:r>
          </a:p>
        </p:txBody>
      </p:sp>
      <p:sp>
        <p:nvSpPr>
          <p:cNvPr id="42390" name="Rectangle 406"/>
          <p:cNvSpPr>
            <a:spLocks noChangeArrowheads="1"/>
          </p:cNvSpPr>
          <p:nvPr/>
        </p:nvSpPr>
        <p:spPr bwMode="auto">
          <a:xfrm>
            <a:off x="5600212" y="4076701"/>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243.3</a:t>
            </a:r>
          </a:p>
        </p:txBody>
      </p:sp>
      <p:sp>
        <p:nvSpPr>
          <p:cNvPr id="42391" name="Rectangle 407"/>
          <p:cNvSpPr>
            <a:spLocks noChangeArrowheads="1"/>
          </p:cNvSpPr>
          <p:nvPr/>
        </p:nvSpPr>
        <p:spPr bwMode="auto">
          <a:xfrm>
            <a:off x="5214450" y="434697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225.3</a:t>
            </a:r>
          </a:p>
        </p:txBody>
      </p:sp>
      <p:sp>
        <p:nvSpPr>
          <p:cNvPr id="42392" name="Rectangle 408"/>
          <p:cNvSpPr>
            <a:spLocks noChangeArrowheads="1"/>
          </p:cNvSpPr>
          <p:nvPr/>
        </p:nvSpPr>
        <p:spPr bwMode="auto">
          <a:xfrm>
            <a:off x="3496379" y="467082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145.1</a:t>
            </a:r>
          </a:p>
        </p:txBody>
      </p:sp>
      <p:sp>
        <p:nvSpPr>
          <p:cNvPr id="42393" name="Rectangle 409"/>
          <p:cNvSpPr>
            <a:spLocks noChangeArrowheads="1"/>
          </p:cNvSpPr>
          <p:nvPr/>
        </p:nvSpPr>
        <p:spPr bwMode="auto">
          <a:xfrm>
            <a:off x="6199693" y="467082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271.2</a:t>
            </a:r>
          </a:p>
        </p:txBody>
      </p:sp>
      <p:sp>
        <p:nvSpPr>
          <p:cNvPr id="42394" name="Rectangle 410"/>
          <p:cNvSpPr>
            <a:spLocks noChangeArrowheads="1"/>
          </p:cNvSpPr>
          <p:nvPr/>
        </p:nvSpPr>
        <p:spPr bwMode="auto">
          <a:xfrm>
            <a:off x="4906631" y="495657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203.2</a:t>
            </a:r>
          </a:p>
        </p:txBody>
      </p:sp>
      <p:sp>
        <p:nvSpPr>
          <p:cNvPr id="42395" name="Rectangle 411"/>
          <p:cNvSpPr>
            <a:spLocks noChangeArrowheads="1"/>
          </p:cNvSpPr>
          <p:nvPr/>
        </p:nvSpPr>
        <p:spPr bwMode="auto">
          <a:xfrm>
            <a:off x="5494800" y="497681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229.1</a:t>
            </a:r>
          </a:p>
        </p:txBody>
      </p:sp>
      <p:sp>
        <p:nvSpPr>
          <p:cNvPr id="42396" name="Line 412"/>
          <p:cNvSpPr>
            <a:spLocks noChangeShapeType="1"/>
          </p:cNvSpPr>
          <p:nvPr/>
        </p:nvSpPr>
        <p:spPr bwMode="auto">
          <a:xfrm flipV="1">
            <a:off x="5628086" y="5094685"/>
            <a:ext cx="29765"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397" name="Rectangle 413"/>
          <p:cNvSpPr>
            <a:spLocks noChangeArrowheads="1"/>
          </p:cNvSpPr>
          <p:nvPr/>
        </p:nvSpPr>
        <p:spPr bwMode="auto">
          <a:xfrm>
            <a:off x="4052954" y="5028010"/>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163.2</a:t>
            </a:r>
          </a:p>
        </p:txBody>
      </p:sp>
      <p:sp>
        <p:nvSpPr>
          <p:cNvPr id="42398" name="Rectangle 414"/>
          <p:cNvSpPr>
            <a:spLocks noChangeArrowheads="1"/>
          </p:cNvSpPr>
          <p:nvPr/>
        </p:nvSpPr>
        <p:spPr bwMode="auto">
          <a:xfrm>
            <a:off x="4261312" y="5074444"/>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173.0</a:t>
            </a:r>
          </a:p>
        </p:txBody>
      </p:sp>
      <p:sp>
        <p:nvSpPr>
          <p:cNvPr id="42399" name="Rectangle 415"/>
          <p:cNvSpPr>
            <a:spLocks noChangeArrowheads="1"/>
          </p:cNvSpPr>
          <p:nvPr/>
        </p:nvSpPr>
        <p:spPr bwMode="auto">
          <a:xfrm>
            <a:off x="5087606" y="508039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211.6</a:t>
            </a:r>
          </a:p>
        </p:txBody>
      </p:sp>
      <p:sp>
        <p:nvSpPr>
          <p:cNvPr id="42400" name="Rectangle 416"/>
          <p:cNvSpPr>
            <a:spLocks noChangeArrowheads="1"/>
          </p:cNvSpPr>
          <p:nvPr/>
        </p:nvSpPr>
        <p:spPr bwMode="auto">
          <a:xfrm>
            <a:off x="3096881" y="51065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118.8</a:t>
            </a:r>
          </a:p>
        </p:txBody>
      </p:sp>
      <p:sp>
        <p:nvSpPr>
          <p:cNvPr id="42401" name="Rectangle 417"/>
          <p:cNvSpPr>
            <a:spLocks noChangeArrowheads="1"/>
          </p:cNvSpPr>
          <p:nvPr/>
        </p:nvSpPr>
        <p:spPr bwMode="auto">
          <a:xfrm>
            <a:off x="2852804" y="51327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107.3</a:t>
            </a:r>
          </a:p>
        </p:txBody>
      </p:sp>
      <p:sp>
        <p:nvSpPr>
          <p:cNvPr id="42402" name="Rectangle 418"/>
          <p:cNvSpPr>
            <a:spLocks noChangeArrowheads="1"/>
          </p:cNvSpPr>
          <p:nvPr/>
        </p:nvSpPr>
        <p:spPr bwMode="auto">
          <a:xfrm>
            <a:off x="4773281" y="51327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197.1</a:t>
            </a:r>
          </a:p>
        </p:txBody>
      </p:sp>
      <p:sp>
        <p:nvSpPr>
          <p:cNvPr id="42403" name="Rectangle 419"/>
          <p:cNvSpPr>
            <a:spLocks noChangeArrowheads="1"/>
          </p:cNvSpPr>
          <p:nvPr/>
        </p:nvSpPr>
        <p:spPr bwMode="auto">
          <a:xfrm>
            <a:off x="5978193" y="513992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253.2</a:t>
            </a:r>
          </a:p>
        </p:txBody>
      </p:sp>
      <p:sp>
        <p:nvSpPr>
          <p:cNvPr id="42404" name="Rectangle 420"/>
          <p:cNvSpPr>
            <a:spLocks noChangeArrowheads="1"/>
          </p:cNvSpPr>
          <p:nvPr/>
        </p:nvSpPr>
        <p:spPr bwMode="auto">
          <a:xfrm>
            <a:off x="6544931" y="517921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279.8</a:t>
            </a:r>
          </a:p>
        </p:txBody>
      </p:sp>
      <p:sp>
        <p:nvSpPr>
          <p:cNvPr id="42405" name="Rectangle 421"/>
          <p:cNvSpPr>
            <a:spLocks noChangeArrowheads="1"/>
          </p:cNvSpPr>
          <p:nvPr/>
        </p:nvSpPr>
        <p:spPr bwMode="auto">
          <a:xfrm>
            <a:off x="3549318" y="519826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144.1</a:t>
            </a:r>
          </a:p>
        </p:txBody>
      </p:sp>
      <p:sp>
        <p:nvSpPr>
          <p:cNvPr id="42406" name="Line 422"/>
          <p:cNvSpPr>
            <a:spLocks noChangeShapeType="1"/>
          </p:cNvSpPr>
          <p:nvPr/>
        </p:nvSpPr>
        <p:spPr bwMode="auto">
          <a:xfrm flipH="1" flipV="1">
            <a:off x="3713560" y="5316141"/>
            <a:ext cx="90488"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407" name="Rectangle 423"/>
          <p:cNvSpPr>
            <a:spLocks noChangeArrowheads="1"/>
          </p:cNvSpPr>
          <p:nvPr/>
        </p:nvSpPr>
        <p:spPr bwMode="auto">
          <a:xfrm>
            <a:off x="3300479" y="520422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121.2</a:t>
            </a:r>
          </a:p>
        </p:txBody>
      </p:sp>
      <p:sp>
        <p:nvSpPr>
          <p:cNvPr id="42408" name="Line 424"/>
          <p:cNvSpPr>
            <a:spLocks noChangeShapeType="1"/>
          </p:cNvSpPr>
          <p:nvPr/>
        </p:nvSpPr>
        <p:spPr bwMode="auto">
          <a:xfrm flipV="1">
            <a:off x="3311129" y="5323285"/>
            <a:ext cx="15240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2409" name="Rectangle 425"/>
          <p:cNvSpPr>
            <a:spLocks noChangeArrowheads="1"/>
          </p:cNvSpPr>
          <p:nvPr/>
        </p:nvSpPr>
        <p:spPr bwMode="auto">
          <a:xfrm>
            <a:off x="2526209" y="5211367"/>
            <a:ext cx="30777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90.9</a:t>
            </a:r>
          </a:p>
        </p:txBody>
      </p:sp>
      <p:sp>
        <p:nvSpPr>
          <p:cNvPr id="42410" name="Rectangle 426"/>
          <p:cNvSpPr>
            <a:spLocks noChangeArrowheads="1"/>
          </p:cNvSpPr>
          <p:nvPr/>
        </p:nvSpPr>
        <p:spPr bwMode="auto">
          <a:xfrm>
            <a:off x="2285108" y="5217319"/>
            <a:ext cx="30777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79.8</a:t>
            </a:r>
          </a:p>
        </p:txBody>
      </p:sp>
      <p:sp>
        <p:nvSpPr>
          <p:cNvPr id="42411" name="Rectangle 427"/>
          <p:cNvSpPr>
            <a:spLocks noChangeArrowheads="1"/>
          </p:cNvSpPr>
          <p:nvPr/>
        </p:nvSpPr>
        <p:spPr bwMode="auto">
          <a:xfrm>
            <a:off x="6916406" y="5230417"/>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297.0</a:t>
            </a:r>
          </a:p>
        </p:txBody>
      </p:sp>
      <p:sp>
        <p:nvSpPr>
          <p:cNvPr id="42412" name="Rectangle 428"/>
          <p:cNvSpPr>
            <a:spLocks noChangeArrowheads="1"/>
          </p:cNvSpPr>
          <p:nvPr/>
        </p:nvSpPr>
        <p:spPr bwMode="auto">
          <a:xfrm>
            <a:off x="5256675" y="5230417"/>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219.4</a:t>
            </a:r>
          </a:p>
        </p:txBody>
      </p:sp>
      <p:sp>
        <p:nvSpPr>
          <p:cNvPr id="42413" name="Rectangle 429"/>
          <p:cNvSpPr>
            <a:spLocks noChangeArrowheads="1"/>
          </p:cNvSpPr>
          <p:nvPr/>
        </p:nvSpPr>
        <p:spPr bwMode="auto">
          <a:xfrm>
            <a:off x="4519679" y="5237560"/>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185.1</a:t>
            </a:r>
          </a:p>
        </p:txBody>
      </p:sp>
      <p:sp>
        <p:nvSpPr>
          <p:cNvPr id="42414" name="Rectangle 430"/>
          <p:cNvSpPr>
            <a:spLocks noChangeArrowheads="1"/>
          </p:cNvSpPr>
          <p:nvPr/>
        </p:nvSpPr>
        <p:spPr bwMode="auto">
          <a:xfrm>
            <a:off x="4789885" y="1496617"/>
            <a:ext cx="2338332" cy="392898"/>
          </a:xfrm>
          <a:prstGeom prst="rect">
            <a:avLst/>
          </a:prstGeom>
          <a:noFill/>
          <a:ln w="9525">
            <a:noFill/>
            <a:miter lim="800000"/>
            <a:headEnd/>
            <a:tailEnd/>
          </a:ln>
        </p:spPr>
        <p:txBody>
          <a:bodyPr wrap="none" lIns="69056" tIns="34529" rIns="69056" bIns="34529">
            <a:spAutoFit/>
          </a:bodyPr>
          <a:lstStyle/>
          <a:p>
            <a:pPr defTabSz="685800" eaLnBrk="0" hangingPunct="0"/>
            <a:r>
              <a:rPr lang="en-US" sz="2100">
                <a:solidFill>
                  <a:srgbClr val="FFFF0E"/>
                </a:solidFill>
                <a:latin typeface="Times New Roman" pitchFamily="18" charset="0"/>
              </a:rPr>
              <a:t>MS/MS of Apigenin</a:t>
            </a:r>
          </a:p>
        </p:txBody>
      </p:sp>
      <p:sp>
        <p:nvSpPr>
          <p:cNvPr id="1502639" name="Rectangle 431"/>
          <p:cNvSpPr>
            <a:spLocks noChangeArrowheads="1"/>
          </p:cNvSpPr>
          <p:nvPr/>
        </p:nvSpPr>
        <p:spPr bwMode="auto">
          <a:xfrm>
            <a:off x="1657350" y="857250"/>
            <a:ext cx="5829300" cy="857250"/>
          </a:xfrm>
          <a:prstGeom prst="rect">
            <a:avLst/>
          </a:prstGeom>
          <a:noFill/>
          <a:ln w="9525">
            <a:noFill/>
            <a:miter lim="800000"/>
            <a:headEnd/>
            <a:tailEnd/>
          </a:ln>
          <a:effectLst/>
        </p:spPr>
        <p:txBody>
          <a:bodyPr lIns="69056" tIns="34529" rIns="69056" bIns="34529" anchor="ctr"/>
          <a:lstStyle/>
          <a:p>
            <a:pPr algn="ctr" defTabSz="685800">
              <a:defRPr/>
            </a:pPr>
            <a:r>
              <a:rPr lang="en-US" sz="3600" i="1">
                <a:solidFill>
                  <a:srgbClr val="FFFF00"/>
                </a:solidFill>
                <a:effectLst>
                  <a:outerShdw blurRad="38100" dist="38100" dir="2700000" algn="tl">
                    <a:srgbClr val="C0C0C0"/>
                  </a:outerShdw>
                </a:effectLst>
                <a:latin typeface="Arial Black" pitchFamily="34" charset="0"/>
              </a:rPr>
              <a:t>MS</a:t>
            </a:r>
            <a:r>
              <a:rPr lang="en-US" sz="3600" i="1" baseline="30000">
                <a:solidFill>
                  <a:srgbClr val="FFFF00"/>
                </a:solidFill>
                <a:effectLst>
                  <a:outerShdw blurRad="38100" dist="38100" dir="2700000" algn="tl">
                    <a:srgbClr val="C0C0C0"/>
                  </a:outerShdw>
                </a:effectLst>
                <a:latin typeface="Arial Black" pitchFamily="34" charset="0"/>
              </a:rPr>
              <a:t>2</a:t>
            </a:r>
          </a:p>
        </p:txBody>
      </p:sp>
    </p:spTree>
    <p:extLst>
      <p:ext uri="{BB962C8B-B14F-4D97-AF65-F5344CB8AC3E}">
        <p14:creationId xmlns:p14="http://schemas.microsoft.com/office/powerpoint/2010/main" val="1567888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3011" name="Line 3"/>
          <p:cNvSpPr>
            <a:spLocks noChangeShapeType="1"/>
          </p:cNvSpPr>
          <p:nvPr/>
        </p:nvSpPr>
        <p:spPr bwMode="auto">
          <a:xfrm>
            <a:off x="2118122" y="5397104"/>
            <a:ext cx="5191125"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2" name="Line 4"/>
          <p:cNvSpPr>
            <a:spLocks noChangeShapeType="1"/>
          </p:cNvSpPr>
          <p:nvPr/>
        </p:nvSpPr>
        <p:spPr bwMode="auto">
          <a:xfrm>
            <a:off x="2233613"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3" name="Line 5"/>
          <p:cNvSpPr>
            <a:spLocks noChangeShapeType="1"/>
          </p:cNvSpPr>
          <p:nvPr/>
        </p:nvSpPr>
        <p:spPr bwMode="auto">
          <a:xfrm>
            <a:off x="2347913"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4" name="Line 6"/>
          <p:cNvSpPr>
            <a:spLocks noChangeShapeType="1"/>
          </p:cNvSpPr>
          <p:nvPr/>
        </p:nvSpPr>
        <p:spPr bwMode="auto">
          <a:xfrm>
            <a:off x="2463404"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5" name="Line 7"/>
          <p:cNvSpPr>
            <a:spLocks noChangeShapeType="1"/>
          </p:cNvSpPr>
          <p:nvPr/>
        </p:nvSpPr>
        <p:spPr bwMode="auto">
          <a:xfrm>
            <a:off x="2577704"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6" name="Line 8"/>
          <p:cNvSpPr>
            <a:spLocks noChangeShapeType="1"/>
          </p:cNvSpPr>
          <p:nvPr/>
        </p:nvSpPr>
        <p:spPr bwMode="auto">
          <a:xfrm>
            <a:off x="2806304"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7" name="Line 9"/>
          <p:cNvSpPr>
            <a:spLocks noChangeShapeType="1"/>
          </p:cNvSpPr>
          <p:nvPr/>
        </p:nvSpPr>
        <p:spPr bwMode="auto">
          <a:xfrm>
            <a:off x="292298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8" name="Line 10"/>
          <p:cNvSpPr>
            <a:spLocks noChangeShapeType="1"/>
          </p:cNvSpPr>
          <p:nvPr/>
        </p:nvSpPr>
        <p:spPr bwMode="auto">
          <a:xfrm>
            <a:off x="303728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19" name="Line 11"/>
          <p:cNvSpPr>
            <a:spLocks noChangeShapeType="1"/>
          </p:cNvSpPr>
          <p:nvPr/>
        </p:nvSpPr>
        <p:spPr bwMode="auto">
          <a:xfrm>
            <a:off x="315277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0" name="Line 12"/>
          <p:cNvSpPr>
            <a:spLocks noChangeShapeType="1"/>
          </p:cNvSpPr>
          <p:nvPr/>
        </p:nvSpPr>
        <p:spPr bwMode="auto">
          <a:xfrm>
            <a:off x="3382566"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1" name="Line 13"/>
          <p:cNvSpPr>
            <a:spLocks noChangeShapeType="1"/>
          </p:cNvSpPr>
          <p:nvPr/>
        </p:nvSpPr>
        <p:spPr bwMode="auto">
          <a:xfrm>
            <a:off x="3501629"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2" name="Line 14"/>
          <p:cNvSpPr>
            <a:spLocks noChangeShapeType="1"/>
          </p:cNvSpPr>
          <p:nvPr/>
        </p:nvSpPr>
        <p:spPr bwMode="auto">
          <a:xfrm>
            <a:off x="3615929"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3" name="Line 15"/>
          <p:cNvSpPr>
            <a:spLocks noChangeShapeType="1"/>
          </p:cNvSpPr>
          <p:nvPr/>
        </p:nvSpPr>
        <p:spPr bwMode="auto">
          <a:xfrm>
            <a:off x="3732610"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4" name="Line 16"/>
          <p:cNvSpPr>
            <a:spLocks noChangeShapeType="1"/>
          </p:cNvSpPr>
          <p:nvPr/>
        </p:nvSpPr>
        <p:spPr bwMode="auto">
          <a:xfrm>
            <a:off x="3962400"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5" name="Line 17"/>
          <p:cNvSpPr>
            <a:spLocks noChangeShapeType="1"/>
          </p:cNvSpPr>
          <p:nvPr/>
        </p:nvSpPr>
        <p:spPr bwMode="auto">
          <a:xfrm>
            <a:off x="4076700"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6" name="Line 18"/>
          <p:cNvSpPr>
            <a:spLocks noChangeShapeType="1"/>
          </p:cNvSpPr>
          <p:nvPr/>
        </p:nvSpPr>
        <p:spPr bwMode="auto">
          <a:xfrm>
            <a:off x="4192191"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7" name="Line 19"/>
          <p:cNvSpPr>
            <a:spLocks noChangeShapeType="1"/>
          </p:cNvSpPr>
          <p:nvPr/>
        </p:nvSpPr>
        <p:spPr bwMode="auto">
          <a:xfrm>
            <a:off x="4306491"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8" name="Line 20"/>
          <p:cNvSpPr>
            <a:spLocks noChangeShapeType="1"/>
          </p:cNvSpPr>
          <p:nvPr/>
        </p:nvSpPr>
        <p:spPr bwMode="auto">
          <a:xfrm>
            <a:off x="4535091"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29" name="Line 21"/>
          <p:cNvSpPr>
            <a:spLocks noChangeShapeType="1"/>
          </p:cNvSpPr>
          <p:nvPr/>
        </p:nvSpPr>
        <p:spPr bwMode="auto">
          <a:xfrm>
            <a:off x="4651772"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0" name="Line 22"/>
          <p:cNvSpPr>
            <a:spLocks noChangeShapeType="1"/>
          </p:cNvSpPr>
          <p:nvPr/>
        </p:nvSpPr>
        <p:spPr bwMode="auto">
          <a:xfrm>
            <a:off x="477083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1" name="Line 23"/>
          <p:cNvSpPr>
            <a:spLocks noChangeShapeType="1"/>
          </p:cNvSpPr>
          <p:nvPr/>
        </p:nvSpPr>
        <p:spPr bwMode="auto">
          <a:xfrm>
            <a:off x="488632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2" name="Line 24"/>
          <p:cNvSpPr>
            <a:spLocks noChangeShapeType="1"/>
          </p:cNvSpPr>
          <p:nvPr/>
        </p:nvSpPr>
        <p:spPr bwMode="auto">
          <a:xfrm>
            <a:off x="5116116"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3" name="Line 25"/>
          <p:cNvSpPr>
            <a:spLocks noChangeShapeType="1"/>
          </p:cNvSpPr>
          <p:nvPr/>
        </p:nvSpPr>
        <p:spPr bwMode="auto">
          <a:xfrm>
            <a:off x="5230416"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4" name="Line 26"/>
          <p:cNvSpPr>
            <a:spLocks noChangeShapeType="1"/>
          </p:cNvSpPr>
          <p:nvPr/>
        </p:nvSpPr>
        <p:spPr bwMode="auto">
          <a:xfrm>
            <a:off x="5347097"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5" name="Line 27"/>
          <p:cNvSpPr>
            <a:spLocks noChangeShapeType="1"/>
          </p:cNvSpPr>
          <p:nvPr/>
        </p:nvSpPr>
        <p:spPr bwMode="auto">
          <a:xfrm>
            <a:off x="5461397"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6" name="Line 28"/>
          <p:cNvSpPr>
            <a:spLocks noChangeShapeType="1"/>
          </p:cNvSpPr>
          <p:nvPr/>
        </p:nvSpPr>
        <p:spPr bwMode="auto">
          <a:xfrm>
            <a:off x="5689997"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7" name="Line 29"/>
          <p:cNvSpPr>
            <a:spLocks noChangeShapeType="1"/>
          </p:cNvSpPr>
          <p:nvPr/>
        </p:nvSpPr>
        <p:spPr bwMode="auto">
          <a:xfrm>
            <a:off x="5805488"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8" name="Line 30"/>
          <p:cNvSpPr>
            <a:spLocks noChangeShapeType="1"/>
          </p:cNvSpPr>
          <p:nvPr/>
        </p:nvSpPr>
        <p:spPr bwMode="auto">
          <a:xfrm>
            <a:off x="5919788"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39" name="Line 31"/>
          <p:cNvSpPr>
            <a:spLocks noChangeShapeType="1"/>
          </p:cNvSpPr>
          <p:nvPr/>
        </p:nvSpPr>
        <p:spPr bwMode="auto">
          <a:xfrm>
            <a:off x="6040041"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0" name="Line 32"/>
          <p:cNvSpPr>
            <a:spLocks noChangeShapeType="1"/>
          </p:cNvSpPr>
          <p:nvPr/>
        </p:nvSpPr>
        <p:spPr bwMode="auto">
          <a:xfrm>
            <a:off x="6271022"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1" name="Line 33"/>
          <p:cNvSpPr>
            <a:spLocks noChangeShapeType="1"/>
          </p:cNvSpPr>
          <p:nvPr/>
        </p:nvSpPr>
        <p:spPr bwMode="auto">
          <a:xfrm>
            <a:off x="6385322"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2" name="Line 34"/>
          <p:cNvSpPr>
            <a:spLocks noChangeShapeType="1"/>
          </p:cNvSpPr>
          <p:nvPr/>
        </p:nvSpPr>
        <p:spPr bwMode="auto">
          <a:xfrm>
            <a:off x="6499622"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3" name="Line 35"/>
          <p:cNvSpPr>
            <a:spLocks noChangeShapeType="1"/>
          </p:cNvSpPr>
          <p:nvPr/>
        </p:nvSpPr>
        <p:spPr bwMode="auto">
          <a:xfrm>
            <a:off x="6615113"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4" name="Line 36"/>
          <p:cNvSpPr>
            <a:spLocks noChangeShapeType="1"/>
          </p:cNvSpPr>
          <p:nvPr/>
        </p:nvSpPr>
        <p:spPr bwMode="auto">
          <a:xfrm>
            <a:off x="6843713"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5" name="Line 37"/>
          <p:cNvSpPr>
            <a:spLocks noChangeShapeType="1"/>
          </p:cNvSpPr>
          <p:nvPr/>
        </p:nvSpPr>
        <p:spPr bwMode="auto">
          <a:xfrm>
            <a:off x="6959204"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6" name="Line 38"/>
          <p:cNvSpPr>
            <a:spLocks noChangeShapeType="1"/>
          </p:cNvSpPr>
          <p:nvPr/>
        </p:nvSpPr>
        <p:spPr bwMode="auto">
          <a:xfrm>
            <a:off x="7073504"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7" name="Line 39"/>
          <p:cNvSpPr>
            <a:spLocks noChangeShapeType="1"/>
          </p:cNvSpPr>
          <p:nvPr/>
        </p:nvSpPr>
        <p:spPr bwMode="auto">
          <a:xfrm>
            <a:off x="7190185" y="5397104"/>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8" name="Line 40"/>
          <p:cNvSpPr>
            <a:spLocks noChangeShapeType="1"/>
          </p:cNvSpPr>
          <p:nvPr/>
        </p:nvSpPr>
        <p:spPr bwMode="auto">
          <a:xfrm>
            <a:off x="21395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49" name="Line 41"/>
          <p:cNvSpPr>
            <a:spLocks noChangeShapeType="1"/>
          </p:cNvSpPr>
          <p:nvPr/>
        </p:nvSpPr>
        <p:spPr bwMode="auto">
          <a:xfrm>
            <a:off x="216217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0" name="Line 42"/>
          <p:cNvSpPr>
            <a:spLocks noChangeShapeType="1"/>
          </p:cNvSpPr>
          <p:nvPr/>
        </p:nvSpPr>
        <p:spPr bwMode="auto">
          <a:xfrm>
            <a:off x="218479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1" name="Line 43"/>
          <p:cNvSpPr>
            <a:spLocks noChangeShapeType="1"/>
          </p:cNvSpPr>
          <p:nvPr/>
        </p:nvSpPr>
        <p:spPr bwMode="auto">
          <a:xfrm>
            <a:off x="22062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2" name="Line 44"/>
          <p:cNvSpPr>
            <a:spLocks noChangeShapeType="1"/>
          </p:cNvSpPr>
          <p:nvPr/>
        </p:nvSpPr>
        <p:spPr bwMode="auto">
          <a:xfrm>
            <a:off x="22538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3" name="Line 45"/>
          <p:cNvSpPr>
            <a:spLocks noChangeShapeType="1"/>
          </p:cNvSpPr>
          <p:nvPr/>
        </p:nvSpPr>
        <p:spPr bwMode="auto">
          <a:xfrm>
            <a:off x="22776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4" name="Line 46"/>
          <p:cNvSpPr>
            <a:spLocks noChangeShapeType="1"/>
          </p:cNvSpPr>
          <p:nvPr/>
        </p:nvSpPr>
        <p:spPr bwMode="auto">
          <a:xfrm>
            <a:off x="229909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5" name="Line 47"/>
          <p:cNvSpPr>
            <a:spLocks noChangeShapeType="1"/>
          </p:cNvSpPr>
          <p:nvPr/>
        </p:nvSpPr>
        <p:spPr bwMode="auto">
          <a:xfrm>
            <a:off x="23205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6" name="Line 48"/>
          <p:cNvSpPr>
            <a:spLocks noChangeShapeType="1"/>
          </p:cNvSpPr>
          <p:nvPr/>
        </p:nvSpPr>
        <p:spPr bwMode="auto">
          <a:xfrm>
            <a:off x="23705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7" name="Line 49"/>
          <p:cNvSpPr>
            <a:spLocks noChangeShapeType="1"/>
          </p:cNvSpPr>
          <p:nvPr/>
        </p:nvSpPr>
        <p:spPr bwMode="auto">
          <a:xfrm>
            <a:off x="23919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8" name="Line 50"/>
          <p:cNvSpPr>
            <a:spLocks noChangeShapeType="1"/>
          </p:cNvSpPr>
          <p:nvPr/>
        </p:nvSpPr>
        <p:spPr bwMode="auto">
          <a:xfrm>
            <a:off x="24145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59" name="Line 51"/>
          <p:cNvSpPr>
            <a:spLocks noChangeShapeType="1"/>
          </p:cNvSpPr>
          <p:nvPr/>
        </p:nvSpPr>
        <p:spPr bwMode="auto">
          <a:xfrm>
            <a:off x="24419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0" name="Line 52"/>
          <p:cNvSpPr>
            <a:spLocks noChangeShapeType="1"/>
          </p:cNvSpPr>
          <p:nvPr/>
        </p:nvSpPr>
        <p:spPr bwMode="auto">
          <a:xfrm>
            <a:off x="24848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1" name="Line 53"/>
          <p:cNvSpPr>
            <a:spLocks noChangeShapeType="1"/>
          </p:cNvSpPr>
          <p:nvPr/>
        </p:nvSpPr>
        <p:spPr bwMode="auto">
          <a:xfrm>
            <a:off x="25062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2" name="Line 54"/>
          <p:cNvSpPr>
            <a:spLocks noChangeShapeType="1"/>
          </p:cNvSpPr>
          <p:nvPr/>
        </p:nvSpPr>
        <p:spPr bwMode="auto">
          <a:xfrm>
            <a:off x="25288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3" name="Line 55"/>
          <p:cNvSpPr>
            <a:spLocks noChangeShapeType="1"/>
          </p:cNvSpPr>
          <p:nvPr/>
        </p:nvSpPr>
        <p:spPr bwMode="auto">
          <a:xfrm>
            <a:off x="25562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4" name="Line 56"/>
          <p:cNvSpPr>
            <a:spLocks noChangeShapeType="1"/>
          </p:cNvSpPr>
          <p:nvPr/>
        </p:nvSpPr>
        <p:spPr bwMode="auto">
          <a:xfrm>
            <a:off x="260032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5" name="Line 57"/>
          <p:cNvSpPr>
            <a:spLocks noChangeShapeType="1"/>
          </p:cNvSpPr>
          <p:nvPr/>
        </p:nvSpPr>
        <p:spPr bwMode="auto">
          <a:xfrm>
            <a:off x="26205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6" name="Line 58"/>
          <p:cNvSpPr>
            <a:spLocks noChangeShapeType="1"/>
          </p:cNvSpPr>
          <p:nvPr/>
        </p:nvSpPr>
        <p:spPr bwMode="auto">
          <a:xfrm>
            <a:off x="26491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7" name="Line 59"/>
          <p:cNvSpPr>
            <a:spLocks noChangeShapeType="1"/>
          </p:cNvSpPr>
          <p:nvPr/>
        </p:nvSpPr>
        <p:spPr bwMode="auto">
          <a:xfrm>
            <a:off x="26705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8" name="Line 60"/>
          <p:cNvSpPr>
            <a:spLocks noChangeShapeType="1"/>
          </p:cNvSpPr>
          <p:nvPr/>
        </p:nvSpPr>
        <p:spPr bwMode="auto">
          <a:xfrm>
            <a:off x="271462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69" name="Line 61"/>
          <p:cNvSpPr>
            <a:spLocks noChangeShapeType="1"/>
          </p:cNvSpPr>
          <p:nvPr/>
        </p:nvSpPr>
        <p:spPr bwMode="auto">
          <a:xfrm>
            <a:off x="27372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0" name="Line 62"/>
          <p:cNvSpPr>
            <a:spLocks noChangeShapeType="1"/>
          </p:cNvSpPr>
          <p:nvPr/>
        </p:nvSpPr>
        <p:spPr bwMode="auto">
          <a:xfrm>
            <a:off x="27634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1" name="Line 63"/>
          <p:cNvSpPr>
            <a:spLocks noChangeShapeType="1"/>
          </p:cNvSpPr>
          <p:nvPr/>
        </p:nvSpPr>
        <p:spPr bwMode="auto">
          <a:xfrm>
            <a:off x="27860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2" name="Line 64"/>
          <p:cNvSpPr>
            <a:spLocks noChangeShapeType="1"/>
          </p:cNvSpPr>
          <p:nvPr/>
        </p:nvSpPr>
        <p:spPr bwMode="auto">
          <a:xfrm>
            <a:off x="28301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3" name="Line 65"/>
          <p:cNvSpPr>
            <a:spLocks noChangeShapeType="1"/>
          </p:cNvSpPr>
          <p:nvPr/>
        </p:nvSpPr>
        <p:spPr bwMode="auto">
          <a:xfrm>
            <a:off x="28515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4" name="Line 66"/>
          <p:cNvSpPr>
            <a:spLocks noChangeShapeType="1"/>
          </p:cNvSpPr>
          <p:nvPr/>
        </p:nvSpPr>
        <p:spPr bwMode="auto">
          <a:xfrm>
            <a:off x="28777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5" name="Line 67"/>
          <p:cNvSpPr>
            <a:spLocks noChangeShapeType="1"/>
          </p:cNvSpPr>
          <p:nvPr/>
        </p:nvSpPr>
        <p:spPr bwMode="auto">
          <a:xfrm>
            <a:off x="29003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6" name="Line 68"/>
          <p:cNvSpPr>
            <a:spLocks noChangeShapeType="1"/>
          </p:cNvSpPr>
          <p:nvPr/>
        </p:nvSpPr>
        <p:spPr bwMode="auto">
          <a:xfrm>
            <a:off x="29444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7" name="Line 69"/>
          <p:cNvSpPr>
            <a:spLocks noChangeShapeType="1"/>
          </p:cNvSpPr>
          <p:nvPr/>
        </p:nvSpPr>
        <p:spPr bwMode="auto">
          <a:xfrm>
            <a:off x="297180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8" name="Line 70"/>
          <p:cNvSpPr>
            <a:spLocks noChangeShapeType="1"/>
          </p:cNvSpPr>
          <p:nvPr/>
        </p:nvSpPr>
        <p:spPr bwMode="auto">
          <a:xfrm>
            <a:off x="29920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79" name="Line 71"/>
          <p:cNvSpPr>
            <a:spLocks noChangeShapeType="1"/>
          </p:cNvSpPr>
          <p:nvPr/>
        </p:nvSpPr>
        <p:spPr bwMode="auto">
          <a:xfrm>
            <a:off x="30158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0" name="Line 72"/>
          <p:cNvSpPr>
            <a:spLocks noChangeShapeType="1"/>
          </p:cNvSpPr>
          <p:nvPr/>
        </p:nvSpPr>
        <p:spPr bwMode="auto">
          <a:xfrm>
            <a:off x="30587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1" name="Line 73"/>
          <p:cNvSpPr>
            <a:spLocks noChangeShapeType="1"/>
          </p:cNvSpPr>
          <p:nvPr/>
        </p:nvSpPr>
        <p:spPr bwMode="auto">
          <a:xfrm>
            <a:off x="30872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2" name="Line 74"/>
          <p:cNvSpPr>
            <a:spLocks noChangeShapeType="1"/>
          </p:cNvSpPr>
          <p:nvPr/>
        </p:nvSpPr>
        <p:spPr bwMode="auto">
          <a:xfrm>
            <a:off x="310872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3" name="Line 75"/>
          <p:cNvSpPr>
            <a:spLocks noChangeShapeType="1"/>
          </p:cNvSpPr>
          <p:nvPr/>
        </p:nvSpPr>
        <p:spPr bwMode="auto">
          <a:xfrm>
            <a:off x="31301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4" name="Line 76"/>
          <p:cNvSpPr>
            <a:spLocks noChangeShapeType="1"/>
          </p:cNvSpPr>
          <p:nvPr/>
        </p:nvSpPr>
        <p:spPr bwMode="auto">
          <a:xfrm>
            <a:off x="31801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5" name="Line 77"/>
          <p:cNvSpPr>
            <a:spLocks noChangeShapeType="1"/>
          </p:cNvSpPr>
          <p:nvPr/>
        </p:nvSpPr>
        <p:spPr bwMode="auto">
          <a:xfrm>
            <a:off x="32015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6" name="Line 78"/>
          <p:cNvSpPr>
            <a:spLocks noChangeShapeType="1"/>
          </p:cNvSpPr>
          <p:nvPr/>
        </p:nvSpPr>
        <p:spPr bwMode="auto">
          <a:xfrm>
            <a:off x="322302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7" name="Line 79"/>
          <p:cNvSpPr>
            <a:spLocks noChangeShapeType="1"/>
          </p:cNvSpPr>
          <p:nvPr/>
        </p:nvSpPr>
        <p:spPr bwMode="auto">
          <a:xfrm>
            <a:off x="32444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8" name="Line 80"/>
          <p:cNvSpPr>
            <a:spLocks noChangeShapeType="1"/>
          </p:cNvSpPr>
          <p:nvPr/>
        </p:nvSpPr>
        <p:spPr bwMode="auto">
          <a:xfrm>
            <a:off x="32944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89" name="Line 81"/>
          <p:cNvSpPr>
            <a:spLocks noChangeShapeType="1"/>
          </p:cNvSpPr>
          <p:nvPr/>
        </p:nvSpPr>
        <p:spPr bwMode="auto">
          <a:xfrm>
            <a:off x="33158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0" name="Line 82"/>
          <p:cNvSpPr>
            <a:spLocks noChangeShapeType="1"/>
          </p:cNvSpPr>
          <p:nvPr/>
        </p:nvSpPr>
        <p:spPr bwMode="auto">
          <a:xfrm>
            <a:off x="333851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1" name="Line 83"/>
          <p:cNvSpPr>
            <a:spLocks noChangeShapeType="1"/>
          </p:cNvSpPr>
          <p:nvPr/>
        </p:nvSpPr>
        <p:spPr bwMode="auto">
          <a:xfrm>
            <a:off x="33587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2" name="Line 84"/>
          <p:cNvSpPr>
            <a:spLocks noChangeShapeType="1"/>
          </p:cNvSpPr>
          <p:nvPr/>
        </p:nvSpPr>
        <p:spPr bwMode="auto">
          <a:xfrm>
            <a:off x="34099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3" name="Line 85"/>
          <p:cNvSpPr>
            <a:spLocks noChangeShapeType="1"/>
          </p:cNvSpPr>
          <p:nvPr/>
        </p:nvSpPr>
        <p:spPr bwMode="auto">
          <a:xfrm>
            <a:off x="34301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4" name="Line 86"/>
          <p:cNvSpPr>
            <a:spLocks noChangeShapeType="1"/>
          </p:cNvSpPr>
          <p:nvPr/>
        </p:nvSpPr>
        <p:spPr bwMode="auto">
          <a:xfrm>
            <a:off x="345281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5" name="Line 87"/>
          <p:cNvSpPr>
            <a:spLocks noChangeShapeType="1"/>
          </p:cNvSpPr>
          <p:nvPr/>
        </p:nvSpPr>
        <p:spPr bwMode="auto">
          <a:xfrm>
            <a:off x="34754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6" name="Line 88"/>
          <p:cNvSpPr>
            <a:spLocks noChangeShapeType="1"/>
          </p:cNvSpPr>
          <p:nvPr/>
        </p:nvSpPr>
        <p:spPr bwMode="auto">
          <a:xfrm>
            <a:off x="35242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7" name="Line 89"/>
          <p:cNvSpPr>
            <a:spLocks noChangeShapeType="1"/>
          </p:cNvSpPr>
          <p:nvPr/>
        </p:nvSpPr>
        <p:spPr bwMode="auto">
          <a:xfrm>
            <a:off x="35444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8" name="Line 90"/>
          <p:cNvSpPr>
            <a:spLocks noChangeShapeType="1"/>
          </p:cNvSpPr>
          <p:nvPr/>
        </p:nvSpPr>
        <p:spPr bwMode="auto">
          <a:xfrm>
            <a:off x="35683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099" name="Line 91"/>
          <p:cNvSpPr>
            <a:spLocks noChangeShapeType="1"/>
          </p:cNvSpPr>
          <p:nvPr/>
        </p:nvSpPr>
        <p:spPr bwMode="auto">
          <a:xfrm>
            <a:off x="35897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0" name="Line 92"/>
          <p:cNvSpPr>
            <a:spLocks noChangeShapeType="1"/>
          </p:cNvSpPr>
          <p:nvPr/>
        </p:nvSpPr>
        <p:spPr bwMode="auto">
          <a:xfrm>
            <a:off x="36397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1" name="Line 93"/>
          <p:cNvSpPr>
            <a:spLocks noChangeShapeType="1"/>
          </p:cNvSpPr>
          <p:nvPr/>
        </p:nvSpPr>
        <p:spPr bwMode="auto">
          <a:xfrm>
            <a:off x="36611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2" name="Line 94"/>
          <p:cNvSpPr>
            <a:spLocks noChangeShapeType="1"/>
          </p:cNvSpPr>
          <p:nvPr/>
        </p:nvSpPr>
        <p:spPr bwMode="auto">
          <a:xfrm>
            <a:off x="36826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3" name="Line 95"/>
          <p:cNvSpPr>
            <a:spLocks noChangeShapeType="1"/>
          </p:cNvSpPr>
          <p:nvPr/>
        </p:nvSpPr>
        <p:spPr bwMode="auto">
          <a:xfrm>
            <a:off x="37099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4" name="Line 96"/>
          <p:cNvSpPr>
            <a:spLocks noChangeShapeType="1"/>
          </p:cNvSpPr>
          <p:nvPr/>
        </p:nvSpPr>
        <p:spPr bwMode="auto">
          <a:xfrm>
            <a:off x="37540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5" name="Line 97"/>
          <p:cNvSpPr>
            <a:spLocks noChangeShapeType="1"/>
          </p:cNvSpPr>
          <p:nvPr/>
        </p:nvSpPr>
        <p:spPr bwMode="auto">
          <a:xfrm>
            <a:off x="37754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6" name="Line 98"/>
          <p:cNvSpPr>
            <a:spLocks noChangeShapeType="1"/>
          </p:cNvSpPr>
          <p:nvPr/>
        </p:nvSpPr>
        <p:spPr bwMode="auto">
          <a:xfrm>
            <a:off x="37969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7" name="Line 99"/>
          <p:cNvSpPr>
            <a:spLocks noChangeShapeType="1"/>
          </p:cNvSpPr>
          <p:nvPr/>
        </p:nvSpPr>
        <p:spPr bwMode="auto">
          <a:xfrm>
            <a:off x="38254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8" name="Line 100"/>
          <p:cNvSpPr>
            <a:spLocks noChangeShapeType="1"/>
          </p:cNvSpPr>
          <p:nvPr/>
        </p:nvSpPr>
        <p:spPr bwMode="auto">
          <a:xfrm>
            <a:off x="38683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09" name="Line 101"/>
          <p:cNvSpPr>
            <a:spLocks noChangeShapeType="1"/>
          </p:cNvSpPr>
          <p:nvPr/>
        </p:nvSpPr>
        <p:spPr bwMode="auto">
          <a:xfrm>
            <a:off x="38909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0" name="Line 102"/>
          <p:cNvSpPr>
            <a:spLocks noChangeShapeType="1"/>
          </p:cNvSpPr>
          <p:nvPr/>
        </p:nvSpPr>
        <p:spPr bwMode="auto">
          <a:xfrm>
            <a:off x="39112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1" name="Line 103"/>
          <p:cNvSpPr>
            <a:spLocks noChangeShapeType="1"/>
          </p:cNvSpPr>
          <p:nvPr/>
        </p:nvSpPr>
        <p:spPr bwMode="auto">
          <a:xfrm>
            <a:off x="39397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2" name="Line 104"/>
          <p:cNvSpPr>
            <a:spLocks noChangeShapeType="1"/>
          </p:cNvSpPr>
          <p:nvPr/>
        </p:nvSpPr>
        <p:spPr bwMode="auto">
          <a:xfrm>
            <a:off x="39826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3" name="Line 105"/>
          <p:cNvSpPr>
            <a:spLocks noChangeShapeType="1"/>
          </p:cNvSpPr>
          <p:nvPr/>
        </p:nvSpPr>
        <p:spPr bwMode="auto">
          <a:xfrm>
            <a:off x="40052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4" name="Line 106"/>
          <p:cNvSpPr>
            <a:spLocks noChangeShapeType="1"/>
          </p:cNvSpPr>
          <p:nvPr/>
        </p:nvSpPr>
        <p:spPr bwMode="auto">
          <a:xfrm>
            <a:off x="40326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5" name="Line 107"/>
          <p:cNvSpPr>
            <a:spLocks noChangeShapeType="1"/>
          </p:cNvSpPr>
          <p:nvPr/>
        </p:nvSpPr>
        <p:spPr bwMode="auto">
          <a:xfrm>
            <a:off x="40540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6" name="Line 108"/>
          <p:cNvSpPr>
            <a:spLocks noChangeShapeType="1"/>
          </p:cNvSpPr>
          <p:nvPr/>
        </p:nvSpPr>
        <p:spPr bwMode="auto">
          <a:xfrm>
            <a:off x="40969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7" name="Line 109"/>
          <p:cNvSpPr>
            <a:spLocks noChangeShapeType="1"/>
          </p:cNvSpPr>
          <p:nvPr/>
        </p:nvSpPr>
        <p:spPr bwMode="auto">
          <a:xfrm>
            <a:off x="41207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8" name="Line 110"/>
          <p:cNvSpPr>
            <a:spLocks noChangeShapeType="1"/>
          </p:cNvSpPr>
          <p:nvPr/>
        </p:nvSpPr>
        <p:spPr bwMode="auto">
          <a:xfrm>
            <a:off x="414813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19" name="Line 111"/>
          <p:cNvSpPr>
            <a:spLocks noChangeShapeType="1"/>
          </p:cNvSpPr>
          <p:nvPr/>
        </p:nvSpPr>
        <p:spPr bwMode="auto">
          <a:xfrm>
            <a:off x="41683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0" name="Line 112"/>
          <p:cNvSpPr>
            <a:spLocks noChangeShapeType="1"/>
          </p:cNvSpPr>
          <p:nvPr/>
        </p:nvSpPr>
        <p:spPr bwMode="auto">
          <a:xfrm>
            <a:off x="421362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1" name="Line 113"/>
          <p:cNvSpPr>
            <a:spLocks noChangeShapeType="1"/>
          </p:cNvSpPr>
          <p:nvPr/>
        </p:nvSpPr>
        <p:spPr bwMode="auto">
          <a:xfrm>
            <a:off x="42398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2" name="Line 114"/>
          <p:cNvSpPr>
            <a:spLocks noChangeShapeType="1"/>
          </p:cNvSpPr>
          <p:nvPr/>
        </p:nvSpPr>
        <p:spPr bwMode="auto">
          <a:xfrm>
            <a:off x="426243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3" name="Line 115"/>
          <p:cNvSpPr>
            <a:spLocks noChangeShapeType="1"/>
          </p:cNvSpPr>
          <p:nvPr/>
        </p:nvSpPr>
        <p:spPr bwMode="auto">
          <a:xfrm>
            <a:off x="42850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4" name="Line 116"/>
          <p:cNvSpPr>
            <a:spLocks noChangeShapeType="1"/>
          </p:cNvSpPr>
          <p:nvPr/>
        </p:nvSpPr>
        <p:spPr bwMode="auto">
          <a:xfrm>
            <a:off x="432792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5" name="Line 117"/>
          <p:cNvSpPr>
            <a:spLocks noChangeShapeType="1"/>
          </p:cNvSpPr>
          <p:nvPr/>
        </p:nvSpPr>
        <p:spPr bwMode="auto">
          <a:xfrm>
            <a:off x="43541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6" name="Line 118"/>
          <p:cNvSpPr>
            <a:spLocks noChangeShapeType="1"/>
          </p:cNvSpPr>
          <p:nvPr/>
        </p:nvSpPr>
        <p:spPr bwMode="auto">
          <a:xfrm>
            <a:off x="43779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7" name="Line 119"/>
          <p:cNvSpPr>
            <a:spLocks noChangeShapeType="1"/>
          </p:cNvSpPr>
          <p:nvPr/>
        </p:nvSpPr>
        <p:spPr bwMode="auto">
          <a:xfrm>
            <a:off x="43993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8" name="Line 120"/>
          <p:cNvSpPr>
            <a:spLocks noChangeShapeType="1"/>
          </p:cNvSpPr>
          <p:nvPr/>
        </p:nvSpPr>
        <p:spPr bwMode="auto">
          <a:xfrm>
            <a:off x="444341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29" name="Line 121"/>
          <p:cNvSpPr>
            <a:spLocks noChangeShapeType="1"/>
          </p:cNvSpPr>
          <p:nvPr/>
        </p:nvSpPr>
        <p:spPr bwMode="auto">
          <a:xfrm>
            <a:off x="447079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0" name="Line 122"/>
          <p:cNvSpPr>
            <a:spLocks noChangeShapeType="1"/>
          </p:cNvSpPr>
          <p:nvPr/>
        </p:nvSpPr>
        <p:spPr bwMode="auto">
          <a:xfrm>
            <a:off x="44922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1" name="Line 123"/>
          <p:cNvSpPr>
            <a:spLocks noChangeShapeType="1"/>
          </p:cNvSpPr>
          <p:nvPr/>
        </p:nvSpPr>
        <p:spPr bwMode="auto">
          <a:xfrm>
            <a:off x="45148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2" name="Line 124"/>
          <p:cNvSpPr>
            <a:spLocks noChangeShapeType="1"/>
          </p:cNvSpPr>
          <p:nvPr/>
        </p:nvSpPr>
        <p:spPr bwMode="auto">
          <a:xfrm>
            <a:off x="45636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3" name="Line 125"/>
          <p:cNvSpPr>
            <a:spLocks noChangeShapeType="1"/>
          </p:cNvSpPr>
          <p:nvPr/>
        </p:nvSpPr>
        <p:spPr bwMode="auto">
          <a:xfrm>
            <a:off x="458509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4" name="Line 126"/>
          <p:cNvSpPr>
            <a:spLocks noChangeShapeType="1"/>
          </p:cNvSpPr>
          <p:nvPr/>
        </p:nvSpPr>
        <p:spPr bwMode="auto">
          <a:xfrm>
            <a:off x="46089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5" name="Line 127"/>
          <p:cNvSpPr>
            <a:spLocks noChangeShapeType="1"/>
          </p:cNvSpPr>
          <p:nvPr/>
        </p:nvSpPr>
        <p:spPr bwMode="auto">
          <a:xfrm>
            <a:off x="46291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6" name="Line 128"/>
          <p:cNvSpPr>
            <a:spLocks noChangeShapeType="1"/>
          </p:cNvSpPr>
          <p:nvPr/>
        </p:nvSpPr>
        <p:spPr bwMode="auto">
          <a:xfrm>
            <a:off x="46779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7" name="Line 129"/>
          <p:cNvSpPr>
            <a:spLocks noChangeShapeType="1"/>
          </p:cNvSpPr>
          <p:nvPr/>
        </p:nvSpPr>
        <p:spPr bwMode="auto">
          <a:xfrm>
            <a:off x="47005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8" name="Line 130"/>
          <p:cNvSpPr>
            <a:spLocks noChangeShapeType="1"/>
          </p:cNvSpPr>
          <p:nvPr/>
        </p:nvSpPr>
        <p:spPr bwMode="auto">
          <a:xfrm>
            <a:off x="47232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39" name="Line 131"/>
          <p:cNvSpPr>
            <a:spLocks noChangeShapeType="1"/>
          </p:cNvSpPr>
          <p:nvPr/>
        </p:nvSpPr>
        <p:spPr bwMode="auto">
          <a:xfrm>
            <a:off x="47434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0" name="Line 132"/>
          <p:cNvSpPr>
            <a:spLocks noChangeShapeType="1"/>
          </p:cNvSpPr>
          <p:nvPr/>
        </p:nvSpPr>
        <p:spPr bwMode="auto">
          <a:xfrm>
            <a:off x="47946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1" name="Line 133"/>
          <p:cNvSpPr>
            <a:spLocks noChangeShapeType="1"/>
          </p:cNvSpPr>
          <p:nvPr/>
        </p:nvSpPr>
        <p:spPr bwMode="auto">
          <a:xfrm>
            <a:off x="48148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2" name="Line 134"/>
          <p:cNvSpPr>
            <a:spLocks noChangeShapeType="1"/>
          </p:cNvSpPr>
          <p:nvPr/>
        </p:nvSpPr>
        <p:spPr bwMode="auto">
          <a:xfrm>
            <a:off x="48375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3" name="Line 135"/>
          <p:cNvSpPr>
            <a:spLocks noChangeShapeType="1"/>
          </p:cNvSpPr>
          <p:nvPr/>
        </p:nvSpPr>
        <p:spPr bwMode="auto">
          <a:xfrm>
            <a:off x="48589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4" name="Line 136"/>
          <p:cNvSpPr>
            <a:spLocks noChangeShapeType="1"/>
          </p:cNvSpPr>
          <p:nvPr/>
        </p:nvSpPr>
        <p:spPr bwMode="auto">
          <a:xfrm>
            <a:off x="49089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5" name="Line 137"/>
          <p:cNvSpPr>
            <a:spLocks noChangeShapeType="1"/>
          </p:cNvSpPr>
          <p:nvPr/>
        </p:nvSpPr>
        <p:spPr bwMode="auto">
          <a:xfrm>
            <a:off x="49303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6" name="Line 138"/>
          <p:cNvSpPr>
            <a:spLocks noChangeShapeType="1"/>
          </p:cNvSpPr>
          <p:nvPr/>
        </p:nvSpPr>
        <p:spPr bwMode="auto">
          <a:xfrm>
            <a:off x="49518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7" name="Line 139"/>
          <p:cNvSpPr>
            <a:spLocks noChangeShapeType="1"/>
          </p:cNvSpPr>
          <p:nvPr/>
        </p:nvSpPr>
        <p:spPr bwMode="auto">
          <a:xfrm>
            <a:off x="49803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8" name="Line 140"/>
          <p:cNvSpPr>
            <a:spLocks noChangeShapeType="1"/>
          </p:cNvSpPr>
          <p:nvPr/>
        </p:nvSpPr>
        <p:spPr bwMode="auto">
          <a:xfrm>
            <a:off x="50232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49" name="Line 141"/>
          <p:cNvSpPr>
            <a:spLocks noChangeShapeType="1"/>
          </p:cNvSpPr>
          <p:nvPr/>
        </p:nvSpPr>
        <p:spPr bwMode="auto">
          <a:xfrm>
            <a:off x="50446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0" name="Line 142"/>
          <p:cNvSpPr>
            <a:spLocks noChangeShapeType="1"/>
          </p:cNvSpPr>
          <p:nvPr/>
        </p:nvSpPr>
        <p:spPr bwMode="auto">
          <a:xfrm>
            <a:off x="506730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1" name="Line 143"/>
          <p:cNvSpPr>
            <a:spLocks noChangeShapeType="1"/>
          </p:cNvSpPr>
          <p:nvPr/>
        </p:nvSpPr>
        <p:spPr bwMode="auto">
          <a:xfrm>
            <a:off x="50946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2" name="Line 144"/>
          <p:cNvSpPr>
            <a:spLocks noChangeShapeType="1"/>
          </p:cNvSpPr>
          <p:nvPr/>
        </p:nvSpPr>
        <p:spPr bwMode="auto">
          <a:xfrm>
            <a:off x="51375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3" name="Line 145"/>
          <p:cNvSpPr>
            <a:spLocks noChangeShapeType="1"/>
          </p:cNvSpPr>
          <p:nvPr/>
        </p:nvSpPr>
        <p:spPr bwMode="auto">
          <a:xfrm>
            <a:off x="51613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4" name="Line 146"/>
          <p:cNvSpPr>
            <a:spLocks noChangeShapeType="1"/>
          </p:cNvSpPr>
          <p:nvPr/>
        </p:nvSpPr>
        <p:spPr bwMode="auto">
          <a:xfrm>
            <a:off x="518160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5" name="Line 147"/>
          <p:cNvSpPr>
            <a:spLocks noChangeShapeType="1"/>
          </p:cNvSpPr>
          <p:nvPr/>
        </p:nvSpPr>
        <p:spPr bwMode="auto">
          <a:xfrm>
            <a:off x="52089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6" name="Line 148"/>
          <p:cNvSpPr>
            <a:spLocks noChangeShapeType="1"/>
          </p:cNvSpPr>
          <p:nvPr/>
        </p:nvSpPr>
        <p:spPr bwMode="auto">
          <a:xfrm>
            <a:off x="525303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7" name="Line 149"/>
          <p:cNvSpPr>
            <a:spLocks noChangeShapeType="1"/>
          </p:cNvSpPr>
          <p:nvPr/>
        </p:nvSpPr>
        <p:spPr bwMode="auto">
          <a:xfrm>
            <a:off x="52756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8" name="Line 150"/>
          <p:cNvSpPr>
            <a:spLocks noChangeShapeType="1"/>
          </p:cNvSpPr>
          <p:nvPr/>
        </p:nvSpPr>
        <p:spPr bwMode="auto">
          <a:xfrm>
            <a:off x="53018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59" name="Line 151"/>
          <p:cNvSpPr>
            <a:spLocks noChangeShapeType="1"/>
          </p:cNvSpPr>
          <p:nvPr/>
        </p:nvSpPr>
        <p:spPr bwMode="auto">
          <a:xfrm>
            <a:off x="53232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0" name="Line 152"/>
          <p:cNvSpPr>
            <a:spLocks noChangeShapeType="1"/>
          </p:cNvSpPr>
          <p:nvPr/>
        </p:nvSpPr>
        <p:spPr bwMode="auto">
          <a:xfrm>
            <a:off x="536733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1" name="Line 153"/>
          <p:cNvSpPr>
            <a:spLocks noChangeShapeType="1"/>
          </p:cNvSpPr>
          <p:nvPr/>
        </p:nvSpPr>
        <p:spPr bwMode="auto">
          <a:xfrm>
            <a:off x="53899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2" name="Line 154"/>
          <p:cNvSpPr>
            <a:spLocks noChangeShapeType="1"/>
          </p:cNvSpPr>
          <p:nvPr/>
        </p:nvSpPr>
        <p:spPr bwMode="auto">
          <a:xfrm>
            <a:off x="54185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3" name="Line 155"/>
          <p:cNvSpPr>
            <a:spLocks noChangeShapeType="1"/>
          </p:cNvSpPr>
          <p:nvPr/>
        </p:nvSpPr>
        <p:spPr bwMode="auto">
          <a:xfrm>
            <a:off x="543877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4" name="Line 156"/>
          <p:cNvSpPr>
            <a:spLocks noChangeShapeType="1"/>
          </p:cNvSpPr>
          <p:nvPr/>
        </p:nvSpPr>
        <p:spPr bwMode="auto">
          <a:xfrm>
            <a:off x="54828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5" name="Line 157"/>
          <p:cNvSpPr>
            <a:spLocks noChangeShapeType="1"/>
          </p:cNvSpPr>
          <p:nvPr/>
        </p:nvSpPr>
        <p:spPr bwMode="auto">
          <a:xfrm>
            <a:off x="551021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6" name="Line 158"/>
          <p:cNvSpPr>
            <a:spLocks noChangeShapeType="1"/>
          </p:cNvSpPr>
          <p:nvPr/>
        </p:nvSpPr>
        <p:spPr bwMode="auto">
          <a:xfrm>
            <a:off x="55328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7" name="Line 159"/>
          <p:cNvSpPr>
            <a:spLocks noChangeShapeType="1"/>
          </p:cNvSpPr>
          <p:nvPr/>
        </p:nvSpPr>
        <p:spPr bwMode="auto">
          <a:xfrm>
            <a:off x="555307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8" name="Line 160"/>
          <p:cNvSpPr>
            <a:spLocks noChangeShapeType="1"/>
          </p:cNvSpPr>
          <p:nvPr/>
        </p:nvSpPr>
        <p:spPr bwMode="auto">
          <a:xfrm>
            <a:off x="559712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69" name="Line 161"/>
          <p:cNvSpPr>
            <a:spLocks noChangeShapeType="1"/>
          </p:cNvSpPr>
          <p:nvPr/>
        </p:nvSpPr>
        <p:spPr bwMode="auto">
          <a:xfrm>
            <a:off x="562451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0" name="Line 162"/>
          <p:cNvSpPr>
            <a:spLocks noChangeShapeType="1"/>
          </p:cNvSpPr>
          <p:nvPr/>
        </p:nvSpPr>
        <p:spPr bwMode="auto">
          <a:xfrm>
            <a:off x="56471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1" name="Line 163"/>
          <p:cNvSpPr>
            <a:spLocks noChangeShapeType="1"/>
          </p:cNvSpPr>
          <p:nvPr/>
        </p:nvSpPr>
        <p:spPr bwMode="auto">
          <a:xfrm>
            <a:off x="56685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2" name="Line 164"/>
          <p:cNvSpPr>
            <a:spLocks noChangeShapeType="1"/>
          </p:cNvSpPr>
          <p:nvPr/>
        </p:nvSpPr>
        <p:spPr bwMode="auto">
          <a:xfrm>
            <a:off x="57138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3" name="Line 165"/>
          <p:cNvSpPr>
            <a:spLocks noChangeShapeType="1"/>
          </p:cNvSpPr>
          <p:nvPr/>
        </p:nvSpPr>
        <p:spPr bwMode="auto">
          <a:xfrm>
            <a:off x="57400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4" name="Line 166"/>
          <p:cNvSpPr>
            <a:spLocks noChangeShapeType="1"/>
          </p:cNvSpPr>
          <p:nvPr/>
        </p:nvSpPr>
        <p:spPr bwMode="auto">
          <a:xfrm>
            <a:off x="57614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5" name="Line 167"/>
          <p:cNvSpPr>
            <a:spLocks noChangeShapeType="1"/>
          </p:cNvSpPr>
          <p:nvPr/>
        </p:nvSpPr>
        <p:spPr bwMode="auto">
          <a:xfrm>
            <a:off x="57828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6" name="Line 168"/>
          <p:cNvSpPr>
            <a:spLocks noChangeShapeType="1"/>
          </p:cNvSpPr>
          <p:nvPr/>
        </p:nvSpPr>
        <p:spPr bwMode="auto">
          <a:xfrm>
            <a:off x="58328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7" name="Line 169"/>
          <p:cNvSpPr>
            <a:spLocks noChangeShapeType="1"/>
          </p:cNvSpPr>
          <p:nvPr/>
        </p:nvSpPr>
        <p:spPr bwMode="auto">
          <a:xfrm>
            <a:off x="58543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8" name="Line 170"/>
          <p:cNvSpPr>
            <a:spLocks noChangeShapeType="1"/>
          </p:cNvSpPr>
          <p:nvPr/>
        </p:nvSpPr>
        <p:spPr bwMode="auto">
          <a:xfrm>
            <a:off x="58757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79" name="Line 171"/>
          <p:cNvSpPr>
            <a:spLocks noChangeShapeType="1"/>
          </p:cNvSpPr>
          <p:nvPr/>
        </p:nvSpPr>
        <p:spPr bwMode="auto">
          <a:xfrm>
            <a:off x="58995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0" name="Line 172"/>
          <p:cNvSpPr>
            <a:spLocks noChangeShapeType="1"/>
          </p:cNvSpPr>
          <p:nvPr/>
        </p:nvSpPr>
        <p:spPr bwMode="auto">
          <a:xfrm>
            <a:off x="59471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1" name="Line 173"/>
          <p:cNvSpPr>
            <a:spLocks noChangeShapeType="1"/>
          </p:cNvSpPr>
          <p:nvPr/>
        </p:nvSpPr>
        <p:spPr bwMode="auto">
          <a:xfrm>
            <a:off x="596860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2" name="Line 174"/>
          <p:cNvSpPr>
            <a:spLocks noChangeShapeType="1"/>
          </p:cNvSpPr>
          <p:nvPr/>
        </p:nvSpPr>
        <p:spPr bwMode="auto">
          <a:xfrm>
            <a:off x="599122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3" name="Line 175"/>
          <p:cNvSpPr>
            <a:spLocks noChangeShapeType="1"/>
          </p:cNvSpPr>
          <p:nvPr/>
        </p:nvSpPr>
        <p:spPr bwMode="auto">
          <a:xfrm>
            <a:off x="60138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4" name="Line 176"/>
          <p:cNvSpPr>
            <a:spLocks noChangeShapeType="1"/>
          </p:cNvSpPr>
          <p:nvPr/>
        </p:nvSpPr>
        <p:spPr bwMode="auto">
          <a:xfrm>
            <a:off x="60626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5" name="Line 177"/>
          <p:cNvSpPr>
            <a:spLocks noChangeShapeType="1"/>
          </p:cNvSpPr>
          <p:nvPr/>
        </p:nvSpPr>
        <p:spPr bwMode="auto">
          <a:xfrm>
            <a:off x="60852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6" name="Line 178"/>
          <p:cNvSpPr>
            <a:spLocks noChangeShapeType="1"/>
          </p:cNvSpPr>
          <p:nvPr/>
        </p:nvSpPr>
        <p:spPr bwMode="auto">
          <a:xfrm>
            <a:off x="610552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7" name="Line 179"/>
          <p:cNvSpPr>
            <a:spLocks noChangeShapeType="1"/>
          </p:cNvSpPr>
          <p:nvPr/>
        </p:nvSpPr>
        <p:spPr bwMode="auto">
          <a:xfrm>
            <a:off x="61281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8" name="Line 180"/>
          <p:cNvSpPr>
            <a:spLocks noChangeShapeType="1"/>
          </p:cNvSpPr>
          <p:nvPr/>
        </p:nvSpPr>
        <p:spPr bwMode="auto">
          <a:xfrm>
            <a:off x="61769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89" name="Line 181"/>
          <p:cNvSpPr>
            <a:spLocks noChangeShapeType="1"/>
          </p:cNvSpPr>
          <p:nvPr/>
        </p:nvSpPr>
        <p:spPr bwMode="auto">
          <a:xfrm>
            <a:off x="61995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0" name="Line 182"/>
          <p:cNvSpPr>
            <a:spLocks noChangeShapeType="1"/>
          </p:cNvSpPr>
          <p:nvPr/>
        </p:nvSpPr>
        <p:spPr bwMode="auto">
          <a:xfrm>
            <a:off x="62210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1" name="Line 183"/>
          <p:cNvSpPr>
            <a:spLocks noChangeShapeType="1"/>
          </p:cNvSpPr>
          <p:nvPr/>
        </p:nvSpPr>
        <p:spPr bwMode="auto">
          <a:xfrm>
            <a:off x="624244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2" name="Line 184"/>
          <p:cNvSpPr>
            <a:spLocks noChangeShapeType="1"/>
          </p:cNvSpPr>
          <p:nvPr/>
        </p:nvSpPr>
        <p:spPr bwMode="auto">
          <a:xfrm>
            <a:off x="62924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3" name="Line 185"/>
          <p:cNvSpPr>
            <a:spLocks noChangeShapeType="1"/>
          </p:cNvSpPr>
          <p:nvPr/>
        </p:nvSpPr>
        <p:spPr bwMode="auto">
          <a:xfrm>
            <a:off x="63138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4" name="Line 186"/>
          <p:cNvSpPr>
            <a:spLocks noChangeShapeType="1"/>
          </p:cNvSpPr>
          <p:nvPr/>
        </p:nvSpPr>
        <p:spPr bwMode="auto">
          <a:xfrm>
            <a:off x="633531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5" name="Line 187"/>
          <p:cNvSpPr>
            <a:spLocks noChangeShapeType="1"/>
          </p:cNvSpPr>
          <p:nvPr/>
        </p:nvSpPr>
        <p:spPr bwMode="auto">
          <a:xfrm>
            <a:off x="636270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6" name="Line 188"/>
          <p:cNvSpPr>
            <a:spLocks noChangeShapeType="1"/>
          </p:cNvSpPr>
          <p:nvPr/>
        </p:nvSpPr>
        <p:spPr bwMode="auto">
          <a:xfrm>
            <a:off x="64067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7" name="Line 189"/>
          <p:cNvSpPr>
            <a:spLocks noChangeShapeType="1"/>
          </p:cNvSpPr>
          <p:nvPr/>
        </p:nvSpPr>
        <p:spPr bwMode="auto">
          <a:xfrm>
            <a:off x="642818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8" name="Line 190"/>
          <p:cNvSpPr>
            <a:spLocks noChangeShapeType="1"/>
          </p:cNvSpPr>
          <p:nvPr/>
        </p:nvSpPr>
        <p:spPr bwMode="auto">
          <a:xfrm>
            <a:off x="6451997"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199" name="Line 191"/>
          <p:cNvSpPr>
            <a:spLocks noChangeShapeType="1"/>
          </p:cNvSpPr>
          <p:nvPr/>
        </p:nvSpPr>
        <p:spPr bwMode="auto">
          <a:xfrm>
            <a:off x="64781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0" name="Line 192"/>
          <p:cNvSpPr>
            <a:spLocks noChangeShapeType="1"/>
          </p:cNvSpPr>
          <p:nvPr/>
        </p:nvSpPr>
        <p:spPr bwMode="auto">
          <a:xfrm>
            <a:off x="6521054"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1" name="Line 193"/>
          <p:cNvSpPr>
            <a:spLocks noChangeShapeType="1"/>
          </p:cNvSpPr>
          <p:nvPr/>
        </p:nvSpPr>
        <p:spPr bwMode="auto">
          <a:xfrm>
            <a:off x="654367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2" name="Line 194"/>
          <p:cNvSpPr>
            <a:spLocks noChangeShapeType="1"/>
          </p:cNvSpPr>
          <p:nvPr/>
        </p:nvSpPr>
        <p:spPr bwMode="auto">
          <a:xfrm>
            <a:off x="65710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3" name="Line 195"/>
          <p:cNvSpPr>
            <a:spLocks noChangeShapeType="1"/>
          </p:cNvSpPr>
          <p:nvPr/>
        </p:nvSpPr>
        <p:spPr bwMode="auto">
          <a:xfrm>
            <a:off x="659249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4" name="Line 196"/>
          <p:cNvSpPr>
            <a:spLocks noChangeShapeType="1"/>
          </p:cNvSpPr>
          <p:nvPr/>
        </p:nvSpPr>
        <p:spPr bwMode="auto">
          <a:xfrm>
            <a:off x="66377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5" name="Line 197"/>
          <p:cNvSpPr>
            <a:spLocks noChangeShapeType="1"/>
          </p:cNvSpPr>
          <p:nvPr/>
        </p:nvSpPr>
        <p:spPr bwMode="auto">
          <a:xfrm>
            <a:off x="665797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6" name="Line 198"/>
          <p:cNvSpPr>
            <a:spLocks noChangeShapeType="1"/>
          </p:cNvSpPr>
          <p:nvPr/>
        </p:nvSpPr>
        <p:spPr bwMode="auto">
          <a:xfrm>
            <a:off x="668536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7" name="Line 199"/>
          <p:cNvSpPr>
            <a:spLocks noChangeShapeType="1"/>
          </p:cNvSpPr>
          <p:nvPr/>
        </p:nvSpPr>
        <p:spPr bwMode="auto">
          <a:xfrm>
            <a:off x="67091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8" name="Line 200"/>
          <p:cNvSpPr>
            <a:spLocks noChangeShapeType="1"/>
          </p:cNvSpPr>
          <p:nvPr/>
        </p:nvSpPr>
        <p:spPr bwMode="auto">
          <a:xfrm>
            <a:off x="67520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09" name="Line 201"/>
          <p:cNvSpPr>
            <a:spLocks noChangeShapeType="1"/>
          </p:cNvSpPr>
          <p:nvPr/>
        </p:nvSpPr>
        <p:spPr bwMode="auto">
          <a:xfrm>
            <a:off x="6773466"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0" name="Line 202"/>
          <p:cNvSpPr>
            <a:spLocks noChangeShapeType="1"/>
          </p:cNvSpPr>
          <p:nvPr/>
        </p:nvSpPr>
        <p:spPr bwMode="auto">
          <a:xfrm>
            <a:off x="68008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1" name="Line 203"/>
          <p:cNvSpPr>
            <a:spLocks noChangeShapeType="1"/>
          </p:cNvSpPr>
          <p:nvPr/>
        </p:nvSpPr>
        <p:spPr bwMode="auto">
          <a:xfrm>
            <a:off x="68234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2" name="Line 204"/>
          <p:cNvSpPr>
            <a:spLocks noChangeShapeType="1"/>
          </p:cNvSpPr>
          <p:nvPr/>
        </p:nvSpPr>
        <p:spPr bwMode="auto">
          <a:xfrm>
            <a:off x="68663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3" name="Line 205"/>
          <p:cNvSpPr>
            <a:spLocks noChangeShapeType="1"/>
          </p:cNvSpPr>
          <p:nvPr/>
        </p:nvSpPr>
        <p:spPr bwMode="auto">
          <a:xfrm>
            <a:off x="68949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4" name="Line 206"/>
          <p:cNvSpPr>
            <a:spLocks noChangeShapeType="1"/>
          </p:cNvSpPr>
          <p:nvPr/>
        </p:nvSpPr>
        <p:spPr bwMode="auto">
          <a:xfrm>
            <a:off x="691515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5" name="Line 207"/>
          <p:cNvSpPr>
            <a:spLocks noChangeShapeType="1"/>
          </p:cNvSpPr>
          <p:nvPr/>
        </p:nvSpPr>
        <p:spPr bwMode="auto">
          <a:xfrm>
            <a:off x="69377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6" name="Line 208"/>
          <p:cNvSpPr>
            <a:spLocks noChangeShapeType="1"/>
          </p:cNvSpPr>
          <p:nvPr/>
        </p:nvSpPr>
        <p:spPr bwMode="auto">
          <a:xfrm>
            <a:off x="6980635"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7" name="Line 209"/>
          <p:cNvSpPr>
            <a:spLocks noChangeShapeType="1"/>
          </p:cNvSpPr>
          <p:nvPr/>
        </p:nvSpPr>
        <p:spPr bwMode="auto">
          <a:xfrm>
            <a:off x="70092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8" name="Line 210"/>
          <p:cNvSpPr>
            <a:spLocks noChangeShapeType="1"/>
          </p:cNvSpPr>
          <p:nvPr/>
        </p:nvSpPr>
        <p:spPr bwMode="auto">
          <a:xfrm>
            <a:off x="70306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19" name="Line 211"/>
          <p:cNvSpPr>
            <a:spLocks noChangeShapeType="1"/>
          </p:cNvSpPr>
          <p:nvPr/>
        </p:nvSpPr>
        <p:spPr bwMode="auto">
          <a:xfrm>
            <a:off x="705207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0" name="Line 212"/>
          <p:cNvSpPr>
            <a:spLocks noChangeShapeType="1"/>
          </p:cNvSpPr>
          <p:nvPr/>
        </p:nvSpPr>
        <p:spPr bwMode="auto">
          <a:xfrm>
            <a:off x="7100888"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1" name="Line 213"/>
          <p:cNvSpPr>
            <a:spLocks noChangeShapeType="1"/>
          </p:cNvSpPr>
          <p:nvPr/>
        </p:nvSpPr>
        <p:spPr bwMode="auto">
          <a:xfrm>
            <a:off x="71235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2" name="Line 214"/>
          <p:cNvSpPr>
            <a:spLocks noChangeShapeType="1"/>
          </p:cNvSpPr>
          <p:nvPr/>
        </p:nvSpPr>
        <p:spPr bwMode="auto">
          <a:xfrm>
            <a:off x="7144941"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3" name="Line 215"/>
          <p:cNvSpPr>
            <a:spLocks noChangeShapeType="1"/>
          </p:cNvSpPr>
          <p:nvPr/>
        </p:nvSpPr>
        <p:spPr bwMode="auto">
          <a:xfrm>
            <a:off x="71675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4" name="Line 216"/>
          <p:cNvSpPr>
            <a:spLocks noChangeShapeType="1"/>
          </p:cNvSpPr>
          <p:nvPr/>
        </p:nvSpPr>
        <p:spPr bwMode="auto">
          <a:xfrm>
            <a:off x="7216379"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5" name="Line 217"/>
          <p:cNvSpPr>
            <a:spLocks noChangeShapeType="1"/>
          </p:cNvSpPr>
          <p:nvPr/>
        </p:nvSpPr>
        <p:spPr bwMode="auto">
          <a:xfrm>
            <a:off x="7237810"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6" name="Line 218"/>
          <p:cNvSpPr>
            <a:spLocks noChangeShapeType="1"/>
          </p:cNvSpPr>
          <p:nvPr/>
        </p:nvSpPr>
        <p:spPr bwMode="auto">
          <a:xfrm>
            <a:off x="7261622"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7" name="Line 219"/>
          <p:cNvSpPr>
            <a:spLocks noChangeShapeType="1"/>
          </p:cNvSpPr>
          <p:nvPr/>
        </p:nvSpPr>
        <p:spPr bwMode="auto">
          <a:xfrm>
            <a:off x="7281863" y="5397104"/>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8" name="Line 220"/>
          <p:cNvSpPr>
            <a:spLocks noChangeShapeType="1"/>
          </p:cNvSpPr>
          <p:nvPr/>
        </p:nvSpPr>
        <p:spPr bwMode="auto">
          <a:xfrm>
            <a:off x="2118122"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29" name="Rectangle 221"/>
          <p:cNvSpPr>
            <a:spLocks noChangeArrowheads="1"/>
          </p:cNvSpPr>
          <p:nvPr/>
        </p:nvSpPr>
        <p:spPr bwMode="auto">
          <a:xfrm>
            <a:off x="1989355"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200</a:t>
            </a:r>
          </a:p>
        </p:txBody>
      </p:sp>
      <p:sp>
        <p:nvSpPr>
          <p:cNvPr id="43230" name="Line 222"/>
          <p:cNvSpPr>
            <a:spLocks noChangeShapeType="1"/>
          </p:cNvSpPr>
          <p:nvPr/>
        </p:nvSpPr>
        <p:spPr bwMode="auto">
          <a:xfrm>
            <a:off x="2692004"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31" name="Rectangle 223"/>
          <p:cNvSpPr>
            <a:spLocks noChangeArrowheads="1"/>
          </p:cNvSpPr>
          <p:nvPr/>
        </p:nvSpPr>
        <p:spPr bwMode="auto">
          <a:xfrm>
            <a:off x="2563237"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250</a:t>
            </a:r>
          </a:p>
        </p:txBody>
      </p:sp>
      <p:sp>
        <p:nvSpPr>
          <p:cNvPr id="43232" name="Line 224"/>
          <p:cNvSpPr>
            <a:spLocks noChangeShapeType="1"/>
          </p:cNvSpPr>
          <p:nvPr/>
        </p:nvSpPr>
        <p:spPr bwMode="auto">
          <a:xfrm>
            <a:off x="3267075"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33" name="Rectangle 225"/>
          <p:cNvSpPr>
            <a:spLocks noChangeArrowheads="1"/>
          </p:cNvSpPr>
          <p:nvPr/>
        </p:nvSpPr>
        <p:spPr bwMode="auto">
          <a:xfrm>
            <a:off x="3137118"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300</a:t>
            </a:r>
          </a:p>
        </p:txBody>
      </p:sp>
      <p:sp>
        <p:nvSpPr>
          <p:cNvPr id="43234" name="Line 226"/>
          <p:cNvSpPr>
            <a:spLocks noChangeShapeType="1"/>
          </p:cNvSpPr>
          <p:nvPr/>
        </p:nvSpPr>
        <p:spPr bwMode="auto">
          <a:xfrm>
            <a:off x="3846910"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35" name="Rectangle 227"/>
          <p:cNvSpPr>
            <a:spLocks noChangeArrowheads="1"/>
          </p:cNvSpPr>
          <p:nvPr/>
        </p:nvSpPr>
        <p:spPr bwMode="auto">
          <a:xfrm>
            <a:off x="3718143"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350</a:t>
            </a:r>
          </a:p>
        </p:txBody>
      </p:sp>
      <p:sp>
        <p:nvSpPr>
          <p:cNvPr id="43236" name="Line 228"/>
          <p:cNvSpPr>
            <a:spLocks noChangeShapeType="1"/>
          </p:cNvSpPr>
          <p:nvPr/>
        </p:nvSpPr>
        <p:spPr bwMode="auto">
          <a:xfrm>
            <a:off x="4420791"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37" name="Rectangle 229"/>
          <p:cNvSpPr>
            <a:spLocks noChangeArrowheads="1"/>
          </p:cNvSpPr>
          <p:nvPr/>
        </p:nvSpPr>
        <p:spPr bwMode="auto">
          <a:xfrm>
            <a:off x="4290833"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400</a:t>
            </a:r>
          </a:p>
        </p:txBody>
      </p:sp>
      <p:sp>
        <p:nvSpPr>
          <p:cNvPr id="43238" name="Line 230"/>
          <p:cNvSpPr>
            <a:spLocks noChangeShapeType="1"/>
          </p:cNvSpPr>
          <p:nvPr/>
        </p:nvSpPr>
        <p:spPr bwMode="auto">
          <a:xfrm>
            <a:off x="5000625"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39" name="Rectangle 231"/>
          <p:cNvSpPr>
            <a:spLocks noChangeArrowheads="1"/>
          </p:cNvSpPr>
          <p:nvPr/>
        </p:nvSpPr>
        <p:spPr bwMode="auto">
          <a:xfrm>
            <a:off x="4871858"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450</a:t>
            </a:r>
          </a:p>
        </p:txBody>
      </p:sp>
      <p:sp>
        <p:nvSpPr>
          <p:cNvPr id="43240" name="Line 232"/>
          <p:cNvSpPr>
            <a:spLocks noChangeShapeType="1"/>
          </p:cNvSpPr>
          <p:nvPr/>
        </p:nvSpPr>
        <p:spPr bwMode="auto">
          <a:xfrm>
            <a:off x="5575697"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41" name="Rectangle 233"/>
          <p:cNvSpPr>
            <a:spLocks noChangeArrowheads="1"/>
          </p:cNvSpPr>
          <p:nvPr/>
        </p:nvSpPr>
        <p:spPr bwMode="auto">
          <a:xfrm>
            <a:off x="5446930"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500</a:t>
            </a:r>
          </a:p>
        </p:txBody>
      </p:sp>
      <p:sp>
        <p:nvSpPr>
          <p:cNvPr id="43242" name="Line 234"/>
          <p:cNvSpPr>
            <a:spLocks noChangeShapeType="1"/>
          </p:cNvSpPr>
          <p:nvPr/>
        </p:nvSpPr>
        <p:spPr bwMode="auto">
          <a:xfrm>
            <a:off x="6156722"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43" name="Rectangle 235"/>
          <p:cNvSpPr>
            <a:spLocks noChangeArrowheads="1"/>
          </p:cNvSpPr>
          <p:nvPr/>
        </p:nvSpPr>
        <p:spPr bwMode="auto">
          <a:xfrm>
            <a:off x="6025574"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550</a:t>
            </a:r>
          </a:p>
        </p:txBody>
      </p:sp>
      <p:sp>
        <p:nvSpPr>
          <p:cNvPr id="43244" name="Line 236"/>
          <p:cNvSpPr>
            <a:spLocks noChangeShapeType="1"/>
          </p:cNvSpPr>
          <p:nvPr/>
        </p:nvSpPr>
        <p:spPr bwMode="auto">
          <a:xfrm>
            <a:off x="6729413"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45" name="Rectangle 237"/>
          <p:cNvSpPr>
            <a:spLocks noChangeArrowheads="1"/>
          </p:cNvSpPr>
          <p:nvPr/>
        </p:nvSpPr>
        <p:spPr bwMode="auto">
          <a:xfrm>
            <a:off x="6600646"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600</a:t>
            </a:r>
          </a:p>
        </p:txBody>
      </p:sp>
      <p:sp>
        <p:nvSpPr>
          <p:cNvPr id="43246" name="Line 238"/>
          <p:cNvSpPr>
            <a:spLocks noChangeShapeType="1"/>
          </p:cNvSpPr>
          <p:nvPr/>
        </p:nvSpPr>
        <p:spPr bwMode="auto">
          <a:xfrm>
            <a:off x="7309247" y="5397104"/>
            <a:ext cx="0" cy="571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47" name="Rectangle 239"/>
          <p:cNvSpPr>
            <a:spLocks noChangeArrowheads="1"/>
          </p:cNvSpPr>
          <p:nvPr/>
        </p:nvSpPr>
        <p:spPr bwMode="auto">
          <a:xfrm>
            <a:off x="7180480" y="5400676"/>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650</a:t>
            </a:r>
          </a:p>
        </p:txBody>
      </p:sp>
      <p:sp>
        <p:nvSpPr>
          <p:cNvPr id="43248" name="Rectangle 240"/>
          <p:cNvSpPr>
            <a:spLocks noChangeArrowheads="1"/>
          </p:cNvSpPr>
          <p:nvPr/>
        </p:nvSpPr>
        <p:spPr bwMode="auto">
          <a:xfrm>
            <a:off x="4548254" y="5535217"/>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3249" name="Line 241"/>
          <p:cNvSpPr>
            <a:spLocks noChangeShapeType="1"/>
          </p:cNvSpPr>
          <p:nvPr/>
        </p:nvSpPr>
        <p:spPr bwMode="auto">
          <a:xfrm flipV="1">
            <a:off x="2118122" y="1752600"/>
            <a:ext cx="0" cy="36385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0" name="Line 242"/>
          <p:cNvSpPr>
            <a:spLocks noChangeShapeType="1"/>
          </p:cNvSpPr>
          <p:nvPr/>
        </p:nvSpPr>
        <p:spPr bwMode="auto">
          <a:xfrm flipH="1">
            <a:off x="2085976" y="5359004"/>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1" name="Line 243"/>
          <p:cNvSpPr>
            <a:spLocks noChangeShapeType="1"/>
          </p:cNvSpPr>
          <p:nvPr/>
        </p:nvSpPr>
        <p:spPr bwMode="auto">
          <a:xfrm flipH="1">
            <a:off x="2085976" y="5320904"/>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2" name="Line 244"/>
          <p:cNvSpPr>
            <a:spLocks noChangeShapeType="1"/>
          </p:cNvSpPr>
          <p:nvPr/>
        </p:nvSpPr>
        <p:spPr bwMode="auto">
          <a:xfrm flipH="1">
            <a:off x="2085976" y="5282804"/>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3" name="Line 245"/>
          <p:cNvSpPr>
            <a:spLocks noChangeShapeType="1"/>
          </p:cNvSpPr>
          <p:nvPr/>
        </p:nvSpPr>
        <p:spPr bwMode="auto">
          <a:xfrm flipH="1">
            <a:off x="2085976" y="525065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4" name="Line 246"/>
          <p:cNvSpPr>
            <a:spLocks noChangeShapeType="1"/>
          </p:cNvSpPr>
          <p:nvPr/>
        </p:nvSpPr>
        <p:spPr bwMode="auto">
          <a:xfrm flipH="1">
            <a:off x="2085976" y="517445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5" name="Line 247"/>
          <p:cNvSpPr>
            <a:spLocks noChangeShapeType="1"/>
          </p:cNvSpPr>
          <p:nvPr/>
        </p:nvSpPr>
        <p:spPr bwMode="auto">
          <a:xfrm flipH="1">
            <a:off x="2085976" y="513635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6" name="Line 248"/>
          <p:cNvSpPr>
            <a:spLocks noChangeShapeType="1"/>
          </p:cNvSpPr>
          <p:nvPr/>
        </p:nvSpPr>
        <p:spPr bwMode="auto">
          <a:xfrm flipH="1">
            <a:off x="2085976" y="510421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7" name="Line 249"/>
          <p:cNvSpPr>
            <a:spLocks noChangeShapeType="1"/>
          </p:cNvSpPr>
          <p:nvPr/>
        </p:nvSpPr>
        <p:spPr bwMode="auto">
          <a:xfrm flipH="1">
            <a:off x="2085976" y="506611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8" name="Line 250"/>
          <p:cNvSpPr>
            <a:spLocks noChangeShapeType="1"/>
          </p:cNvSpPr>
          <p:nvPr/>
        </p:nvSpPr>
        <p:spPr bwMode="auto">
          <a:xfrm flipH="1">
            <a:off x="2085976" y="499586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59" name="Line 251"/>
          <p:cNvSpPr>
            <a:spLocks noChangeShapeType="1"/>
          </p:cNvSpPr>
          <p:nvPr/>
        </p:nvSpPr>
        <p:spPr bwMode="auto">
          <a:xfrm flipH="1">
            <a:off x="2085976" y="495776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0" name="Line 252"/>
          <p:cNvSpPr>
            <a:spLocks noChangeShapeType="1"/>
          </p:cNvSpPr>
          <p:nvPr/>
        </p:nvSpPr>
        <p:spPr bwMode="auto">
          <a:xfrm flipH="1">
            <a:off x="2085976" y="491966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1" name="Line 253"/>
          <p:cNvSpPr>
            <a:spLocks noChangeShapeType="1"/>
          </p:cNvSpPr>
          <p:nvPr/>
        </p:nvSpPr>
        <p:spPr bwMode="auto">
          <a:xfrm flipH="1">
            <a:off x="2085976" y="488156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2" name="Line 254"/>
          <p:cNvSpPr>
            <a:spLocks noChangeShapeType="1"/>
          </p:cNvSpPr>
          <p:nvPr/>
        </p:nvSpPr>
        <p:spPr bwMode="auto">
          <a:xfrm flipH="1">
            <a:off x="2085976" y="481250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3" name="Line 255"/>
          <p:cNvSpPr>
            <a:spLocks noChangeShapeType="1"/>
          </p:cNvSpPr>
          <p:nvPr/>
        </p:nvSpPr>
        <p:spPr bwMode="auto">
          <a:xfrm flipH="1">
            <a:off x="2085976" y="477321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4" name="Line 256"/>
          <p:cNvSpPr>
            <a:spLocks noChangeShapeType="1"/>
          </p:cNvSpPr>
          <p:nvPr/>
        </p:nvSpPr>
        <p:spPr bwMode="auto">
          <a:xfrm flipH="1">
            <a:off x="2085976" y="474226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5" name="Line 257"/>
          <p:cNvSpPr>
            <a:spLocks noChangeShapeType="1"/>
          </p:cNvSpPr>
          <p:nvPr/>
        </p:nvSpPr>
        <p:spPr bwMode="auto">
          <a:xfrm flipH="1">
            <a:off x="2085976" y="470416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6" name="Line 258"/>
          <p:cNvSpPr>
            <a:spLocks noChangeShapeType="1"/>
          </p:cNvSpPr>
          <p:nvPr/>
        </p:nvSpPr>
        <p:spPr bwMode="auto">
          <a:xfrm flipH="1">
            <a:off x="2085976" y="462796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7" name="Line 259"/>
          <p:cNvSpPr>
            <a:spLocks noChangeShapeType="1"/>
          </p:cNvSpPr>
          <p:nvPr/>
        </p:nvSpPr>
        <p:spPr bwMode="auto">
          <a:xfrm flipH="1">
            <a:off x="2085976" y="459581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8" name="Line 260"/>
          <p:cNvSpPr>
            <a:spLocks noChangeShapeType="1"/>
          </p:cNvSpPr>
          <p:nvPr/>
        </p:nvSpPr>
        <p:spPr bwMode="auto">
          <a:xfrm flipH="1">
            <a:off x="2085976" y="455771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69" name="Line 261"/>
          <p:cNvSpPr>
            <a:spLocks noChangeShapeType="1"/>
          </p:cNvSpPr>
          <p:nvPr/>
        </p:nvSpPr>
        <p:spPr bwMode="auto">
          <a:xfrm flipH="1">
            <a:off x="2085976" y="4519613"/>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0" name="Line 262"/>
          <p:cNvSpPr>
            <a:spLocks noChangeShapeType="1"/>
          </p:cNvSpPr>
          <p:nvPr/>
        </p:nvSpPr>
        <p:spPr bwMode="auto">
          <a:xfrm flipH="1">
            <a:off x="2085976" y="444936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1" name="Line 263"/>
          <p:cNvSpPr>
            <a:spLocks noChangeShapeType="1"/>
          </p:cNvSpPr>
          <p:nvPr/>
        </p:nvSpPr>
        <p:spPr bwMode="auto">
          <a:xfrm flipH="1">
            <a:off x="2085976" y="441126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2" name="Line 264"/>
          <p:cNvSpPr>
            <a:spLocks noChangeShapeType="1"/>
          </p:cNvSpPr>
          <p:nvPr/>
        </p:nvSpPr>
        <p:spPr bwMode="auto">
          <a:xfrm flipH="1">
            <a:off x="2085976" y="437316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3" name="Line 265"/>
          <p:cNvSpPr>
            <a:spLocks noChangeShapeType="1"/>
          </p:cNvSpPr>
          <p:nvPr/>
        </p:nvSpPr>
        <p:spPr bwMode="auto">
          <a:xfrm flipH="1">
            <a:off x="2085976" y="434101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4" name="Line 266"/>
          <p:cNvSpPr>
            <a:spLocks noChangeShapeType="1"/>
          </p:cNvSpPr>
          <p:nvPr/>
        </p:nvSpPr>
        <p:spPr bwMode="auto">
          <a:xfrm flipH="1">
            <a:off x="2085976" y="426481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5" name="Line 267"/>
          <p:cNvSpPr>
            <a:spLocks noChangeShapeType="1"/>
          </p:cNvSpPr>
          <p:nvPr/>
        </p:nvSpPr>
        <p:spPr bwMode="auto">
          <a:xfrm flipH="1">
            <a:off x="2085976" y="422671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6" name="Line 268"/>
          <p:cNvSpPr>
            <a:spLocks noChangeShapeType="1"/>
          </p:cNvSpPr>
          <p:nvPr/>
        </p:nvSpPr>
        <p:spPr bwMode="auto">
          <a:xfrm flipH="1">
            <a:off x="2085976" y="4194572"/>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7" name="Line 269"/>
          <p:cNvSpPr>
            <a:spLocks noChangeShapeType="1"/>
          </p:cNvSpPr>
          <p:nvPr/>
        </p:nvSpPr>
        <p:spPr bwMode="auto">
          <a:xfrm flipH="1">
            <a:off x="2085976" y="4156472"/>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8" name="Line 270"/>
          <p:cNvSpPr>
            <a:spLocks noChangeShapeType="1"/>
          </p:cNvSpPr>
          <p:nvPr/>
        </p:nvSpPr>
        <p:spPr bwMode="auto">
          <a:xfrm flipH="1">
            <a:off x="2085976" y="408741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79" name="Line 271"/>
          <p:cNvSpPr>
            <a:spLocks noChangeShapeType="1"/>
          </p:cNvSpPr>
          <p:nvPr/>
        </p:nvSpPr>
        <p:spPr bwMode="auto">
          <a:xfrm flipH="1">
            <a:off x="2085976" y="404931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0" name="Line 272"/>
          <p:cNvSpPr>
            <a:spLocks noChangeShapeType="1"/>
          </p:cNvSpPr>
          <p:nvPr/>
        </p:nvSpPr>
        <p:spPr bwMode="auto">
          <a:xfrm flipH="1">
            <a:off x="2085976" y="4011216"/>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1" name="Line 273"/>
          <p:cNvSpPr>
            <a:spLocks noChangeShapeType="1"/>
          </p:cNvSpPr>
          <p:nvPr/>
        </p:nvSpPr>
        <p:spPr bwMode="auto">
          <a:xfrm flipH="1">
            <a:off x="2085976" y="397192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2" name="Line 274"/>
          <p:cNvSpPr>
            <a:spLocks noChangeShapeType="1"/>
          </p:cNvSpPr>
          <p:nvPr/>
        </p:nvSpPr>
        <p:spPr bwMode="auto">
          <a:xfrm flipH="1">
            <a:off x="2085976" y="390286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3" name="Line 275"/>
          <p:cNvSpPr>
            <a:spLocks noChangeShapeType="1"/>
          </p:cNvSpPr>
          <p:nvPr/>
        </p:nvSpPr>
        <p:spPr bwMode="auto">
          <a:xfrm flipH="1">
            <a:off x="2085976" y="386476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4" name="Line 276"/>
          <p:cNvSpPr>
            <a:spLocks noChangeShapeType="1"/>
          </p:cNvSpPr>
          <p:nvPr/>
        </p:nvSpPr>
        <p:spPr bwMode="auto">
          <a:xfrm flipH="1">
            <a:off x="2085976" y="3832622"/>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5" name="Line 277"/>
          <p:cNvSpPr>
            <a:spLocks noChangeShapeType="1"/>
          </p:cNvSpPr>
          <p:nvPr/>
        </p:nvSpPr>
        <p:spPr bwMode="auto">
          <a:xfrm flipH="1">
            <a:off x="2085976" y="3794522"/>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6" name="Line 278"/>
          <p:cNvSpPr>
            <a:spLocks noChangeShapeType="1"/>
          </p:cNvSpPr>
          <p:nvPr/>
        </p:nvSpPr>
        <p:spPr bwMode="auto">
          <a:xfrm flipH="1">
            <a:off x="2085976" y="3718322"/>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7" name="Line 279"/>
          <p:cNvSpPr>
            <a:spLocks noChangeShapeType="1"/>
          </p:cNvSpPr>
          <p:nvPr/>
        </p:nvSpPr>
        <p:spPr bwMode="auto">
          <a:xfrm flipH="1">
            <a:off x="2085976" y="368617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8" name="Line 280"/>
          <p:cNvSpPr>
            <a:spLocks noChangeShapeType="1"/>
          </p:cNvSpPr>
          <p:nvPr/>
        </p:nvSpPr>
        <p:spPr bwMode="auto">
          <a:xfrm flipH="1">
            <a:off x="2085976" y="364807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89" name="Line 281"/>
          <p:cNvSpPr>
            <a:spLocks noChangeShapeType="1"/>
          </p:cNvSpPr>
          <p:nvPr/>
        </p:nvSpPr>
        <p:spPr bwMode="auto">
          <a:xfrm flipH="1">
            <a:off x="2085976" y="360997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0" name="Line 282"/>
          <p:cNvSpPr>
            <a:spLocks noChangeShapeType="1"/>
          </p:cNvSpPr>
          <p:nvPr/>
        </p:nvSpPr>
        <p:spPr bwMode="auto">
          <a:xfrm flipH="1">
            <a:off x="2085976" y="353972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1" name="Line 283"/>
          <p:cNvSpPr>
            <a:spLocks noChangeShapeType="1"/>
          </p:cNvSpPr>
          <p:nvPr/>
        </p:nvSpPr>
        <p:spPr bwMode="auto">
          <a:xfrm flipH="1">
            <a:off x="2085976" y="350162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2" name="Line 284"/>
          <p:cNvSpPr>
            <a:spLocks noChangeShapeType="1"/>
          </p:cNvSpPr>
          <p:nvPr/>
        </p:nvSpPr>
        <p:spPr bwMode="auto">
          <a:xfrm flipH="1">
            <a:off x="2085976" y="346352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3" name="Line 285"/>
          <p:cNvSpPr>
            <a:spLocks noChangeShapeType="1"/>
          </p:cNvSpPr>
          <p:nvPr/>
        </p:nvSpPr>
        <p:spPr bwMode="auto">
          <a:xfrm flipH="1">
            <a:off x="2085976" y="343138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4" name="Line 286"/>
          <p:cNvSpPr>
            <a:spLocks noChangeShapeType="1"/>
          </p:cNvSpPr>
          <p:nvPr/>
        </p:nvSpPr>
        <p:spPr bwMode="auto">
          <a:xfrm flipH="1">
            <a:off x="2085976" y="335518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5" name="Line 287"/>
          <p:cNvSpPr>
            <a:spLocks noChangeShapeType="1"/>
          </p:cNvSpPr>
          <p:nvPr/>
        </p:nvSpPr>
        <p:spPr bwMode="auto">
          <a:xfrm flipH="1">
            <a:off x="2085976" y="331708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6" name="Line 288"/>
          <p:cNvSpPr>
            <a:spLocks noChangeShapeType="1"/>
          </p:cNvSpPr>
          <p:nvPr/>
        </p:nvSpPr>
        <p:spPr bwMode="auto">
          <a:xfrm flipH="1">
            <a:off x="2085976" y="328612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7" name="Line 289"/>
          <p:cNvSpPr>
            <a:spLocks noChangeShapeType="1"/>
          </p:cNvSpPr>
          <p:nvPr/>
        </p:nvSpPr>
        <p:spPr bwMode="auto">
          <a:xfrm flipH="1">
            <a:off x="2085976" y="324802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8" name="Line 290"/>
          <p:cNvSpPr>
            <a:spLocks noChangeShapeType="1"/>
          </p:cNvSpPr>
          <p:nvPr/>
        </p:nvSpPr>
        <p:spPr bwMode="auto">
          <a:xfrm flipH="1">
            <a:off x="2085976" y="317777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299" name="Line 291"/>
          <p:cNvSpPr>
            <a:spLocks noChangeShapeType="1"/>
          </p:cNvSpPr>
          <p:nvPr/>
        </p:nvSpPr>
        <p:spPr bwMode="auto">
          <a:xfrm flipH="1">
            <a:off x="2085976" y="313967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0" name="Line 292"/>
          <p:cNvSpPr>
            <a:spLocks noChangeShapeType="1"/>
          </p:cNvSpPr>
          <p:nvPr/>
        </p:nvSpPr>
        <p:spPr bwMode="auto">
          <a:xfrm flipH="1">
            <a:off x="2085976" y="310157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1" name="Line 293"/>
          <p:cNvSpPr>
            <a:spLocks noChangeShapeType="1"/>
          </p:cNvSpPr>
          <p:nvPr/>
        </p:nvSpPr>
        <p:spPr bwMode="auto">
          <a:xfrm flipH="1">
            <a:off x="2085976" y="3063479"/>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2" name="Line 294"/>
          <p:cNvSpPr>
            <a:spLocks noChangeShapeType="1"/>
          </p:cNvSpPr>
          <p:nvPr/>
        </p:nvSpPr>
        <p:spPr bwMode="auto">
          <a:xfrm flipH="1">
            <a:off x="2085976" y="299323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3" name="Line 295"/>
          <p:cNvSpPr>
            <a:spLocks noChangeShapeType="1"/>
          </p:cNvSpPr>
          <p:nvPr/>
        </p:nvSpPr>
        <p:spPr bwMode="auto">
          <a:xfrm flipH="1">
            <a:off x="2085976" y="295513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4" name="Line 296"/>
          <p:cNvSpPr>
            <a:spLocks noChangeShapeType="1"/>
          </p:cNvSpPr>
          <p:nvPr/>
        </p:nvSpPr>
        <p:spPr bwMode="auto">
          <a:xfrm flipH="1">
            <a:off x="2085976" y="292298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5" name="Line 297"/>
          <p:cNvSpPr>
            <a:spLocks noChangeShapeType="1"/>
          </p:cNvSpPr>
          <p:nvPr/>
        </p:nvSpPr>
        <p:spPr bwMode="auto">
          <a:xfrm flipH="1">
            <a:off x="2085976" y="288488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6" name="Line 298"/>
          <p:cNvSpPr>
            <a:spLocks noChangeShapeType="1"/>
          </p:cNvSpPr>
          <p:nvPr/>
        </p:nvSpPr>
        <p:spPr bwMode="auto">
          <a:xfrm flipH="1">
            <a:off x="2085976" y="280868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7" name="Line 299"/>
          <p:cNvSpPr>
            <a:spLocks noChangeShapeType="1"/>
          </p:cNvSpPr>
          <p:nvPr/>
        </p:nvSpPr>
        <p:spPr bwMode="auto">
          <a:xfrm flipH="1">
            <a:off x="2085976" y="2776538"/>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8" name="Line 300"/>
          <p:cNvSpPr>
            <a:spLocks noChangeShapeType="1"/>
          </p:cNvSpPr>
          <p:nvPr/>
        </p:nvSpPr>
        <p:spPr bwMode="auto">
          <a:xfrm flipH="1">
            <a:off x="2085976" y="2738438"/>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09" name="Line 301"/>
          <p:cNvSpPr>
            <a:spLocks noChangeShapeType="1"/>
          </p:cNvSpPr>
          <p:nvPr/>
        </p:nvSpPr>
        <p:spPr bwMode="auto">
          <a:xfrm flipH="1">
            <a:off x="2085976" y="2700338"/>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0" name="Line 302"/>
          <p:cNvSpPr>
            <a:spLocks noChangeShapeType="1"/>
          </p:cNvSpPr>
          <p:nvPr/>
        </p:nvSpPr>
        <p:spPr bwMode="auto">
          <a:xfrm flipH="1">
            <a:off x="2085976" y="263009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1" name="Line 303"/>
          <p:cNvSpPr>
            <a:spLocks noChangeShapeType="1"/>
          </p:cNvSpPr>
          <p:nvPr/>
        </p:nvSpPr>
        <p:spPr bwMode="auto">
          <a:xfrm flipH="1">
            <a:off x="2085976" y="259199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2" name="Line 304"/>
          <p:cNvSpPr>
            <a:spLocks noChangeShapeType="1"/>
          </p:cNvSpPr>
          <p:nvPr/>
        </p:nvSpPr>
        <p:spPr bwMode="auto">
          <a:xfrm flipH="1">
            <a:off x="2085976" y="255389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3" name="Line 305"/>
          <p:cNvSpPr>
            <a:spLocks noChangeShapeType="1"/>
          </p:cNvSpPr>
          <p:nvPr/>
        </p:nvSpPr>
        <p:spPr bwMode="auto">
          <a:xfrm flipH="1">
            <a:off x="2085976" y="252293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4" name="Line 306"/>
          <p:cNvSpPr>
            <a:spLocks noChangeShapeType="1"/>
          </p:cNvSpPr>
          <p:nvPr/>
        </p:nvSpPr>
        <p:spPr bwMode="auto">
          <a:xfrm flipH="1">
            <a:off x="2085976" y="244673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5" name="Line 307"/>
          <p:cNvSpPr>
            <a:spLocks noChangeShapeType="1"/>
          </p:cNvSpPr>
          <p:nvPr/>
        </p:nvSpPr>
        <p:spPr bwMode="auto">
          <a:xfrm flipH="1">
            <a:off x="2085976" y="2408635"/>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6" name="Line 308"/>
          <p:cNvSpPr>
            <a:spLocks noChangeShapeType="1"/>
          </p:cNvSpPr>
          <p:nvPr/>
        </p:nvSpPr>
        <p:spPr bwMode="auto">
          <a:xfrm flipH="1">
            <a:off x="2085976" y="2376488"/>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7" name="Line 309"/>
          <p:cNvSpPr>
            <a:spLocks noChangeShapeType="1"/>
          </p:cNvSpPr>
          <p:nvPr/>
        </p:nvSpPr>
        <p:spPr bwMode="auto">
          <a:xfrm flipH="1">
            <a:off x="2085976" y="2338388"/>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8" name="Line 310"/>
          <p:cNvSpPr>
            <a:spLocks noChangeShapeType="1"/>
          </p:cNvSpPr>
          <p:nvPr/>
        </p:nvSpPr>
        <p:spPr bwMode="auto">
          <a:xfrm flipH="1">
            <a:off x="2085976" y="226814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19" name="Line 311"/>
          <p:cNvSpPr>
            <a:spLocks noChangeShapeType="1"/>
          </p:cNvSpPr>
          <p:nvPr/>
        </p:nvSpPr>
        <p:spPr bwMode="auto">
          <a:xfrm flipH="1">
            <a:off x="2085976" y="223004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0" name="Line 312"/>
          <p:cNvSpPr>
            <a:spLocks noChangeShapeType="1"/>
          </p:cNvSpPr>
          <p:nvPr/>
        </p:nvSpPr>
        <p:spPr bwMode="auto">
          <a:xfrm flipH="1">
            <a:off x="2085976" y="219194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1" name="Line 313"/>
          <p:cNvSpPr>
            <a:spLocks noChangeShapeType="1"/>
          </p:cNvSpPr>
          <p:nvPr/>
        </p:nvSpPr>
        <p:spPr bwMode="auto">
          <a:xfrm flipH="1">
            <a:off x="2085976" y="215384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2" name="Line 314"/>
          <p:cNvSpPr>
            <a:spLocks noChangeShapeType="1"/>
          </p:cNvSpPr>
          <p:nvPr/>
        </p:nvSpPr>
        <p:spPr bwMode="auto">
          <a:xfrm flipH="1">
            <a:off x="2085976" y="2083594"/>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3" name="Line 315"/>
          <p:cNvSpPr>
            <a:spLocks noChangeShapeType="1"/>
          </p:cNvSpPr>
          <p:nvPr/>
        </p:nvSpPr>
        <p:spPr bwMode="auto">
          <a:xfrm flipH="1">
            <a:off x="2085976" y="2045494"/>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4" name="Line 316"/>
          <p:cNvSpPr>
            <a:spLocks noChangeShapeType="1"/>
          </p:cNvSpPr>
          <p:nvPr/>
        </p:nvSpPr>
        <p:spPr bwMode="auto">
          <a:xfrm flipH="1">
            <a:off x="2085976" y="2013347"/>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5" name="Line 317"/>
          <p:cNvSpPr>
            <a:spLocks noChangeShapeType="1"/>
          </p:cNvSpPr>
          <p:nvPr/>
        </p:nvSpPr>
        <p:spPr bwMode="auto">
          <a:xfrm flipH="1">
            <a:off x="2085976" y="1975247"/>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6" name="Line 318"/>
          <p:cNvSpPr>
            <a:spLocks noChangeShapeType="1"/>
          </p:cNvSpPr>
          <p:nvPr/>
        </p:nvSpPr>
        <p:spPr bwMode="auto">
          <a:xfrm flipH="1">
            <a:off x="2085976" y="1899047"/>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7" name="Line 319"/>
          <p:cNvSpPr>
            <a:spLocks noChangeShapeType="1"/>
          </p:cNvSpPr>
          <p:nvPr/>
        </p:nvSpPr>
        <p:spPr bwMode="auto">
          <a:xfrm flipH="1">
            <a:off x="2085976" y="1868091"/>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8" name="Line 320"/>
          <p:cNvSpPr>
            <a:spLocks noChangeShapeType="1"/>
          </p:cNvSpPr>
          <p:nvPr/>
        </p:nvSpPr>
        <p:spPr bwMode="auto">
          <a:xfrm flipH="1">
            <a:off x="2085976" y="182880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29" name="Line 321"/>
          <p:cNvSpPr>
            <a:spLocks noChangeShapeType="1"/>
          </p:cNvSpPr>
          <p:nvPr/>
        </p:nvSpPr>
        <p:spPr bwMode="auto">
          <a:xfrm flipH="1">
            <a:off x="2085976" y="1790700"/>
            <a:ext cx="3214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0" name="Line 322"/>
          <p:cNvSpPr>
            <a:spLocks noChangeShapeType="1"/>
          </p:cNvSpPr>
          <p:nvPr/>
        </p:nvSpPr>
        <p:spPr bwMode="auto">
          <a:xfrm flipH="1">
            <a:off x="2068117" y="5391150"/>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1" name="Rectangle 323"/>
          <p:cNvSpPr>
            <a:spLocks noChangeArrowheads="1"/>
          </p:cNvSpPr>
          <p:nvPr/>
        </p:nvSpPr>
        <p:spPr bwMode="auto">
          <a:xfrm>
            <a:off x="1950812" y="5310188"/>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0</a:t>
            </a:r>
          </a:p>
        </p:txBody>
      </p:sp>
      <p:sp>
        <p:nvSpPr>
          <p:cNvPr id="43332" name="Line 324"/>
          <p:cNvSpPr>
            <a:spLocks noChangeShapeType="1"/>
          </p:cNvSpPr>
          <p:nvPr/>
        </p:nvSpPr>
        <p:spPr bwMode="auto">
          <a:xfrm flipH="1">
            <a:off x="2068117" y="5212556"/>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3" name="Rectangle 325"/>
          <p:cNvSpPr>
            <a:spLocks noChangeArrowheads="1"/>
          </p:cNvSpPr>
          <p:nvPr/>
        </p:nvSpPr>
        <p:spPr bwMode="auto">
          <a:xfrm>
            <a:off x="1950812" y="5132785"/>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a:t>
            </a:r>
          </a:p>
        </p:txBody>
      </p:sp>
      <p:sp>
        <p:nvSpPr>
          <p:cNvPr id="43334" name="Line 326"/>
          <p:cNvSpPr>
            <a:spLocks noChangeShapeType="1"/>
          </p:cNvSpPr>
          <p:nvPr/>
        </p:nvSpPr>
        <p:spPr bwMode="auto">
          <a:xfrm flipH="1">
            <a:off x="2068117" y="5028010"/>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5" name="Rectangle 327"/>
          <p:cNvSpPr>
            <a:spLocks noChangeArrowheads="1"/>
          </p:cNvSpPr>
          <p:nvPr/>
        </p:nvSpPr>
        <p:spPr bwMode="auto">
          <a:xfrm>
            <a:off x="1902723" y="494823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a:t>
            </a:r>
          </a:p>
        </p:txBody>
      </p:sp>
      <p:sp>
        <p:nvSpPr>
          <p:cNvPr id="43336" name="Line 328"/>
          <p:cNvSpPr>
            <a:spLocks noChangeShapeType="1"/>
          </p:cNvSpPr>
          <p:nvPr/>
        </p:nvSpPr>
        <p:spPr bwMode="auto">
          <a:xfrm flipH="1">
            <a:off x="2068117" y="4850606"/>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7" name="Rectangle 329"/>
          <p:cNvSpPr>
            <a:spLocks noChangeArrowheads="1"/>
          </p:cNvSpPr>
          <p:nvPr/>
        </p:nvSpPr>
        <p:spPr bwMode="auto">
          <a:xfrm>
            <a:off x="1902723" y="476964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15</a:t>
            </a:r>
          </a:p>
        </p:txBody>
      </p:sp>
      <p:sp>
        <p:nvSpPr>
          <p:cNvPr id="43338" name="Line 330"/>
          <p:cNvSpPr>
            <a:spLocks noChangeShapeType="1"/>
          </p:cNvSpPr>
          <p:nvPr/>
        </p:nvSpPr>
        <p:spPr bwMode="auto">
          <a:xfrm flipH="1">
            <a:off x="2068117" y="4666060"/>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39" name="Rectangle 331"/>
          <p:cNvSpPr>
            <a:spLocks noChangeArrowheads="1"/>
          </p:cNvSpPr>
          <p:nvPr/>
        </p:nvSpPr>
        <p:spPr bwMode="auto">
          <a:xfrm>
            <a:off x="1902723" y="458509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20</a:t>
            </a:r>
          </a:p>
        </p:txBody>
      </p:sp>
      <p:sp>
        <p:nvSpPr>
          <p:cNvPr id="43340" name="Line 332"/>
          <p:cNvSpPr>
            <a:spLocks noChangeShapeType="1"/>
          </p:cNvSpPr>
          <p:nvPr/>
        </p:nvSpPr>
        <p:spPr bwMode="auto">
          <a:xfrm flipH="1">
            <a:off x="2068117" y="4481513"/>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41" name="Rectangle 333"/>
          <p:cNvSpPr>
            <a:spLocks noChangeArrowheads="1"/>
          </p:cNvSpPr>
          <p:nvPr/>
        </p:nvSpPr>
        <p:spPr bwMode="auto">
          <a:xfrm>
            <a:off x="1902723" y="4401742"/>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25</a:t>
            </a:r>
          </a:p>
        </p:txBody>
      </p:sp>
      <p:sp>
        <p:nvSpPr>
          <p:cNvPr id="43342" name="Line 334"/>
          <p:cNvSpPr>
            <a:spLocks noChangeShapeType="1"/>
          </p:cNvSpPr>
          <p:nvPr/>
        </p:nvSpPr>
        <p:spPr bwMode="auto">
          <a:xfrm flipH="1">
            <a:off x="2068117" y="4302919"/>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43" name="Rectangle 335"/>
          <p:cNvSpPr>
            <a:spLocks noChangeArrowheads="1"/>
          </p:cNvSpPr>
          <p:nvPr/>
        </p:nvSpPr>
        <p:spPr bwMode="auto">
          <a:xfrm>
            <a:off x="1902723" y="422314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30</a:t>
            </a:r>
          </a:p>
        </p:txBody>
      </p:sp>
      <p:sp>
        <p:nvSpPr>
          <p:cNvPr id="43344" name="Line 336"/>
          <p:cNvSpPr>
            <a:spLocks noChangeShapeType="1"/>
          </p:cNvSpPr>
          <p:nvPr/>
        </p:nvSpPr>
        <p:spPr bwMode="auto">
          <a:xfrm flipH="1">
            <a:off x="2068117" y="4118372"/>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45" name="Rectangle 337"/>
          <p:cNvSpPr>
            <a:spLocks noChangeArrowheads="1"/>
          </p:cNvSpPr>
          <p:nvPr/>
        </p:nvSpPr>
        <p:spPr bwMode="auto">
          <a:xfrm>
            <a:off x="1902723" y="4038601"/>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35</a:t>
            </a:r>
          </a:p>
        </p:txBody>
      </p:sp>
      <p:sp>
        <p:nvSpPr>
          <p:cNvPr id="43346" name="Line 338"/>
          <p:cNvSpPr>
            <a:spLocks noChangeShapeType="1"/>
          </p:cNvSpPr>
          <p:nvPr/>
        </p:nvSpPr>
        <p:spPr bwMode="auto">
          <a:xfrm flipH="1">
            <a:off x="2068117" y="3940969"/>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47" name="Rectangle 339"/>
          <p:cNvSpPr>
            <a:spLocks noChangeArrowheads="1"/>
          </p:cNvSpPr>
          <p:nvPr/>
        </p:nvSpPr>
        <p:spPr bwMode="auto">
          <a:xfrm>
            <a:off x="1902723" y="3860007"/>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40</a:t>
            </a:r>
          </a:p>
        </p:txBody>
      </p:sp>
      <p:sp>
        <p:nvSpPr>
          <p:cNvPr id="43348" name="Line 340"/>
          <p:cNvSpPr>
            <a:spLocks noChangeShapeType="1"/>
          </p:cNvSpPr>
          <p:nvPr/>
        </p:nvSpPr>
        <p:spPr bwMode="auto">
          <a:xfrm flipH="1">
            <a:off x="2068117" y="3756422"/>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49" name="Rectangle 341"/>
          <p:cNvSpPr>
            <a:spLocks noChangeArrowheads="1"/>
          </p:cNvSpPr>
          <p:nvPr/>
        </p:nvSpPr>
        <p:spPr bwMode="auto">
          <a:xfrm>
            <a:off x="1902723" y="3676651"/>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45</a:t>
            </a:r>
          </a:p>
        </p:txBody>
      </p:sp>
      <p:sp>
        <p:nvSpPr>
          <p:cNvPr id="43350" name="Line 342"/>
          <p:cNvSpPr>
            <a:spLocks noChangeShapeType="1"/>
          </p:cNvSpPr>
          <p:nvPr/>
        </p:nvSpPr>
        <p:spPr bwMode="auto">
          <a:xfrm flipH="1">
            <a:off x="2068117" y="3571875"/>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51" name="Rectangle 343"/>
          <p:cNvSpPr>
            <a:spLocks noChangeArrowheads="1"/>
          </p:cNvSpPr>
          <p:nvPr/>
        </p:nvSpPr>
        <p:spPr bwMode="auto">
          <a:xfrm>
            <a:off x="1902723" y="349210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50</a:t>
            </a:r>
          </a:p>
        </p:txBody>
      </p:sp>
      <p:sp>
        <p:nvSpPr>
          <p:cNvPr id="43352" name="Line 344"/>
          <p:cNvSpPr>
            <a:spLocks noChangeShapeType="1"/>
          </p:cNvSpPr>
          <p:nvPr/>
        </p:nvSpPr>
        <p:spPr bwMode="auto">
          <a:xfrm flipH="1">
            <a:off x="2068117" y="3393281"/>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53" name="Rectangle 345"/>
          <p:cNvSpPr>
            <a:spLocks noChangeArrowheads="1"/>
          </p:cNvSpPr>
          <p:nvPr/>
        </p:nvSpPr>
        <p:spPr bwMode="auto">
          <a:xfrm>
            <a:off x="1902723" y="3313510"/>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55</a:t>
            </a:r>
          </a:p>
        </p:txBody>
      </p:sp>
      <p:sp>
        <p:nvSpPr>
          <p:cNvPr id="43354" name="Line 346"/>
          <p:cNvSpPr>
            <a:spLocks noChangeShapeType="1"/>
          </p:cNvSpPr>
          <p:nvPr/>
        </p:nvSpPr>
        <p:spPr bwMode="auto">
          <a:xfrm flipH="1">
            <a:off x="2068117" y="3209925"/>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55" name="Rectangle 347"/>
          <p:cNvSpPr>
            <a:spLocks noChangeArrowheads="1"/>
          </p:cNvSpPr>
          <p:nvPr/>
        </p:nvSpPr>
        <p:spPr bwMode="auto">
          <a:xfrm>
            <a:off x="1902723" y="312896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60</a:t>
            </a:r>
          </a:p>
        </p:txBody>
      </p:sp>
      <p:sp>
        <p:nvSpPr>
          <p:cNvPr id="43356" name="Line 348"/>
          <p:cNvSpPr>
            <a:spLocks noChangeShapeType="1"/>
          </p:cNvSpPr>
          <p:nvPr/>
        </p:nvSpPr>
        <p:spPr bwMode="auto">
          <a:xfrm flipH="1">
            <a:off x="2068117" y="3031331"/>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57" name="Rectangle 349"/>
          <p:cNvSpPr>
            <a:spLocks noChangeArrowheads="1"/>
          </p:cNvSpPr>
          <p:nvPr/>
        </p:nvSpPr>
        <p:spPr bwMode="auto">
          <a:xfrm>
            <a:off x="1902723" y="2951560"/>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65</a:t>
            </a:r>
          </a:p>
        </p:txBody>
      </p:sp>
      <p:sp>
        <p:nvSpPr>
          <p:cNvPr id="43358" name="Line 350"/>
          <p:cNvSpPr>
            <a:spLocks noChangeShapeType="1"/>
          </p:cNvSpPr>
          <p:nvPr/>
        </p:nvSpPr>
        <p:spPr bwMode="auto">
          <a:xfrm flipH="1">
            <a:off x="2068117" y="2846785"/>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59" name="Rectangle 351"/>
          <p:cNvSpPr>
            <a:spLocks noChangeArrowheads="1"/>
          </p:cNvSpPr>
          <p:nvPr/>
        </p:nvSpPr>
        <p:spPr bwMode="auto">
          <a:xfrm>
            <a:off x="1902723" y="27670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70</a:t>
            </a:r>
          </a:p>
        </p:txBody>
      </p:sp>
      <p:sp>
        <p:nvSpPr>
          <p:cNvPr id="43360" name="Line 352"/>
          <p:cNvSpPr>
            <a:spLocks noChangeShapeType="1"/>
          </p:cNvSpPr>
          <p:nvPr/>
        </p:nvSpPr>
        <p:spPr bwMode="auto">
          <a:xfrm flipH="1">
            <a:off x="2068117" y="2662238"/>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61" name="Rectangle 353"/>
          <p:cNvSpPr>
            <a:spLocks noChangeArrowheads="1"/>
          </p:cNvSpPr>
          <p:nvPr/>
        </p:nvSpPr>
        <p:spPr bwMode="auto">
          <a:xfrm>
            <a:off x="1902723" y="2582467"/>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75</a:t>
            </a:r>
          </a:p>
        </p:txBody>
      </p:sp>
      <p:sp>
        <p:nvSpPr>
          <p:cNvPr id="43362" name="Line 354"/>
          <p:cNvSpPr>
            <a:spLocks noChangeShapeType="1"/>
          </p:cNvSpPr>
          <p:nvPr/>
        </p:nvSpPr>
        <p:spPr bwMode="auto">
          <a:xfrm flipH="1">
            <a:off x="2068117" y="2484835"/>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63" name="Rectangle 355"/>
          <p:cNvSpPr>
            <a:spLocks noChangeArrowheads="1"/>
          </p:cNvSpPr>
          <p:nvPr/>
        </p:nvSpPr>
        <p:spPr bwMode="auto">
          <a:xfrm>
            <a:off x="1902723" y="24038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80</a:t>
            </a:r>
          </a:p>
        </p:txBody>
      </p:sp>
      <p:sp>
        <p:nvSpPr>
          <p:cNvPr id="43364" name="Line 356"/>
          <p:cNvSpPr>
            <a:spLocks noChangeShapeType="1"/>
          </p:cNvSpPr>
          <p:nvPr/>
        </p:nvSpPr>
        <p:spPr bwMode="auto">
          <a:xfrm flipH="1">
            <a:off x="2068117" y="2300288"/>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65" name="Rectangle 357"/>
          <p:cNvSpPr>
            <a:spLocks noChangeArrowheads="1"/>
          </p:cNvSpPr>
          <p:nvPr/>
        </p:nvSpPr>
        <p:spPr bwMode="auto">
          <a:xfrm>
            <a:off x="1902723" y="2219326"/>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85</a:t>
            </a:r>
          </a:p>
        </p:txBody>
      </p:sp>
      <p:sp>
        <p:nvSpPr>
          <p:cNvPr id="43366" name="Line 358"/>
          <p:cNvSpPr>
            <a:spLocks noChangeShapeType="1"/>
          </p:cNvSpPr>
          <p:nvPr/>
        </p:nvSpPr>
        <p:spPr bwMode="auto">
          <a:xfrm flipH="1">
            <a:off x="2068117" y="2121694"/>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67" name="Rectangle 359"/>
          <p:cNvSpPr>
            <a:spLocks noChangeArrowheads="1"/>
          </p:cNvSpPr>
          <p:nvPr/>
        </p:nvSpPr>
        <p:spPr bwMode="auto">
          <a:xfrm>
            <a:off x="1902723" y="204192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90</a:t>
            </a:r>
          </a:p>
        </p:txBody>
      </p:sp>
      <p:sp>
        <p:nvSpPr>
          <p:cNvPr id="43368" name="Line 360"/>
          <p:cNvSpPr>
            <a:spLocks noChangeShapeType="1"/>
          </p:cNvSpPr>
          <p:nvPr/>
        </p:nvSpPr>
        <p:spPr bwMode="auto">
          <a:xfrm flipH="1">
            <a:off x="2068117" y="1937147"/>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69" name="Rectangle 361"/>
          <p:cNvSpPr>
            <a:spLocks noChangeArrowheads="1"/>
          </p:cNvSpPr>
          <p:nvPr/>
        </p:nvSpPr>
        <p:spPr bwMode="auto">
          <a:xfrm>
            <a:off x="1902723" y="1857376"/>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95</a:t>
            </a:r>
          </a:p>
        </p:txBody>
      </p:sp>
      <p:sp>
        <p:nvSpPr>
          <p:cNvPr id="43370" name="Line 362"/>
          <p:cNvSpPr>
            <a:spLocks noChangeShapeType="1"/>
          </p:cNvSpPr>
          <p:nvPr/>
        </p:nvSpPr>
        <p:spPr bwMode="auto">
          <a:xfrm flipH="1">
            <a:off x="2068117" y="1752600"/>
            <a:ext cx="5000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71" name="Rectangle 363"/>
          <p:cNvSpPr>
            <a:spLocks noChangeArrowheads="1"/>
          </p:cNvSpPr>
          <p:nvPr/>
        </p:nvSpPr>
        <p:spPr bwMode="auto">
          <a:xfrm>
            <a:off x="1854631" y="1672829"/>
            <a:ext cx="28373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100</a:t>
            </a:r>
          </a:p>
        </p:txBody>
      </p:sp>
      <p:sp>
        <p:nvSpPr>
          <p:cNvPr id="43372" name="Rectangle 364"/>
          <p:cNvSpPr>
            <a:spLocks noChangeArrowheads="1"/>
          </p:cNvSpPr>
          <p:nvPr/>
        </p:nvSpPr>
        <p:spPr bwMode="auto">
          <a:xfrm rot="-5400000">
            <a:off x="1150960" y="3489555"/>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3373" name="Freeform 365"/>
          <p:cNvSpPr>
            <a:spLocks/>
          </p:cNvSpPr>
          <p:nvPr/>
        </p:nvSpPr>
        <p:spPr bwMode="auto">
          <a:xfrm>
            <a:off x="2114550" y="1752600"/>
            <a:ext cx="5191125" cy="3639741"/>
          </a:xfrm>
          <a:custGeom>
            <a:avLst/>
            <a:gdLst>
              <a:gd name="T0" fmla="*/ 69 w 4360"/>
              <a:gd name="T1" fmla="*/ 3056 h 3057"/>
              <a:gd name="T2" fmla="*/ 152 w 4360"/>
              <a:gd name="T3" fmla="*/ 3056 h 3057"/>
              <a:gd name="T4" fmla="*/ 221 w 4360"/>
              <a:gd name="T5" fmla="*/ 3002 h 3057"/>
              <a:gd name="T6" fmla="*/ 308 w 4360"/>
              <a:gd name="T7" fmla="*/ 3056 h 3057"/>
              <a:gd name="T8" fmla="*/ 396 w 4360"/>
              <a:gd name="T9" fmla="*/ 3050 h 3057"/>
              <a:gd name="T10" fmla="*/ 469 w 4360"/>
              <a:gd name="T11" fmla="*/ 3056 h 3057"/>
              <a:gd name="T12" fmla="*/ 556 w 4360"/>
              <a:gd name="T13" fmla="*/ 3034 h 3057"/>
              <a:gd name="T14" fmla="*/ 630 w 4360"/>
              <a:gd name="T15" fmla="*/ 3040 h 3057"/>
              <a:gd name="T16" fmla="*/ 699 w 4360"/>
              <a:gd name="T17" fmla="*/ 2890 h 3057"/>
              <a:gd name="T18" fmla="*/ 772 w 4360"/>
              <a:gd name="T19" fmla="*/ 3056 h 3057"/>
              <a:gd name="T20" fmla="*/ 841 w 4360"/>
              <a:gd name="T21" fmla="*/ 3056 h 3057"/>
              <a:gd name="T22" fmla="*/ 915 w 4360"/>
              <a:gd name="T23" fmla="*/ 3056 h 3057"/>
              <a:gd name="T24" fmla="*/ 988 w 4360"/>
              <a:gd name="T25" fmla="*/ 3056 h 3057"/>
              <a:gd name="T26" fmla="*/ 1062 w 4360"/>
              <a:gd name="T27" fmla="*/ 3045 h 3057"/>
              <a:gd name="T28" fmla="*/ 1136 w 4360"/>
              <a:gd name="T29" fmla="*/ 3040 h 3057"/>
              <a:gd name="T30" fmla="*/ 1210 w 4360"/>
              <a:gd name="T31" fmla="*/ 3050 h 3057"/>
              <a:gd name="T32" fmla="*/ 1279 w 4360"/>
              <a:gd name="T33" fmla="*/ 3045 h 3057"/>
              <a:gd name="T34" fmla="*/ 1347 w 4360"/>
              <a:gd name="T35" fmla="*/ 3045 h 3057"/>
              <a:gd name="T36" fmla="*/ 1416 w 4360"/>
              <a:gd name="T37" fmla="*/ 3050 h 3057"/>
              <a:gd name="T38" fmla="*/ 1490 w 4360"/>
              <a:gd name="T39" fmla="*/ 3034 h 3057"/>
              <a:gd name="T40" fmla="*/ 1554 w 4360"/>
              <a:gd name="T41" fmla="*/ 3050 h 3057"/>
              <a:gd name="T42" fmla="*/ 1623 w 4360"/>
              <a:gd name="T43" fmla="*/ 3040 h 3057"/>
              <a:gd name="T44" fmla="*/ 1687 w 4360"/>
              <a:gd name="T45" fmla="*/ 3050 h 3057"/>
              <a:gd name="T46" fmla="*/ 1756 w 4360"/>
              <a:gd name="T47" fmla="*/ 2997 h 3057"/>
              <a:gd name="T48" fmla="*/ 1821 w 4360"/>
              <a:gd name="T49" fmla="*/ 3040 h 3057"/>
              <a:gd name="T50" fmla="*/ 1890 w 4360"/>
              <a:gd name="T51" fmla="*/ 3029 h 3057"/>
              <a:gd name="T52" fmla="*/ 1954 w 4360"/>
              <a:gd name="T53" fmla="*/ 3050 h 3057"/>
              <a:gd name="T54" fmla="*/ 2023 w 4360"/>
              <a:gd name="T55" fmla="*/ 3050 h 3057"/>
              <a:gd name="T56" fmla="*/ 2087 w 4360"/>
              <a:gd name="T57" fmla="*/ 3056 h 3057"/>
              <a:gd name="T58" fmla="*/ 2156 w 4360"/>
              <a:gd name="T59" fmla="*/ 3056 h 3057"/>
              <a:gd name="T60" fmla="*/ 2221 w 4360"/>
              <a:gd name="T61" fmla="*/ 2992 h 3057"/>
              <a:gd name="T62" fmla="*/ 2290 w 4360"/>
              <a:gd name="T63" fmla="*/ 3034 h 3057"/>
              <a:gd name="T64" fmla="*/ 2354 w 4360"/>
              <a:gd name="T65" fmla="*/ 3040 h 3057"/>
              <a:gd name="T66" fmla="*/ 2423 w 4360"/>
              <a:gd name="T67" fmla="*/ 3050 h 3057"/>
              <a:gd name="T68" fmla="*/ 2488 w 4360"/>
              <a:gd name="T69" fmla="*/ 3029 h 3057"/>
              <a:gd name="T70" fmla="*/ 2557 w 4360"/>
              <a:gd name="T71" fmla="*/ 3029 h 3057"/>
              <a:gd name="T72" fmla="*/ 2621 w 4360"/>
              <a:gd name="T73" fmla="*/ 3050 h 3057"/>
              <a:gd name="T74" fmla="*/ 2690 w 4360"/>
              <a:gd name="T75" fmla="*/ 3050 h 3057"/>
              <a:gd name="T76" fmla="*/ 2754 w 4360"/>
              <a:gd name="T77" fmla="*/ 3056 h 3057"/>
              <a:gd name="T78" fmla="*/ 2823 w 4360"/>
              <a:gd name="T79" fmla="*/ 3040 h 3057"/>
              <a:gd name="T80" fmla="*/ 2887 w 4360"/>
              <a:gd name="T81" fmla="*/ 3056 h 3057"/>
              <a:gd name="T82" fmla="*/ 2956 w 4360"/>
              <a:gd name="T83" fmla="*/ 3050 h 3057"/>
              <a:gd name="T84" fmla="*/ 3021 w 4360"/>
              <a:gd name="T85" fmla="*/ 3056 h 3057"/>
              <a:gd name="T86" fmla="*/ 3089 w 4360"/>
              <a:gd name="T87" fmla="*/ 2885 h 3057"/>
              <a:gd name="T88" fmla="*/ 3154 w 4360"/>
              <a:gd name="T89" fmla="*/ 3056 h 3057"/>
              <a:gd name="T90" fmla="*/ 3223 w 4360"/>
              <a:gd name="T91" fmla="*/ 3029 h 3057"/>
              <a:gd name="T92" fmla="*/ 3288 w 4360"/>
              <a:gd name="T93" fmla="*/ 3050 h 3057"/>
              <a:gd name="T94" fmla="*/ 3357 w 4360"/>
              <a:gd name="T95" fmla="*/ 3050 h 3057"/>
              <a:gd name="T96" fmla="*/ 3421 w 4360"/>
              <a:gd name="T97" fmla="*/ 3050 h 3057"/>
              <a:gd name="T98" fmla="*/ 3490 w 4360"/>
              <a:gd name="T99" fmla="*/ 3024 h 3057"/>
              <a:gd name="T100" fmla="*/ 3554 w 4360"/>
              <a:gd name="T101" fmla="*/ 3034 h 3057"/>
              <a:gd name="T102" fmla="*/ 3623 w 4360"/>
              <a:gd name="T103" fmla="*/ 3050 h 3057"/>
              <a:gd name="T104" fmla="*/ 3688 w 4360"/>
              <a:gd name="T105" fmla="*/ 3024 h 3057"/>
              <a:gd name="T106" fmla="*/ 3757 w 4360"/>
              <a:gd name="T107" fmla="*/ 3040 h 3057"/>
              <a:gd name="T108" fmla="*/ 3821 w 4360"/>
              <a:gd name="T109" fmla="*/ 3050 h 3057"/>
              <a:gd name="T110" fmla="*/ 3890 w 4360"/>
              <a:gd name="T111" fmla="*/ 1512 h 3057"/>
              <a:gd name="T112" fmla="*/ 3954 w 4360"/>
              <a:gd name="T113" fmla="*/ 2965 h 3057"/>
              <a:gd name="T114" fmla="*/ 4023 w 4360"/>
              <a:gd name="T115" fmla="*/ 2975 h 3057"/>
              <a:gd name="T116" fmla="*/ 4087 w 4360"/>
              <a:gd name="T117" fmla="*/ 3045 h 3057"/>
              <a:gd name="T118" fmla="*/ 4156 w 4360"/>
              <a:gd name="T119" fmla="*/ 3029 h 3057"/>
              <a:gd name="T120" fmla="*/ 4221 w 4360"/>
              <a:gd name="T121" fmla="*/ 3045 h 3057"/>
              <a:gd name="T122" fmla="*/ 4289 w 4360"/>
              <a:gd name="T123" fmla="*/ 3056 h 3057"/>
              <a:gd name="T124" fmla="*/ 4354 w 4360"/>
              <a:gd name="T125" fmla="*/ 3045 h 30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0"/>
              <a:gd name="T190" fmla="*/ 0 h 3057"/>
              <a:gd name="T191" fmla="*/ 4360 w 4360"/>
              <a:gd name="T192" fmla="*/ 3057 h 30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0" h="3057">
                <a:moveTo>
                  <a:pt x="0" y="3050"/>
                </a:moveTo>
                <a:lnTo>
                  <a:pt x="0" y="3056"/>
                </a:lnTo>
                <a:lnTo>
                  <a:pt x="5" y="3056"/>
                </a:lnTo>
                <a:lnTo>
                  <a:pt x="10" y="3040"/>
                </a:lnTo>
                <a:lnTo>
                  <a:pt x="10" y="3056"/>
                </a:lnTo>
                <a:lnTo>
                  <a:pt x="14" y="3050"/>
                </a:lnTo>
                <a:lnTo>
                  <a:pt x="14" y="3056"/>
                </a:lnTo>
                <a:lnTo>
                  <a:pt x="19" y="3056"/>
                </a:lnTo>
                <a:lnTo>
                  <a:pt x="23" y="3056"/>
                </a:lnTo>
                <a:lnTo>
                  <a:pt x="28" y="3056"/>
                </a:lnTo>
                <a:lnTo>
                  <a:pt x="28" y="3029"/>
                </a:lnTo>
                <a:lnTo>
                  <a:pt x="33" y="3024"/>
                </a:lnTo>
                <a:lnTo>
                  <a:pt x="33" y="3056"/>
                </a:lnTo>
                <a:lnTo>
                  <a:pt x="37" y="3056"/>
                </a:lnTo>
                <a:lnTo>
                  <a:pt x="37" y="3050"/>
                </a:lnTo>
                <a:lnTo>
                  <a:pt x="42" y="3056"/>
                </a:lnTo>
                <a:lnTo>
                  <a:pt x="42" y="3045"/>
                </a:lnTo>
                <a:lnTo>
                  <a:pt x="46" y="3045"/>
                </a:lnTo>
                <a:lnTo>
                  <a:pt x="46" y="3013"/>
                </a:lnTo>
                <a:lnTo>
                  <a:pt x="51" y="3040"/>
                </a:lnTo>
                <a:lnTo>
                  <a:pt x="51" y="3056"/>
                </a:lnTo>
                <a:lnTo>
                  <a:pt x="56" y="3045"/>
                </a:lnTo>
                <a:lnTo>
                  <a:pt x="56" y="3056"/>
                </a:lnTo>
                <a:lnTo>
                  <a:pt x="60" y="3050"/>
                </a:lnTo>
                <a:lnTo>
                  <a:pt x="60" y="3056"/>
                </a:lnTo>
                <a:lnTo>
                  <a:pt x="65" y="3056"/>
                </a:lnTo>
                <a:lnTo>
                  <a:pt x="65" y="3045"/>
                </a:lnTo>
                <a:lnTo>
                  <a:pt x="69" y="3050"/>
                </a:lnTo>
                <a:lnTo>
                  <a:pt x="69" y="3056"/>
                </a:lnTo>
                <a:lnTo>
                  <a:pt x="74" y="3056"/>
                </a:lnTo>
                <a:lnTo>
                  <a:pt x="79" y="3056"/>
                </a:lnTo>
                <a:lnTo>
                  <a:pt x="83" y="3056"/>
                </a:lnTo>
                <a:lnTo>
                  <a:pt x="83" y="3050"/>
                </a:lnTo>
                <a:lnTo>
                  <a:pt x="88" y="3045"/>
                </a:lnTo>
                <a:lnTo>
                  <a:pt x="88" y="3056"/>
                </a:lnTo>
                <a:lnTo>
                  <a:pt x="92" y="3056"/>
                </a:lnTo>
                <a:lnTo>
                  <a:pt x="97" y="3056"/>
                </a:lnTo>
                <a:lnTo>
                  <a:pt x="102" y="3056"/>
                </a:lnTo>
                <a:lnTo>
                  <a:pt x="106" y="3050"/>
                </a:lnTo>
                <a:lnTo>
                  <a:pt x="106" y="3056"/>
                </a:lnTo>
                <a:lnTo>
                  <a:pt x="111" y="3050"/>
                </a:lnTo>
                <a:lnTo>
                  <a:pt x="111" y="3056"/>
                </a:lnTo>
                <a:lnTo>
                  <a:pt x="115" y="3056"/>
                </a:lnTo>
                <a:lnTo>
                  <a:pt x="115" y="3050"/>
                </a:lnTo>
                <a:lnTo>
                  <a:pt x="120" y="3050"/>
                </a:lnTo>
                <a:lnTo>
                  <a:pt x="120" y="3056"/>
                </a:lnTo>
                <a:lnTo>
                  <a:pt x="125" y="3056"/>
                </a:lnTo>
                <a:lnTo>
                  <a:pt x="125" y="3045"/>
                </a:lnTo>
                <a:lnTo>
                  <a:pt x="129" y="3050"/>
                </a:lnTo>
                <a:lnTo>
                  <a:pt x="129" y="3056"/>
                </a:lnTo>
                <a:lnTo>
                  <a:pt x="134" y="3056"/>
                </a:lnTo>
                <a:lnTo>
                  <a:pt x="138" y="3056"/>
                </a:lnTo>
                <a:lnTo>
                  <a:pt x="138" y="3050"/>
                </a:lnTo>
                <a:lnTo>
                  <a:pt x="143" y="3056"/>
                </a:lnTo>
                <a:lnTo>
                  <a:pt x="143" y="3050"/>
                </a:lnTo>
                <a:lnTo>
                  <a:pt x="147" y="3045"/>
                </a:lnTo>
                <a:lnTo>
                  <a:pt x="147" y="3056"/>
                </a:lnTo>
                <a:lnTo>
                  <a:pt x="152" y="3056"/>
                </a:lnTo>
                <a:lnTo>
                  <a:pt x="157" y="3050"/>
                </a:lnTo>
                <a:lnTo>
                  <a:pt x="157" y="3056"/>
                </a:lnTo>
                <a:lnTo>
                  <a:pt x="161" y="3056"/>
                </a:lnTo>
                <a:lnTo>
                  <a:pt x="161" y="3045"/>
                </a:lnTo>
                <a:lnTo>
                  <a:pt x="166" y="3050"/>
                </a:lnTo>
                <a:lnTo>
                  <a:pt x="166" y="3056"/>
                </a:lnTo>
                <a:lnTo>
                  <a:pt x="170" y="3045"/>
                </a:lnTo>
                <a:lnTo>
                  <a:pt x="170" y="3056"/>
                </a:lnTo>
                <a:lnTo>
                  <a:pt x="175" y="3056"/>
                </a:lnTo>
                <a:lnTo>
                  <a:pt x="180" y="3056"/>
                </a:lnTo>
                <a:lnTo>
                  <a:pt x="180" y="3034"/>
                </a:lnTo>
                <a:lnTo>
                  <a:pt x="184" y="3040"/>
                </a:lnTo>
                <a:lnTo>
                  <a:pt x="184" y="3002"/>
                </a:lnTo>
                <a:lnTo>
                  <a:pt x="189" y="3024"/>
                </a:lnTo>
                <a:lnTo>
                  <a:pt x="189" y="3056"/>
                </a:lnTo>
                <a:lnTo>
                  <a:pt x="193" y="3056"/>
                </a:lnTo>
                <a:lnTo>
                  <a:pt x="193" y="3050"/>
                </a:lnTo>
                <a:lnTo>
                  <a:pt x="198" y="3050"/>
                </a:lnTo>
                <a:lnTo>
                  <a:pt x="198" y="3056"/>
                </a:lnTo>
                <a:lnTo>
                  <a:pt x="203" y="3056"/>
                </a:lnTo>
                <a:lnTo>
                  <a:pt x="203" y="3040"/>
                </a:lnTo>
                <a:lnTo>
                  <a:pt x="207" y="3050"/>
                </a:lnTo>
                <a:lnTo>
                  <a:pt x="207" y="3056"/>
                </a:lnTo>
                <a:lnTo>
                  <a:pt x="212" y="3056"/>
                </a:lnTo>
                <a:lnTo>
                  <a:pt x="212" y="3050"/>
                </a:lnTo>
                <a:lnTo>
                  <a:pt x="216" y="3050"/>
                </a:lnTo>
                <a:lnTo>
                  <a:pt x="216" y="3056"/>
                </a:lnTo>
                <a:lnTo>
                  <a:pt x="221" y="3056"/>
                </a:lnTo>
                <a:lnTo>
                  <a:pt x="221" y="3002"/>
                </a:lnTo>
                <a:lnTo>
                  <a:pt x="226" y="3029"/>
                </a:lnTo>
                <a:lnTo>
                  <a:pt x="226" y="3056"/>
                </a:lnTo>
                <a:lnTo>
                  <a:pt x="230" y="3056"/>
                </a:lnTo>
                <a:lnTo>
                  <a:pt x="235" y="3050"/>
                </a:lnTo>
                <a:lnTo>
                  <a:pt x="235" y="3056"/>
                </a:lnTo>
                <a:lnTo>
                  <a:pt x="239" y="3056"/>
                </a:lnTo>
                <a:lnTo>
                  <a:pt x="244" y="3050"/>
                </a:lnTo>
                <a:lnTo>
                  <a:pt x="244" y="3056"/>
                </a:lnTo>
                <a:lnTo>
                  <a:pt x="249" y="3056"/>
                </a:lnTo>
                <a:lnTo>
                  <a:pt x="253" y="3056"/>
                </a:lnTo>
                <a:lnTo>
                  <a:pt x="253" y="3050"/>
                </a:lnTo>
                <a:lnTo>
                  <a:pt x="258" y="3056"/>
                </a:lnTo>
                <a:lnTo>
                  <a:pt x="258" y="3050"/>
                </a:lnTo>
                <a:lnTo>
                  <a:pt x="262" y="3050"/>
                </a:lnTo>
                <a:lnTo>
                  <a:pt x="262" y="3056"/>
                </a:lnTo>
                <a:lnTo>
                  <a:pt x="267" y="3056"/>
                </a:lnTo>
                <a:lnTo>
                  <a:pt x="272" y="3056"/>
                </a:lnTo>
                <a:lnTo>
                  <a:pt x="276" y="3056"/>
                </a:lnTo>
                <a:lnTo>
                  <a:pt x="276" y="3050"/>
                </a:lnTo>
                <a:lnTo>
                  <a:pt x="281" y="3040"/>
                </a:lnTo>
                <a:lnTo>
                  <a:pt x="281" y="3050"/>
                </a:lnTo>
                <a:lnTo>
                  <a:pt x="285" y="3056"/>
                </a:lnTo>
                <a:lnTo>
                  <a:pt x="290" y="3056"/>
                </a:lnTo>
                <a:lnTo>
                  <a:pt x="294" y="3056"/>
                </a:lnTo>
                <a:lnTo>
                  <a:pt x="299" y="3056"/>
                </a:lnTo>
                <a:lnTo>
                  <a:pt x="299" y="3050"/>
                </a:lnTo>
                <a:lnTo>
                  <a:pt x="304" y="3050"/>
                </a:lnTo>
                <a:lnTo>
                  <a:pt x="304" y="3056"/>
                </a:lnTo>
                <a:lnTo>
                  <a:pt x="308" y="3056"/>
                </a:lnTo>
                <a:lnTo>
                  <a:pt x="313" y="3056"/>
                </a:lnTo>
                <a:lnTo>
                  <a:pt x="317" y="3050"/>
                </a:lnTo>
                <a:lnTo>
                  <a:pt x="317" y="3024"/>
                </a:lnTo>
                <a:lnTo>
                  <a:pt x="322" y="3024"/>
                </a:lnTo>
                <a:lnTo>
                  <a:pt x="322" y="3056"/>
                </a:lnTo>
                <a:lnTo>
                  <a:pt x="327" y="3056"/>
                </a:lnTo>
                <a:lnTo>
                  <a:pt x="331" y="3056"/>
                </a:lnTo>
                <a:lnTo>
                  <a:pt x="336" y="3056"/>
                </a:lnTo>
                <a:lnTo>
                  <a:pt x="336" y="3034"/>
                </a:lnTo>
                <a:lnTo>
                  <a:pt x="340" y="3034"/>
                </a:lnTo>
                <a:lnTo>
                  <a:pt x="340" y="3056"/>
                </a:lnTo>
                <a:lnTo>
                  <a:pt x="345" y="3056"/>
                </a:lnTo>
                <a:lnTo>
                  <a:pt x="350" y="3056"/>
                </a:lnTo>
                <a:lnTo>
                  <a:pt x="350" y="3050"/>
                </a:lnTo>
                <a:lnTo>
                  <a:pt x="354" y="3045"/>
                </a:lnTo>
                <a:lnTo>
                  <a:pt x="354" y="3056"/>
                </a:lnTo>
                <a:lnTo>
                  <a:pt x="359" y="3034"/>
                </a:lnTo>
                <a:lnTo>
                  <a:pt x="359" y="3050"/>
                </a:lnTo>
                <a:lnTo>
                  <a:pt x="363" y="3045"/>
                </a:lnTo>
                <a:lnTo>
                  <a:pt x="363" y="3056"/>
                </a:lnTo>
                <a:lnTo>
                  <a:pt x="368" y="3056"/>
                </a:lnTo>
                <a:lnTo>
                  <a:pt x="373" y="3056"/>
                </a:lnTo>
                <a:lnTo>
                  <a:pt x="377" y="3056"/>
                </a:lnTo>
                <a:lnTo>
                  <a:pt x="377" y="3045"/>
                </a:lnTo>
                <a:lnTo>
                  <a:pt x="382" y="3050"/>
                </a:lnTo>
                <a:lnTo>
                  <a:pt x="382" y="3056"/>
                </a:lnTo>
                <a:lnTo>
                  <a:pt x="386" y="3056"/>
                </a:lnTo>
                <a:lnTo>
                  <a:pt x="391" y="3056"/>
                </a:lnTo>
                <a:lnTo>
                  <a:pt x="396" y="3050"/>
                </a:lnTo>
                <a:lnTo>
                  <a:pt x="396" y="3024"/>
                </a:lnTo>
                <a:lnTo>
                  <a:pt x="400" y="3040"/>
                </a:lnTo>
                <a:lnTo>
                  <a:pt x="400" y="3056"/>
                </a:lnTo>
                <a:lnTo>
                  <a:pt x="405" y="3056"/>
                </a:lnTo>
                <a:lnTo>
                  <a:pt x="405" y="3050"/>
                </a:lnTo>
                <a:lnTo>
                  <a:pt x="409" y="3029"/>
                </a:lnTo>
                <a:lnTo>
                  <a:pt x="409" y="3050"/>
                </a:lnTo>
                <a:lnTo>
                  <a:pt x="414" y="3056"/>
                </a:lnTo>
                <a:lnTo>
                  <a:pt x="414" y="3040"/>
                </a:lnTo>
                <a:lnTo>
                  <a:pt x="419" y="3040"/>
                </a:lnTo>
                <a:lnTo>
                  <a:pt x="419" y="3056"/>
                </a:lnTo>
                <a:lnTo>
                  <a:pt x="423" y="3056"/>
                </a:lnTo>
                <a:lnTo>
                  <a:pt x="428" y="3056"/>
                </a:lnTo>
                <a:lnTo>
                  <a:pt x="428" y="3050"/>
                </a:lnTo>
                <a:lnTo>
                  <a:pt x="432" y="3056"/>
                </a:lnTo>
                <a:lnTo>
                  <a:pt x="432" y="3050"/>
                </a:lnTo>
                <a:lnTo>
                  <a:pt x="437" y="3056"/>
                </a:lnTo>
                <a:lnTo>
                  <a:pt x="437" y="3045"/>
                </a:lnTo>
                <a:lnTo>
                  <a:pt x="441" y="3056"/>
                </a:lnTo>
                <a:lnTo>
                  <a:pt x="446" y="3056"/>
                </a:lnTo>
                <a:lnTo>
                  <a:pt x="451" y="3056"/>
                </a:lnTo>
                <a:lnTo>
                  <a:pt x="451" y="3045"/>
                </a:lnTo>
                <a:lnTo>
                  <a:pt x="455" y="3040"/>
                </a:lnTo>
                <a:lnTo>
                  <a:pt x="455" y="3045"/>
                </a:lnTo>
                <a:lnTo>
                  <a:pt x="460" y="3050"/>
                </a:lnTo>
                <a:lnTo>
                  <a:pt x="460" y="3056"/>
                </a:lnTo>
                <a:lnTo>
                  <a:pt x="464" y="3056"/>
                </a:lnTo>
                <a:lnTo>
                  <a:pt x="464" y="3050"/>
                </a:lnTo>
                <a:lnTo>
                  <a:pt x="469" y="3056"/>
                </a:lnTo>
                <a:lnTo>
                  <a:pt x="474" y="3056"/>
                </a:lnTo>
                <a:lnTo>
                  <a:pt x="478" y="3050"/>
                </a:lnTo>
                <a:lnTo>
                  <a:pt x="478" y="3056"/>
                </a:lnTo>
                <a:lnTo>
                  <a:pt x="483" y="3056"/>
                </a:lnTo>
                <a:lnTo>
                  <a:pt x="483" y="3050"/>
                </a:lnTo>
                <a:lnTo>
                  <a:pt x="487" y="3056"/>
                </a:lnTo>
                <a:lnTo>
                  <a:pt x="492" y="3056"/>
                </a:lnTo>
                <a:lnTo>
                  <a:pt x="492" y="3050"/>
                </a:lnTo>
                <a:lnTo>
                  <a:pt x="497" y="3040"/>
                </a:lnTo>
                <a:lnTo>
                  <a:pt x="497" y="3056"/>
                </a:lnTo>
                <a:lnTo>
                  <a:pt x="501" y="3056"/>
                </a:lnTo>
                <a:lnTo>
                  <a:pt x="506" y="3056"/>
                </a:lnTo>
                <a:lnTo>
                  <a:pt x="510" y="3056"/>
                </a:lnTo>
                <a:lnTo>
                  <a:pt x="515" y="3056"/>
                </a:lnTo>
                <a:lnTo>
                  <a:pt x="520" y="3056"/>
                </a:lnTo>
                <a:lnTo>
                  <a:pt x="524" y="3056"/>
                </a:lnTo>
                <a:lnTo>
                  <a:pt x="524" y="3050"/>
                </a:lnTo>
                <a:lnTo>
                  <a:pt x="529" y="3056"/>
                </a:lnTo>
                <a:lnTo>
                  <a:pt x="529" y="3050"/>
                </a:lnTo>
                <a:lnTo>
                  <a:pt x="533" y="3018"/>
                </a:lnTo>
                <a:lnTo>
                  <a:pt x="533" y="3056"/>
                </a:lnTo>
                <a:lnTo>
                  <a:pt x="538" y="3056"/>
                </a:lnTo>
                <a:lnTo>
                  <a:pt x="543" y="3056"/>
                </a:lnTo>
                <a:lnTo>
                  <a:pt x="543" y="3050"/>
                </a:lnTo>
                <a:lnTo>
                  <a:pt x="547" y="3056"/>
                </a:lnTo>
                <a:lnTo>
                  <a:pt x="547" y="3045"/>
                </a:lnTo>
                <a:lnTo>
                  <a:pt x="552" y="3050"/>
                </a:lnTo>
                <a:lnTo>
                  <a:pt x="552" y="3024"/>
                </a:lnTo>
                <a:lnTo>
                  <a:pt x="556" y="3034"/>
                </a:lnTo>
                <a:lnTo>
                  <a:pt x="556" y="3056"/>
                </a:lnTo>
                <a:lnTo>
                  <a:pt x="561" y="3056"/>
                </a:lnTo>
                <a:lnTo>
                  <a:pt x="561" y="3040"/>
                </a:lnTo>
                <a:lnTo>
                  <a:pt x="566" y="3034"/>
                </a:lnTo>
                <a:lnTo>
                  <a:pt x="566" y="3056"/>
                </a:lnTo>
                <a:lnTo>
                  <a:pt x="570" y="3056"/>
                </a:lnTo>
                <a:lnTo>
                  <a:pt x="570" y="3040"/>
                </a:lnTo>
                <a:lnTo>
                  <a:pt x="575" y="3050"/>
                </a:lnTo>
                <a:lnTo>
                  <a:pt x="575" y="3056"/>
                </a:lnTo>
                <a:lnTo>
                  <a:pt x="579" y="3056"/>
                </a:lnTo>
                <a:lnTo>
                  <a:pt x="584" y="3056"/>
                </a:lnTo>
                <a:lnTo>
                  <a:pt x="588" y="3056"/>
                </a:lnTo>
                <a:lnTo>
                  <a:pt x="588" y="3040"/>
                </a:lnTo>
                <a:lnTo>
                  <a:pt x="593" y="3034"/>
                </a:lnTo>
                <a:lnTo>
                  <a:pt x="593" y="3056"/>
                </a:lnTo>
                <a:lnTo>
                  <a:pt x="598" y="3056"/>
                </a:lnTo>
                <a:lnTo>
                  <a:pt x="602" y="3056"/>
                </a:lnTo>
                <a:lnTo>
                  <a:pt x="602" y="3050"/>
                </a:lnTo>
                <a:lnTo>
                  <a:pt x="607" y="3056"/>
                </a:lnTo>
                <a:lnTo>
                  <a:pt x="607" y="3024"/>
                </a:lnTo>
                <a:lnTo>
                  <a:pt x="611" y="2997"/>
                </a:lnTo>
                <a:lnTo>
                  <a:pt x="611" y="3056"/>
                </a:lnTo>
                <a:lnTo>
                  <a:pt x="616" y="3056"/>
                </a:lnTo>
                <a:lnTo>
                  <a:pt x="621" y="3056"/>
                </a:lnTo>
                <a:lnTo>
                  <a:pt x="621" y="3045"/>
                </a:lnTo>
                <a:lnTo>
                  <a:pt x="625" y="3050"/>
                </a:lnTo>
                <a:lnTo>
                  <a:pt x="625" y="3040"/>
                </a:lnTo>
                <a:lnTo>
                  <a:pt x="630" y="3050"/>
                </a:lnTo>
                <a:lnTo>
                  <a:pt x="630" y="3040"/>
                </a:lnTo>
                <a:lnTo>
                  <a:pt x="634" y="3040"/>
                </a:lnTo>
                <a:lnTo>
                  <a:pt x="634" y="3056"/>
                </a:lnTo>
                <a:lnTo>
                  <a:pt x="639" y="3050"/>
                </a:lnTo>
                <a:lnTo>
                  <a:pt x="639" y="3056"/>
                </a:lnTo>
                <a:lnTo>
                  <a:pt x="644" y="3056"/>
                </a:lnTo>
                <a:lnTo>
                  <a:pt x="648" y="3040"/>
                </a:lnTo>
                <a:lnTo>
                  <a:pt x="648" y="3050"/>
                </a:lnTo>
                <a:lnTo>
                  <a:pt x="653" y="3050"/>
                </a:lnTo>
                <a:lnTo>
                  <a:pt x="653" y="3056"/>
                </a:lnTo>
                <a:lnTo>
                  <a:pt x="657" y="3056"/>
                </a:lnTo>
                <a:lnTo>
                  <a:pt x="657" y="3050"/>
                </a:lnTo>
                <a:lnTo>
                  <a:pt x="662" y="3056"/>
                </a:lnTo>
                <a:lnTo>
                  <a:pt x="662" y="3045"/>
                </a:lnTo>
                <a:lnTo>
                  <a:pt x="667" y="3029"/>
                </a:lnTo>
                <a:lnTo>
                  <a:pt x="667" y="3002"/>
                </a:lnTo>
                <a:lnTo>
                  <a:pt x="671" y="3008"/>
                </a:lnTo>
                <a:lnTo>
                  <a:pt x="671" y="3056"/>
                </a:lnTo>
                <a:lnTo>
                  <a:pt x="676" y="3056"/>
                </a:lnTo>
                <a:lnTo>
                  <a:pt x="676" y="3040"/>
                </a:lnTo>
                <a:lnTo>
                  <a:pt x="680" y="3056"/>
                </a:lnTo>
                <a:lnTo>
                  <a:pt x="680" y="3040"/>
                </a:lnTo>
                <a:lnTo>
                  <a:pt x="685" y="3034"/>
                </a:lnTo>
                <a:lnTo>
                  <a:pt x="685" y="2756"/>
                </a:lnTo>
                <a:lnTo>
                  <a:pt x="690" y="1977"/>
                </a:lnTo>
                <a:lnTo>
                  <a:pt x="690" y="2607"/>
                </a:lnTo>
                <a:lnTo>
                  <a:pt x="694" y="2756"/>
                </a:lnTo>
                <a:lnTo>
                  <a:pt x="694" y="3018"/>
                </a:lnTo>
                <a:lnTo>
                  <a:pt x="699" y="2970"/>
                </a:lnTo>
                <a:lnTo>
                  <a:pt x="699" y="2890"/>
                </a:lnTo>
                <a:lnTo>
                  <a:pt x="703" y="2997"/>
                </a:lnTo>
                <a:lnTo>
                  <a:pt x="703" y="3050"/>
                </a:lnTo>
                <a:lnTo>
                  <a:pt x="708" y="3040"/>
                </a:lnTo>
                <a:lnTo>
                  <a:pt x="708" y="3029"/>
                </a:lnTo>
                <a:lnTo>
                  <a:pt x="713" y="3040"/>
                </a:lnTo>
                <a:lnTo>
                  <a:pt x="713" y="3050"/>
                </a:lnTo>
                <a:lnTo>
                  <a:pt x="717" y="3040"/>
                </a:lnTo>
                <a:lnTo>
                  <a:pt x="717" y="3056"/>
                </a:lnTo>
                <a:lnTo>
                  <a:pt x="722" y="3056"/>
                </a:lnTo>
                <a:lnTo>
                  <a:pt x="722" y="3045"/>
                </a:lnTo>
                <a:lnTo>
                  <a:pt x="726" y="3045"/>
                </a:lnTo>
                <a:lnTo>
                  <a:pt x="726" y="3029"/>
                </a:lnTo>
                <a:lnTo>
                  <a:pt x="731" y="3045"/>
                </a:lnTo>
                <a:lnTo>
                  <a:pt x="731" y="3056"/>
                </a:lnTo>
                <a:lnTo>
                  <a:pt x="735" y="3056"/>
                </a:lnTo>
                <a:lnTo>
                  <a:pt x="740" y="3056"/>
                </a:lnTo>
                <a:lnTo>
                  <a:pt x="740" y="3050"/>
                </a:lnTo>
                <a:lnTo>
                  <a:pt x="745" y="3056"/>
                </a:lnTo>
                <a:lnTo>
                  <a:pt x="745" y="3040"/>
                </a:lnTo>
                <a:lnTo>
                  <a:pt x="749" y="3045"/>
                </a:lnTo>
                <a:lnTo>
                  <a:pt x="749" y="3056"/>
                </a:lnTo>
                <a:lnTo>
                  <a:pt x="754" y="3056"/>
                </a:lnTo>
                <a:lnTo>
                  <a:pt x="758" y="3050"/>
                </a:lnTo>
                <a:lnTo>
                  <a:pt x="758" y="3056"/>
                </a:lnTo>
                <a:lnTo>
                  <a:pt x="763" y="3056"/>
                </a:lnTo>
                <a:lnTo>
                  <a:pt x="763" y="3045"/>
                </a:lnTo>
                <a:lnTo>
                  <a:pt x="768" y="3045"/>
                </a:lnTo>
                <a:lnTo>
                  <a:pt x="768" y="3056"/>
                </a:lnTo>
                <a:lnTo>
                  <a:pt x="772" y="3056"/>
                </a:lnTo>
                <a:lnTo>
                  <a:pt x="777" y="3056"/>
                </a:lnTo>
                <a:lnTo>
                  <a:pt x="777" y="3050"/>
                </a:lnTo>
                <a:lnTo>
                  <a:pt x="781" y="3056"/>
                </a:lnTo>
                <a:lnTo>
                  <a:pt x="781" y="3045"/>
                </a:lnTo>
                <a:lnTo>
                  <a:pt x="786" y="3050"/>
                </a:lnTo>
                <a:lnTo>
                  <a:pt x="786" y="3056"/>
                </a:lnTo>
                <a:lnTo>
                  <a:pt x="791" y="3045"/>
                </a:lnTo>
                <a:lnTo>
                  <a:pt x="791" y="3056"/>
                </a:lnTo>
                <a:lnTo>
                  <a:pt x="795" y="3056"/>
                </a:lnTo>
                <a:lnTo>
                  <a:pt x="795" y="3050"/>
                </a:lnTo>
                <a:lnTo>
                  <a:pt x="800" y="3045"/>
                </a:lnTo>
                <a:lnTo>
                  <a:pt x="800" y="3056"/>
                </a:lnTo>
                <a:lnTo>
                  <a:pt x="804" y="3056"/>
                </a:lnTo>
                <a:lnTo>
                  <a:pt x="804" y="3045"/>
                </a:lnTo>
                <a:lnTo>
                  <a:pt x="809" y="3045"/>
                </a:lnTo>
                <a:lnTo>
                  <a:pt x="809" y="3056"/>
                </a:lnTo>
                <a:lnTo>
                  <a:pt x="814" y="3056"/>
                </a:lnTo>
                <a:lnTo>
                  <a:pt x="814" y="3040"/>
                </a:lnTo>
                <a:lnTo>
                  <a:pt x="818" y="3045"/>
                </a:lnTo>
                <a:lnTo>
                  <a:pt x="818" y="3056"/>
                </a:lnTo>
                <a:lnTo>
                  <a:pt x="823" y="3040"/>
                </a:lnTo>
                <a:lnTo>
                  <a:pt x="823" y="2986"/>
                </a:lnTo>
                <a:lnTo>
                  <a:pt x="827" y="3002"/>
                </a:lnTo>
                <a:lnTo>
                  <a:pt x="827" y="3050"/>
                </a:lnTo>
                <a:lnTo>
                  <a:pt x="832" y="3056"/>
                </a:lnTo>
                <a:lnTo>
                  <a:pt x="832" y="3045"/>
                </a:lnTo>
                <a:lnTo>
                  <a:pt x="837" y="3045"/>
                </a:lnTo>
                <a:lnTo>
                  <a:pt x="837" y="3056"/>
                </a:lnTo>
                <a:lnTo>
                  <a:pt x="841" y="3056"/>
                </a:lnTo>
                <a:lnTo>
                  <a:pt x="841" y="3045"/>
                </a:lnTo>
                <a:lnTo>
                  <a:pt x="846" y="3045"/>
                </a:lnTo>
                <a:lnTo>
                  <a:pt x="846" y="3056"/>
                </a:lnTo>
                <a:lnTo>
                  <a:pt x="850" y="3056"/>
                </a:lnTo>
                <a:lnTo>
                  <a:pt x="850" y="3050"/>
                </a:lnTo>
                <a:lnTo>
                  <a:pt x="855" y="3045"/>
                </a:lnTo>
                <a:lnTo>
                  <a:pt x="855" y="3056"/>
                </a:lnTo>
                <a:lnTo>
                  <a:pt x="860" y="3050"/>
                </a:lnTo>
                <a:lnTo>
                  <a:pt x="860" y="3034"/>
                </a:lnTo>
                <a:lnTo>
                  <a:pt x="864" y="3040"/>
                </a:lnTo>
                <a:lnTo>
                  <a:pt x="864" y="3056"/>
                </a:lnTo>
                <a:lnTo>
                  <a:pt x="869" y="3056"/>
                </a:lnTo>
                <a:lnTo>
                  <a:pt x="873" y="3056"/>
                </a:lnTo>
                <a:lnTo>
                  <a:pt x="873" y="3050"/>
                </a:lnTo>
                <a:lnTo>
                  <a:pt x="878" y="3056"/>
                </a:lnTo>
                <a:lnTo>
                  <a:pt x="882" y="3050"/>
                </a:lnTo>
                <a:lnTo>
                  <a:pt x="882" y="3056"/>
                </a:lnTo>
                <a:lnTo>
                  <a:pt x="887" y="3050"/>
                </a:lnTo>
                <a:lnTo>
                  <a:pt x="887" y="3056"/>
                </a:lnTo>
                <a:lnTo>
                  <a:pt x="892" y="3056"/>
                </a:lnTo>
                <a:lnTo>
                  <a:pt x="892" y="3045"/>
                </a:lnTo>
                <a:lnTo>
                  <a:pt x="896" y="3056"/>
                </a:lnTo>
                <a:lnTo>
                  <a:pt x="896" y="3050"/>
                </a:lnTo>
                <a:lnTo>
                  <a:pt x="901" y="3050"/>
                </a:lnTo>
                <a:lnTo>
                  <a:pt x="901" y="3034"/>
                </a:lnTo>
                <a:lnTo>
                  <a:pt x="905" y="3045"/>
                </a:lnTo>
                <a:lnTo>
                  <a:pt x="905" y="3056"/>
                </a:lnTo>
                <a:lnTo>
                  <a:pt x="910" y="3056"/>
                </a:lnTo>
                <a:lnTo>
                  <a:pt x="915" y="3056"/>
                </a:lnTo>
                <a:lnTo>
                  <a:pt x="915" y="3050"/>
                </a:lnTo>
                <a:lnTo>
                  <a:pt x="919" y="3050"/>
                </a:lnTo>
                <a:lnTo>
                  <a:pt x="919" y="3056"/>
                </a:lnTo>
                <a:lnTo>
                  <a:pt x="924" y="3056"/>
                </a:lnTo>
                <a:lnTo>
                  <a:pt x="924" y="3045"/>
                </a:lnTo>
                <a:lnTo>
                  <a:pt x="928" y="3056"/>
                </a:lnTo>
                <a:lnTo>
                  <a:pt x="928" y="3050"/>
                </a:lnTo>
                <a:lnTo>
                  <a:pt x="933" y="3045"/>
                </a:lnTo>
                <a:lnTo>
                  <a:pt x="933" y="3056"/>
                </a:lnTo>
                <a:lnTo>
                  <a:pt x="938" y="3056"/>
                </a:lnTo>
                <a:lnTo>
                  <a:pt x="938" y="3050"/>
                </a:lnTo>
                <a:lnTo>
                  <a:pt x="942" y="3050"/>
                </a:lnTo>
                <a:lnTo>
                  <a:pt x="942" y="3056"/>
                </a:lnTo>
                <a:lnTo>
                  <a:pt x="947" y="3056"/>
                </a:lnTo>
                <a:lnTo>
                  <a:pt x="951" y="3050"/>
                </a:lnTo>
                <a:lnTo>
                  <a:pt x="951" y="3045"/>
                </a:lnTo>
                <a:lnTo>
                  <a:pt x="956" y="3050"/>
                </a:lnTo>
                <a:lnTo>
                  <a:pt x="956" y="3045"/>
                </a:lnTo>
                <a:lnTo>
                  <a:pt x="961" y="3034"/>
                </a:lnTo>
                <a:lnTo>
                  <a:pt x="961" y="3056"/>
                </a:lnTo>
                <a:lnTo>
                  <a:pt x="965" y="3056"/>
                </a:lnTo>
                <a:lnTo>
                  <a:pt x="970" y="3056"/>
                </a:lnTo>
                <a:lnTo>
                  <a:pt x="974" y="3056"/>
                </a:lnTo>
                <a:lnTo>
                  <a:pt x="974" y="3034"/>
                </a:lnTo>
                <a:lnTo>
                  <a:pt x="979" y="3034"/>
                </a:lnTo>
                <a:lnTo>
                  <a:pt x="979" y="3050"/>
                </a:lnTo>
                <a:lnTo>
                  <a:pt x="984" y="3040"/>
                </a:lnTo>
                <a:lnTo>
                  <a:pt x="984" y="3056"/>
                </a:lnTo>
                <a:lnTo>
                  <a:pt x="988" y="3056"/>
                </a:lnTo>
                <a:lnTo>
                  <a:pt x="988" y="3040"/>
                </a:lnTo>
                <a:lnTo>
                  <a:pt x="993" y="3050"/>
                </a:lnTo>
                <a:lnTo>
                  <a:pt x="993" y="3056"/>
                </a:lnTo>
                <a:lnTo>
                  <a:pt x="997" y="3050"/>
                </a:lnTo>
                <a:lnTo>
                  <a:pt x="1002" y="3056"/>
                </a:lnTo>
                <a:lnTo>
                  <a:pt x="1007" y="3056"/>
                </a:lnTo>
                <a:lnTo>
                  <a:pt x="1011" y="3050"/>
                </a:lnTo>
                <a:lnTo>
                  <a:pt x="1011" y="3056"/>
                </a:lnTo>
                <a:lnTo>
                  <a:pt x="1016" y="3056"/>
                </a:lnTo>
                <a:lnTo>
                  <a:pt x="1016" y="3040"/>
                </a:lnTo>
                <a:lnTo>
                  <a:pt x="1020" y="3050"/>
                </a:lnTo>
                <a:lnTo>
                  <a:pt x="1020" y="3056"/>
                </a:lnTo>
                <a:lnTo>
                  <a:pt x="1025" y="3056"/>
                </a:lnTo>
                <a:lnTo>
                  <a:pt x="1025" y="3050"/>
                </a:lnTo>
                <a:lnTo>
                  <a:pt x="1029" y="3056"/>
                </a:lnTo>
                <a:lnTo>
                  <a:pt x="1029" y="3050"/>
                </a:lnTo>
                <a:lnTo>
                  <a:pt x="1034" y="3056"/>
                </a:lnTo>
                <a:lnTo>
                  <a:pt x="1034" y="3029"/>
                </a:lnTo>
                <a:lnTo>
                  <a:pt x="1039" y="3040"/>
                </a:lnTo>
                <a:lnTo>
                  <a:pt x="1039" y="3050"/>
                </a:lnTo>
                <a:lnTo>
                  <a:pt x="1043" y="3050"/>
                </a:lnTo>
                <a:lnTo>
                  <a:pt x="1043" y="3056"/>
                </a:lnTo>
                <a:lnTo>
                  <a:pt x="1048" y="3056"/>
                </a:lnTo>
                <a:lnTo>
                  <a:pt x="1048" y="3050"/>
                </a:lnTo>
                <a:lnTo>
                  <a:pt x="1052" y="3056"/>
                </a:lnTo>
                <a:lnTo>
                  <a:pt x="1052" y="3050"/>
                </a:lnTo>
                <a:lnTo>
                  <a:pt x="1057" y="3045"/>
                </a:lnTo>
                <a:lnTo>
                  <a:pt x="1057" y="3008"/>
                </a:lnTo>
                <a:lnTo>
                  <a:pt x="1062" y="3045"/>
                </a:lnTo>
                <a:lnTo>
                  <a:pt x="1062" y="3056"/>
                </a:lnTo>
                <a:lnTo>
                  <a:pt x="1066" y="3040"/>
                </a:lnTo>
                <a:lnTo>
                  <a:pt x="1066" y="3056"/>
                </a:lnTo>
                <a:lnTo>
                  <a:pt x="1071" y="3050"/>
                </a:lnTo>
                <a:lnTo>
                  <a:pt x="1071" y="3040"/>
                </a:lnTo>
                <a:lnTo>
                  <a:pt x="1075" y="3034"/>
                </a:lnTo>
                <a:lnTo>
                  <a:pt x="1075" y="3024"/>
                </a:lnTo>
                <a:lnTo>
                  <a:pt x="1080" y="3029"/>
                </a:lnTo>
                <a:lnTo>
                  <a:pt x="1080" y="3056"/>
                </a:lnTo>
                <a:lnTo>
                  <a:pt x="1085" y="3056"/>
                </a:lnTo>
                <a:lnTo>
                  <a:pt x="1085" y="3045"/>
                </a:lnTo>
                <a:lnTo>
                  <a:pt x="1090" y="3040"/>
                </a:lnTo>
                <a:lnTo>
                  <a:pt x="1090" y="3056"/>
                </a:lnTo>
                <a:lnTo>
                  <a:pt x="1095" y="3056"/>
                </a:lnTo>
                <a:lnTo>
                  <a:pt x="1095" y="3040"/>
                </a:lnTo>
                <a:lnTo>
                  <a:pt x="1099" y="3034"/>
                </a:lnTo>
                <a:lnTo>
                  <a:pt x="1099" y="3056"/>
                </a:lnTo>
                <a:lnTo>
                  <a:pt x="1104" y="3056"/>
                </a:lnTo>
                <a:lnTo>
                  <a:pt x="1109" y="3056"/>
                </a:lnTo>
                <a:lnTo>
                  <a:pt x="1113" y="3056"/>
                </a:lnTo>
                <a:lnTo>
                  <a:pt x="1113" y="3040"/>
                </a:lnTo>
                <a:lnTo>
                  <a:pt x="1118" y="3040"/>
                </a:lnTo>
                <a:lnTo>
                  <a:pt x="1118" y="3056"/>
                </a:lnTo>
                <a:lnTo>
                  <a:pt x="1122" y="3056"/>
                </a:lnTo>
                <a:lnTo>
                  <a:pt x="1127" y="3056"/>
                </a:lnTo>
                <a:lnTo>
                  <a:pt x="1127" y="3029"/>
                </a:lnTo>
                <a:lnTo>
                  <a:pt x="1132" y="3045"/>
                </a:lnTo>
                <a:lnTo>
                  <a:pt x="1132" y="3050"/>
                </a:lnTo>
                <a:lnTo>
                  <a:pt x="1136" y="3040"/>
                </a:lnTo>
                <a:lnTo>
                  <a:pt x="1136" y="3045"/>
                </a:lnTo>
                <a:lnTo>
                  <a:pt x="1141" y="3050"/>
                </a:lnTo>
                <a:lnTo>
                  <a:pt x="1141" y="3056"/>
                </a:lnTo>
                <a:lnTo>
                  <a:pt x="1145" y="3056"/>
                </a:lnTo>
                <a:lnTo>
                  <a:pt x="1150" y="3056"/>
                </a:lnTo>
                <a:lnTo>
                  <a:pt x="1150" y="3050"/>
                </a:lnTo>
                <a:lnTo>
                  <a:pt x="1155" y="3056"/>
                </a:lnTo>
                <a:lnTo>
                  <a:pt x="1155" y="3045"/>
                </a:lnTo>
                <a:lnTo>
                  <a:pt x="1159" y="3050"/>
                </a:lnTo>
                <a:lnTo>
                  <a:pt x="1159" y="3056"/>
                </a:lnTo>
                <a:lnTo>
                  <a:pt x="1164" y="3056"/>
                </a:lnTo>
                <a:lnTo>
                  <a:pt x="1168" y="3056"/>
                </a:lnTo>
                <a:lnTo>
                  <a:pt x="1173" y="3050"/>
                </a:lnTo>
                <a:lnTo>
                  <a:pt x="1173" y="3034"/>
                </a:lnTo>
                <a:lnTo>
                  <a:pt x="1177" y="3045"/>
                </a:lnTo>
                <a:lnTo>
                  <a:pt x="1177" y="3056"/>
                </a:lnTo>
                <a:lnTo>
                  <a:pt x="1182" y="3056"/>
                </a:lnTo>
                <a:lnTo>
                  <a:pt x="1182" y="3045"/>
                </a:lnTo>
                <a:lnTo>
                  <a:pt x="1187" y="3040"/>
                </a:lnTo>
                <a:lnTo>
                  <a:pt x="1187" y="3056"/>
                </a:lnTo>
                <a:lnTo>
                  <a:pt x="1191" y="3056"/>
                </a:lnTo>
                <a:lnTo>
                  <a:pt x="1191" y="3024"/>
                </a:lnTo>
                <a:lnTo>
                  <a:pt x="1196" y="3040"/>
                </a:lnTo>
                <a:lnTo>
                  <a:pt x="1196" y="3056"/>
                </a:lnTo>
                <a:lnTo>
                  <a:pt x="1200" y="3056"/>
                </a:lnTo>
                <a:lnTo>
                  <a:pt x="1200" y="3050"/>
                </a:lnTo>
                <a:lnTo>
                  <a:pt x="1205" y="3056"/>
                </a:lnTo>
                <a:lnTo>
                  <a:pt x="1210" y="3056"/>
                </a:lnTo>
                <a:lnTo>
                  <a:pt x="1210" y="3050"/>
                </a:lnTo>
                <a:lnTo>
                  <a:pt x="1214" y="3045"/>
                </a:lnTo>
                <a:lnTo>
                  <a:pt x="1214" y="3056"/>
                </a:lnTo>
                <a:lnTo>
                  <a:pt x="1219" y="3056"/>
                </a:lnTo>
                <a:lnTo>
                  <a:pt x="1219" y="3050"/>
                </a:lnTo>
                <a:lnTo>
                  <a:pt x="1223" y="3056"/>
                </a:lnTo>
                <a:lnTo>
                  <a:pt x="1223" y="3045"/>
                </a:lnTo>
                <a:lnTo>
                  <a:pt x="1228" y="3050"/>
                </a:lnTo>
                <a:lnTo>
                  <a:pt x="1228" y="3034"/>
                </a:lnTo>
                <a:lnTo>
                  <a:pt x="1233" y="3050"/>
                </a:lnTo>
                <a:lnTo>
                  <a:pt x="1233" y="3018"/>
                </a:lnTo>
                <a:lnTo>
                  <a:pt x="1237" y="3040"/>
                </a:lnTo>
                <a:lnTo>
                  <a:pt x="1237" y="3056"/>
                </a:lnTo>
                <a:lnTo>
                  <a:pt x="1242" y="3056"/>
                </a:lnTo>
                <a:lnTo>
                  <a:pt x="1242" y="3050"/>
                </a:lnTo>
                <a:lnTo>
                  <a:pt x="1246" y="3056"/>
                </a:lnTo>
                <a:lnTo>
                  <a:pt x="1246" y="3040"/>
                </a:lnTo>
                <a:lnTo>
                  <a:pt x="1251" y="3034"/>
                </a:lnTo>
                <a:lnTo>
                  <a:pt x="1251" y="3045"/>
                </a:lnTo>
                <a:lnTo>
                  <a:pt x="1256" y="3040"/>
                </a:lnTo>
                <a:lnTo>
                  <a:pt x="1256" y="3056"/>
                </a:lnTo>
                <a:lnTo>
                  <a:pt x="1260" y="3056"/>
                </a:lnTo>
                <a:lnTo>
                  <a:pt x="1265" y="3056"/>
                </a:lnTo>
                <a:lnTo>
                  <a:pt x="1265" y="3050"/>
                </a:lnTo>
                <a:lnTo>
                  <a:pt x="1269" y="3056"/>
                </a:lnTo>
                <a:lnTo>
                  <a:pt x="1269" y="3024"/>
                </a:lnTo>
                <a:lnTo>
                  <a:pt x="1274" y="3050"/>
                </a:lnTo>
                <a:lnTo>
                  <a:pt x="1274" y="3056"/>
                </a:lnTo>
                <a:lnTo>
                  <a:pt x="1279" y="3056"/>
                </a:lnTo>
                <a:lnTo>
                  <a:pt x="1279" y="3045"/>
                </a:lnTo>
                <a:lnTo>
                  <a:pt x="1283" y="3045"/>
                </a:lnTo>
                <a:lnTo>
                  <a:pt x="1283" y="3056"/>
                </a:lnTo>
                <a:lnTo>
                  <a:pt x="1288" y="3056"/>
                </a:lnTo>
                <a:lnTo>
                  <a:pt x="1288" y="3034"/>
                </a:lnTo>
                <a:lnTo>
                  <a:pt x="1292" y="3040"/>
                </a:lnTo>
                <a:lnTo>
                  <a:pt x="1292" y="3056"/>
                </a:lnTo>
                <a:lnTo>
                  <a:pt x="1297" y="3056"/>
                </a:lnTo>
                <a:lnTo>
                  <a:pt x="1302" y="3056"/>
                </a:lnTo>
                <a:lnTo>
                  <a:pt x="1302" y="3045"/>
                </a:lnTo>
                <a:lnTo>
                  <a:pt x="1306" y="3050"/>
                </a:lnTo>
                <a:lnTo>
                  <a:pt x="1306" y="3045"/>
                </a:lnTo>
                <a:lnTo>
                  <a:pt x="1311" y="3034"/>
                </a:lnTo>
                <a:lnTo>
                  <a:pt x="1311" y="3056"/>
                </a:lnTo>
                <a:lnTo>
                  <a:pt x="1315" y="3056"/>
                </a:lnTo>
                <a:lnTo>
                  <a:pt x="1315" y="3050"/>
                </a:lnTo>
                <a:lnTo>
                  <a:pt x="1320" y="3040"/>
                </a:lnTo>
                <a:lnTo>
                  <a:pt x="1320" y="3056"/>
                </a:lnTo>
                <a:lnTo>
                  <a:pt x="1324" y="3056"/>
                </a:lnTo>
                <a:lnTo>
                  <a:pt x="1324" y="3040"/>
                </a:lnTo>
                <a:lnTo>
                  <a:pt x="1329" y="3040"/>
                </a:lnTo>
                <a:lnTo>
                  <a:pt x="1329" y="3013"/>
                </a:lnTo>
                <a:lnTo>
                  <a:pt x="1334" y="3045"/>
                </a:lnTo>
                <a:lnTo>
                  <a:pt x="1334" y="3056"/>
                </a:lnTo>
                <a:lnTo>
                  <a:pt x="1338" y="3056"/>
                </a:lnTo>
                <a:lnTo>
                  <a:pt x="1338" y="3040"/>
                </a:lnTo>
                <a:lnTo>
                  <a:pt x="1343" y="3034"/>
                </a:lnTo>
                <a:lnTo>
                  <a:pt x="1343" y="3045"/>
                </a:lnTo>
                <a:lnTo>
                  <a:pt x="1347" y="3013"/>
                </a:lnTo>
                <a:lnTo>
                  <a:pt x="1347" y="3045"/>
                </a:lnTo>
                <a:lnTo>
                  <a:pt x="1352" y="3050"/>
                </a:lnTo>
                <a:lnTo>
                  <a:pt x="1352" y="3056"/>
                </a:lnTo>
                <a:lnTo>
                  <a:pt x="1357" y="3056"/>
                </a:lnTo>
                <a:lnTo>
                  <a:pt x="1357" y="3040"/>
                </a:lnTo>
                <a:lnTo>
                  <a:pt x="1361" y="3045"/>
                </a:lnTo>
                <a:lnTo>
                  <a:pt x="1361" y="3050"/>
                </a:lnTo>
                <a:lnTo>
                  <a:pt x="1366" y="3045"/>
                </a:lnTo>
                <a:lnTo>
                  <a:pt x="1366" y="3018"/>
                </a:lnTo>
                <a:lnTo>
                  <a:pt x="1370" y="3029"/>
                </a:lnTo>
                <a:lnTo>
                  <a:pt x="1370" y="3056"/>
                </a:lnTo>
                <a:lnTo>
                  <a:pt x="1375" y="3050"/>
                </a:lnTo>
                <a:lnTo>
                  <a:pt x="1375" y="3056"/>
                </a:lnTo>
                <a:lnTo>
                  <a:pt x="1380" y="3050"/>
                </a:lnTo>
                <a:lnTo>
                  <a:pt x="1380" y="3056"/>
                </a:lnTo>
                <a:lnTo>
                  <a:pt x="1384" y="3056"/>
                </a:lnTo>
                <a:lnTo>
                  <a:pt x="1384" y="3040"/>
                </a:lnTo>
                <a:lnTo>
                  <a:pt x="1389" y="3045"/>
                </a:lnTo>
                <a:lnTo>
                  <a:pt x="1389" y="3056"/>
                </a:lnTo>
                <a:lnTo>
                  <a:pt x="1393" y="3056"/>
                </a:lnTo>
                <a:lnTo>
                  <a:pt x="1398" y="3056"/>
                </a:lnTo>
                <a:lnTo>
                  <a:pt x="1398" y="3045"/>
                </a:lnTo>
                <a:lnTo>
                  <a:pt x="1403" y="3040"/>
                </a:lnTo>
                <a:lnTo>
                  <a:pt x="1403" y="2959"/>
                </a:lnTo>
                <a:lnTo>
                  <a:pt x="1407" y="2970"/>
                </a:lnTo>
                <a:lnTo>
                  <a:pt x="1407" y="3050"/>
                </a:lnTo>
                <a:lnTo>
                  <a:pt x="1412" y="3056"/>
                </a:lnTo>
                <a:lnTo>
                  <a:pt x="1412" y="3040"/>
                </a:lnTo>
                <a:lnTo>
                  <a:pt x="1416" y="3045"/>
                </a:lnTo>
                <a:lnTo>
                  <a:pt x="1416" y="3050"/>
                </a:lnTo>
                <a:lnTo>
                  <a:pt x="1421" y="3056"/>
                </a:lnTo>
                <a:lnTo>
                  <a:pt x="1421" y="3050"/>
                </a:lnTo>
                <a:lnTo>
                  <a:pt x="1426" y="3034"/>
                </a:lnTo>
                <a:lnTo>
                  <a:pt x="1426" y="3050"/>
                </a:lnTo>
                <a:lnTo>
                  <a:pt x="1430" y="3056"/>
                </a:lnTo>
                <a:lnTo>
                  <a:pt x="1435" y="3056"/>
                </a:lnTo>
                <a:lnTo>
                  <a:pt x="1439" y="3056"/>
                </a:lnTo>
                <a:lnTo>
                  <a:pt x="1439" y="3050"/>
                </a:lnTo>
                <a:lnTo>
                  <a:pt x="1444" y="3050"/>
                </a:lnTo>
                <a:lnTo>
                  <a:pt x="1444" y="3045"/>
                </a:lnTo>
                <a:lnTo>
                  <a:pt x="1449" y="3050"/>
                </a:lnTo>
                <a:lnTo>
                  <a:pt x="1449" y="3045"/>
                </a:lnTo>
                <a:lnTo>
                  <a:pt x="1453" y="3050"/>
                </a:lnTo>
                <a:lnTo>
                  <a:pt x="1453" y="3056"/>
                </a:lnTo>
                <a:lnTo>
                  <a:pt x="1458" y="3056"/>
                </a:lnTo>
                <a:lnTo>
                  <a:pt x="1458" y="3045"/>
                </a:lnTo>
                <a:lnTo>
                  <a:pt x="1462" y="3045"/>
                </a:lnTo>
                <a:lnTo>
                  <a:pt x="1462" y="3024"/>
                </a:lnTo>
                <a:lnTo>
                  <a:pt x="1467" y="3040"/>
                </a:lnTo>
                <a:lnTo>
                  <a:pt x="1467" y="3056"/>
                </a:lnTo>
                <a:lnTo>
                  <a:pt x="1471" y="3050"/>
                </a:lnTo>
                <a:lnTo>
                  <a:pt x="1471" y="3056"/>
                </a:lnTo>
                <a:lnTo>
                  <a:pt x="1476" y="3056"/>
                </a:lnTo>
                <a:lnTo>
                  <a:pt x="1476" y="3050"/>
                </a:lnTo>
                <a:lnTo>
                  <a:pt x="1481" y="3050"/>
                </a:lnTo>
                <a:lnTo>
                  <a:pt x="1481" y="3008"/>
                </a:lnTo>
                <a:lnTo>
                  <a:pt x="1485" y="2997"/>
                </a:lnTo>
                <a:lnTo>
                  <a:pt x="1485" y="3024"/>
                </a:lnTo>
                <a:lnTo>
                  <a:pt x="1490" y="3034"/>
                </a:lnTo>
                <a:lnTo>
                  <a:pt x="1490" y="3056"/>
                </a:lnTo>
                <a:lnTo>
                  <a:pt x="1494" y="3040"/>
                </a:lnTo>
                <a:lnTo>
                  <a:pt x="1494" y="3056"/>
                </a:lnTo>
                <a:lnTo>
                  <a:pt x="1499" y="3050"/>
                </a:lnTo>
                <a:lnTo>
                  <a:pt x="1499" y="3029"/>
                </a:lnTo>
                <a:lnTo>
                  <a:pt x="1504" y="3018"/>
                </a:lnTo>
                <a:lnTo>
                  <a:pt x="1504" y="3029"/>
                </a:lnTo>
                <a:lnTo>
                  <a:pt x="1508" y="3034"/>
                </a:lnTo>
                <a:lnTo>
                  <a:pt x="1508" y="3056"/>
                </a:lnTo>
                <a:lnTo>
                  <a:pt x="1513" y="3050"/>
                </a:lnTo>
                <a:lnTo>
                  <a:pt x="1513" y="3029"/>
                </a:lnTo>
                <a:lnTo>
                  <a:pt x="1517" y="3034"/>
                </a:lnTo>
                <a:lnTo>
                  <a:pt x="1517" y="3050"/>
                </a:lnTo>
                <a:lnTo>
                  <a:pt x="1522" y="3050"/>
                </a:lnTo>
                <a:lnTo>
                  <a:pt x="1522" y="3029"/>
                </a:lnTo>
                <a:lnTo>
                  <a:pt x="1527" y="3045"/>
                </a:lnTo>
                <a:lnTo>
                  <a:pt x="1527" y="3056"/>
                </a:lnTo>
                <a:lnTo>
                  <a:pt x="1531" y="3056"/>
                </a:lnTo>
                <a:lnTo>
                  <a:pt x="1531" y="3050"/>
                </a:lnTo>
                <a:lnTo>
                  <a:pt x="1536" y="3045"/>
                </a:lnTo>
                <a:lnTo>
                  <a:pt x="1536" y="3056"/>
                </a:lnTo>
                <a:lnTo>
                  <a:pt x="1540" y="3050"/>
                </a:lnTo>
                <a:lnTo>
                  <a:pt x="1540" y="3034"/>
                </a:lnTo>
                <a:lnTo>
                  <a:pt x="1545" y="3040"/>
                </a:lnTo>
                <a:lnTo>
                  <a:pt x="1545" y="3056"/>
                </a:lnTo>
                <a:lnTo>
                  <a:pt x="1550" y="3056"/>
                </a:lnTo>
                <a:lnTo>
                  <a:pt x="1550" y="3045"/>
                </a:lnTo>
                <a:lnTo>
                  <a:pt x="1554" y="3034"/>
                </a:lnTo>
                <a:lnTo>
                  <a:pt x="1554" y="3050"/>
                </a:lnTo>
                <a:lnTo>
                  <a:pt x="1559" y="3050"/>
                </a:lnTo>
                <a:lnTo>
                  <a:pt x="1559" y="3040"/>
                </a:lnTo>
                <a:lnTo>
                  <a:pt x="1563" y="3040"/>
                </a:lnTo>
                <a:lnTo>
                  <a:pt x="1563" y="3056"/>
                </a:lnTo>
                <a:lnTo>
                  <a:pt x="1568" y="3056"/>
                </a:lnTo>
                <a:lnTo>
                  <a:pt x="1568" y="3045"/>
                </a:lnTo>
                <a:lnTo>
                  <a:pt x="1573" y="3040"/>
                </a:lnTo>
                <a:lnTo>
                  <a:pt x="1573" y="3056"/>
                </a:lnTo>
                <a:lnTo>
                  <a:pt x="1577" y="3056"/>
                </a:lnTo>
                <a:lnTo>
                  <a:pt x="1577" y="3050"/>
                </a:lnTo>
                <a:lnTo>
                  <a:pt x="1582" y="3050"/>
                </a:lnTo>
                <a:lnTo>
                  <a:pt x="1582" y="3045"/>
                </a:lnTo>
                <a:lnTo>
                  <a:pt x="1586" y="3050"/>
                </a:lnTo>
                <a:lnTo>
                  <a:pt x="1586" y="3056"/>
                </a:lnTo>
                <a:lnTo>
                  <a:pt x="1591" y="3050"/>
                </a:lnTo>
                <a:lnTo>
                  <a:pt x="1591" y="3056"/>
                </a:lnTo>
                <a:lnTo>
                  <a:pt x="1596" y="3056"/>
                </a:lnTo>
                <a:lnTo>
                  <a:pt x="1596" y="3018"/>
                </a:lnTo>
                <a:lnTo>
                  <a:pt x="1600" y="2981"/>
                </a:lnTo>
                <a:lnTo>
                  <a:pt x="1600" y="3013"/>
                </a:lnTo>
                <a:lnTo>
                  <a:pt x="1605" y="3029"/>
                </a:lnTo>
                <a:lnTo>
                  <a:pt x="1605" y="3045"/>
                </a:lnTo>
                <a:lnTo>
                  <a:pt x="1609" y="3056"/>
                </a:lnTo>
                <a:lnTo>
                  <a:pt x="1609" y="3045"/>
                </a:lnTo>
                <a:lnTo>
                  <a:pt x="1614" y="3050"/>
                </a:lnTo>
                <a:lnTo>
                  <a:pt x="1614" y="3045"/>
                </a:lnTo>
                <a:lnTo>
                  <a:pt x="1618" y="3050"/>
                </a:lnTo>
                <a:lnTo>
                  <a:pt x="1618" y="3013"/>
                </a:lnTo>
                <a:lnTo>
                  <a:pt x="1623" y="3040"/>
                </a:lnTo>
                <a:lnTo>
                  <a:pt x="1623" y="3056"/>
                </a:lnTo>
                <a:lnTo>
                  <a:pt x="1628" y="3056"/>
                </a:lnTo>
                <a:lnTo>
                  <a:pt x="1628" y="3029"/>
                </a:lnTo>
                <a:lnTo>
                  <a:pt x="1632" y="3056"/>
                </a:lnTo>
                <a:lnTo>
                  <a:pt x="1632" y="3034"/>
                </a:lnTo>
                <a:lnTo>
                  <a:pt x="1637" y="3045"/>
                </a:lnTo>
                <a:lnTo>
                  <a:pt x="1637" y="3029"/>
                </a:lnTo>
                <a:lnTo>
                  <a:pt x="1641" y="3013"/>
                </a:lnTo>
                <a:lnTo>
                  <a:pt x="1641" y="3045"/>
                </a:lnTo>
                <a:lnTo>
                  <a:pt x="1646" y="3056"/>
                </a:lnTo>
                <a:lnTo>
                  <a:pt x="1646" y="3040"/>
                </a:lnTo>
                <a:lnTo>
                  <a:pt x="1651" y="3034"/>
                </a:lnTo>
                <a:lnTo>
                  <a:pt x="1651" y="3050"/>
                </a:lnTo>
                <a:lnTo>
                  <a:pt x="1655" y="3050"/>
                </a:lnTo>
                <a:lnTo>
                  <a:pt x="1655" y="3029"/>
                </a:lnTo>
                <a:lnTo>
                  <a:pt x="1660" y="3029"/>
                </a:lnTo>
                <a:lnTo>
                  <a:pt x="1660" y="3050"/>
                </a:lnTo>
                <a:lnTo>
                  <a:pt x="1664" y="3056"/>
                </a:lnTo>
                <a:lnTo>
                  <a:pt x="1664" y="3045"/>
                </a:lnTo>
                <a:lnTo>
                  <a:pt x="1669" y="3045"/>
                </a:lnTo>
                <a:lnTo>
                  <a:pt x="1669" y="3056"/>
                </a:lnTo>
                <a:lnTo>
                  <a:pt x="1674" y="3045"/>
                </a:lnTo>
                <a:lnTo>
                  <a:pt x="1674" y="3040"/>
                </a:lnTo>
                <a:lnTo>
                  <a:pt x="1678" y="3034"/>
                </a:lnTo>
                <a:lnTo>
                  <a:pt x="1678" y="3056"/>
                </a:lnTo>
                <a:lnTo>
                  <a:pt x="1683" y="3050"/>
                </a:lnTo>
                <a:lnTo>
                  <a:pt x="1683" y="3056"/>
                </a:lnTo>
                <a:lnTo>
                  <a:pt x="1687" y="3056"/>
                </a:lnTo>
                <a:lnTo>
                  <a:pt x="1687" y="3050"/>
                </a:lnTo>
                <a:lnTo>
                  <a:pt x="1692" y="3056"/>
                </a:lnTo>
                <a:lnTo>
                  <a:pt x="1692" y="3040"/>
                </a:lnTo>
                <a:lnTo>
                  <a:pt x="1697" y="3040"/>
                </a:lnTo>
                <a:lnTo>
                  <a:pt x="1697" y="3029"/>
                </a:lnTo>
                <a:lnTo>
                  <a:pt x="1701" y="3040"/>
                </a:lnTo>
                <a:lnTo>
                  <a:pt x="1701" y="3056"/>
                </a:lnTo>
                <a:lnTo>
                  <a:pt x="1706" y="3040"/>
                </a:lnTo>
                <a:lnTo>
                  <a:pt x="1706" y="3056"/>
                </a:lnTo>
                <a:lnTo>
                  <a:pt x="1710" y="3056"/>
                </a:lnTo>
                <a:lnTo>
                  <a:pt x="1710" y="3050"/>
                </a:lnTo>
                <a:lnTo>
                  <a:pt x="1715" y="3045"/>
                </a:lnTo>
                <a:lnTo>
                  <a:pt x="1715" y="3029"/>
                </a:lnTo>
                <a:lnTo>
                  <a:pt x="1720" y="3045"/>
                </a:lnTo>
                <a:lnTo>
                  <a:pt x="1720" y="3050"/>
                </a:lnTo>
                <a:lnTo>
                  <a:pt x="1724" y="3056"/>
                </a:lnTo>
                <a:lnTo>
                  <a:pt x="1724" y="3050"/>
                </a:lnTo>
                <a:lnTo>
                  <a:pt x="1729" y="3045"/>
                </a:lnTo>
                <a:lnTo>
                  <a:pt x="1729" y="3056"/>
                </a:lnTo>
                <a:lnTo>
                  <a:pt x="1733" y="3056"/>
                </a:lnTo>
                <a:lnTo>
                  <a:pt x="1733" y="3024"/>
                </a:lnTo>
                <a:lnTo>
                  <a:pt x="1738" y="3029"/>
                </a:lnTo>
                <a:lnTo>
                  <a:pt x="1738" y="3056"/>
                </a:lnTo>
                <a:lnTo>
                  <a:pt x="1743" y="3056"/>
                </a:lnTo>
                <a:lnTo>
                  <a:pt x="1743" y="3040"/>
                </a:lnTo>
                <a:lnTo>
                  <a:pt x="1747" y="3040"/>
                </a:lnTo>
                <a:lnTo>
                  <a:pt x="1747" y="3050"/>
                </a:lnTo>
                <a:lnTo>
                  <a:pt x="1752" y="3056"/>
                </a:lnTo>
                <a:lnTo>
                  <a:pt x="1752" y="3018"/>
                </a:lnTo>
                <a:lnTo>
                  <a:pt x="1756" y="2997"/>
                </a:lnTo>
                <a:lnTo>
                  <a:pt x="1756" y="3050"/>
                </a:lnTo>
                <a:lnTo>
                  <a:pt x="1761" y="3056"/>
                </a:lnTo>
                <a:lnTo>
                  <a:pt x="1761" y="3045"/>
                </a:lnTo>
                <a:lnTo>
                  <a:pt x="1765" y="3040"/>
                </a:lnTo>
                <a:lnTo>
                  <a:pt x="1765" y="3050"/>
                </a:lnTo>
                <a:lnTo>
                  <a:pt x="1770" y="3050"/>
                </a:lnTo>
                <a:lnTo>
                  <a:pt x="1770" y="3018"/>
                </a:lnTo>
                <a:lnTo>
                  <a:pt x="1775" y="3013"/>
                </a:lnTo>
                <a:lnTo>
                  <a:pt x="1775" y="3045"/>
                </a:lnTo>
                <a:lnTo>
                  <a:pt x="1779" y="3050"/>
                </a:lnTo>
                <a:lnTo>
                  <a:pt x="1779" y="3056"/>
                </a:lnTo>
                <a:lnTo>
                  <a:pt x="1784" y="3050"/>
                </a:lnTo>
                <a:lnTo>
                  <a:pt x="1784" y="3034"/>
                </a:lnTo>
                <a:lnTo>
                  <a:pt x="1788" y="3040"/>
                </a:lnTo>
                <a:lnTo>
                  <a:pt x="1788" y="3056"/>
                </a:lnTo>
                <a:lnTo>
                  <a:pt x="1793" y="3056"/>
                </a:lnTo>
                <a:lnTo>
                  <a:pt x="1793" y="3024"/>
                </a:lnTo>
                <a:lnTo>
                  <a:pt x="1798" y="3045"/>
                </a:lnTo>
                <a:lnTo>
                  <a:pt x="1798" y="3056"/>
                </a:lnTo>
                <a:lnTo>
                  <a:pt x="1802" y="3056"/>
                </a:lnTo>
                <a:lnTo>
                  <a:pt x="1802" y="3045"/>
                </a:lnTo>
                <a:lnTo>
                  <a:pt x="1807" y="3050"/>
                </a:lnTo>
                <a:lnTo>
                  <a:pt x="1807" y="3045"/>
                </a:lnTo>
                <a:lnTo>
                  <a:pt x="1811" y="3050"/>
                </a:lnTo>
                <a:lnTo>
                  <a:pt x="1811" y="3029"/>
                </a:lnTo>
                <a:lnTo>
                  <a:pt x="1816" y="3029"/>
                </a:lnTo>
                <a:lnTo>
                  <a:pt x="1816" y="3050"/>
                </a:lnTo>
                <a:lnTo>
                  <a:pt x="1821" y="3050"/>
                </a:lnTo>
                <a:lnTo>
                  <a:pt x="1821" y="3040"/>
                </a:lnTo>
                <a:lnTo>
                  <a:pt x="1825" y="3056"/>
                </a:lnTo>
                <a:lnTo>
                  <a:pt x="1825" y="3045"/>
                </a:lnTo>
                <a:lnTo>
                  <a:pt x="1830" y="3040"/>
                </a:lnTo>
                <a:lnTo>
                  <a:pt x="1830" y="3050"/>
                </a:lnTo>
                <a:lnTo>
                  <a:pt x="1834" y="3050"/>
                </a:lnTo>
                <a:lnTo>
                  <a:pt x="1834" y="3056"/>
                </a:lnTo>
                <a:lnTo>
                  <a:pt x="1839" y="3056"/>
                </a:lnTo>
                <a:lnTo>
                  <a:pt x="1839" y="3040"/>
                </a:lnTo>
                <a:lnTo>
                  <a:pt x="1844" y="3045"/>
                </a:lnTo>
                <a:lnTo>
                  <a:pt x="1844" y="3056"/>
                </a:lnTo>
                <a:lnTo>
                  <a:pt x="1848" y="3056"/>
                </a:lnTo>
                <a:lnTo>
                  <a:pt x="1848" y="3029"/>
                </a:lnTo>
                <a:lnTo>
                  <a:pt x="1853" y="3029"/>
                </a:lnTo>
                <a:lnTo>
                  <a:pt x="1853" y="3045"/>
                </a:lnTo>
                <a:lnTo>
                  <a:pt x="1857" y="3045"/>
                </a:lnTo>
                <a:lnTo>
                  <a:pt x="1857" y="3056"/>
                </a:lnTo>
                <a:lnTo>
                  <a:pt x="1862" y="3050"/>
                </a:lnTo>
                <a:lnTo>
                  <a:pt x="1862" y="3034"/>
                </a:lnTo>
                <a:lnTo>
                  <a:pt x="1867" y="3045"/>
                </a:lnTo>
                <a:lnTo>
                  <a:pt x="1867" y="3018"/>
                </a:lnTo>
                <a:lnTo>
                  <a:pt x="1871" y="3013"/>
                </a:lnTo>
                <a:lnTo>
                  <a:pt x="1871" y="2933"/>
                </a:lnTo>
                <a:lnTo>
                  <a:pt x="1876" y="3018"/>
                </a:lnTo>
                <a:lnTo>
                  <a:pt x="1876" y="3050"/>
                </a:lnTo>
                <a:lnTo>
                  <a:pt x="1880" y="3056"/>
                </a:lnTo>
                <a:lnTo>
                  <a:pt x="1880" y="3050"/>
                </a:lnTo>
                <a:lnTo>
                  <a:pt x="1885" y="3056"/>
                </a:lnTo>
                <a:lnTo>
                  <a:pt x="1885" y="3034"/>
                </a:lnTo>
                <a:lnTo>
                  <a:pt x="1890" y="3029"/>
                </a:lnTo>
                <a:lnTo>
                  <a:pt x="1890" y="3040"/>
                </a:lnTo>
                <a:lnTo>
                  <a:pt x="1894" y="3024"/>
                </a:lnTo>
                <a:lnTo>
                  <a:pt x="1894" y="3056"/>
                </a:lnTo>
                <a:lnTo>
                  <a:pt x="1899" y="3056"/>
                </a:lnTo>
                <a:lnTo>
                  <a:pt x="1899" y="3045"/>
                </a:lnTo>
                <a:lnTo>
                  <a:pt x="1903" y="3040"/>
                </a:lnTo>
                <a:lnTo>
                  <a:pt x="1903" y="3056"/>
                </a:lnTo>
                <a:lnTo>
                  <a:pt x="1908" y="3034"/>
                </a:lnTo>
                <a:lnTo>
                  <a:pt x="1908" y="2992"/>
                </a:lnTo>
                <a:lnTo>
                  <a:pt x="1912" y="3002"/>
                </a:lnTo>
                <a:lnTo>
                  <a:pt x="1912" y="3050"/>
                </a:lnTo>
                <a:lnTo>
                  <a:pt x="1917" y="3050"/>
                </a:lnTo>
                <a:lnTo>
                  <a:pt x="1917" y="3024"/>
                </a:lnTo>
                <a:lnTo>
                  <a:pt x="1922" y="3050"/>
                </a:lnTo>
                <a:lnTo>
                  <a:pt x="1922" y="3034"/>
                </a:lnTo>
                <a:lnTo>
                  <a:pt x="1926" y="3050"/>
                </a:lnTo>
                <a:lnTo>
                  <a:pt x="1926" y="3040"/>
                </a:lnTo>
                <a:lnTo>
                  <a:pt x="1931" y="3045"/>
                </a:lnTo>
                <a:lnTo>
                  <a:pt x="1931" y="3024"/>
                </a:lnTo>
                <a:lnTo>
                  <a:pt x="1935" y="3056"/>
                </a:lnTo>
                <a:lnTo>
                  <a:pt x="1935" y="3045"/>
                </a:lnTo>
                <a:lnTo>
                  <a:pt x="1940" y="3050"/>
                </a:lnTo>
                <a:lnTo>
                  <a:pt x="1940" y="3029"/>
                </a:lnTo>
                <a:lnTo>
                  <a:pt x="1945" y="3045"/>
                </a:lnTo>
                <a:lnTo>
                  <a:pt x="1945" y="3029"/>
                </a:lnTo>
                <a:lnTo>
                  <a:pt x="1949" y="3024"/>
                </a:lnTo>
                <a:lnTo>
                  <a:pt x="1949" y="3040"/>
                </a:lnTo>
                <a:lnTo>
                  <a:pt x="1954" y="3056"/>
                </a:lnTo>
                <a:lnTo>
                  <a:pt x="1954" y="3050"/>
                </a:lnTo>
                <a:lnTo>
                  <a:pt x="1958" y="3056"/>
                </a:lnTo>
                <a:lnTo>
                  <a:pt x="1958" y="3045"/>
                </a:lnTo>
                <a:lnTo>
                  <a:pt x="1963" y="3056"/>
                </a:lnTo>
                <a:lnTo>
                  <a:pt x="1963" y="3040"/>
                </a:lnTo>
                <a:lnTo>
                  <a:pt x="1968" y="3029"/>
                </a:lnTo>
                <a:lnTo>
                  <a:pt x="1968" y="3050"/>
                </a:lnTo>
                <a:lnTo>
                  <a:pt x="1972" y="3056"/>
                </a:lnTo>
                <a:lnTo>
                  <a:pt x="1972" y="3040"/>
                </a:lnTo>
                <a:lnTo>
                  <a:pt x="1977" y="3045"/>
                </a:lnTo>
                <a:lnTo>
                  <a:pt x="1977" y="3056"/>
                </a:lnTo>
                <a:lnTo>
                  <a:pt x="1981" y="3050"/>
                </a:lnTo>
                <a:lnTo>
                  <a:pt x="1981" y="3045"/>
                </a:lnTo>
                <a:lnTo>
                  <a:pt x="1986" y="3034"/>
                </a:lnTo>
                <a:lnTo>
                  <a:pt x="1986" y="2986"/>
                </a:lnTo>
                <a:lnTo>
                  <a:pt x="1991" y="3018"/>
                </a:lnTo>
                <a:lnTo>
                  <a:pt x="1991" y="3050"/>
                </a:lnTo>
                <a:lnTo>
                  <a:pt x="1995" y="3056"/>
                </a:lnTo>
                <a:lnTo>
                  <a:pt x="1995" y="3040"/>
                </a:lnTo>
                <a:lnTo>
                  <a:pt x="2000" y="3024"/>
                </a:lnTo>
                <a:lnTo>
                  <a:pt x="2000" y="3056"/>
                </a:lnTo>
                <a:lnTo>
                  <a:pt x="2004" y="3050"/>
                </a:lnTo>
                <a:lnTo>
                  <a:pt x="2004" y="3029"/>
                </a:lnTo>
                <a:lnTo>
                  <a:pt x="2009" y="3029"/>
                </a:lnTo>
                <a:lnTo>
                  <a:pt x="2009" y="3050"/>
                </a:lnTo>
                <a:lnTo>
                  <a:pt x="2014" y="3034"/>
                </a:lnTo>
                <a:lnTo>
                  <a:pt x="2014" y="3050"/>
                </a:lnTo>
                <a:lnTo>
                  <a:pt x="2018" y="3056"/>
                </a:lnTo>
                <a:lnTo>
                  <a:pt x="2018" y="3045"/>
                </a:lnTo>
                <a:lnTo>
                  <a:pt x="2023" y="3050"/>
                </a:lnTo>
                <a:lnTo>
                  <a:pt x="2023" y="3018"/>
                </a:lnTo>
                <a:lnTo>
                  <a:pt x="2027" y="3018"/>
                </a:lnTo>
                <a:lnTo>
                  <a:pt x="2027" y="3034"/>
                </a:lnTo>
                <a:lnTo>
                  <a:pt x="2032" y="3040"/>
                </a:lnTo>
                <a:lnTo>
                  <a:pt x="2032" y="3056"/>
                </a:lnTo>
                <a:lnTo>
                  <a:pt x="2037" y="3056"/>
                </a:lnTo>
                <a:lnTo>
                  <a:pt x="2037" y="3040"/>
                </a:lnTo>
                <a:lnTo>
                  <a:pt x="2041" y="3050"/>
                </a:lnTo>
                <a:lnTo>
                  <a:pt x="2041" y="3040"/>
                </a:lnTo>
                <a:lnTo>
                  <a:pt x="2046" y="3029"/>
                </a:lnTo>
                <a:lnTo>
                  <a:pt x="2046" y="2997"/>
                </a:lnTo>
                <a:lnTo>
                  <a:pt x="2050" y="3002"/>
                </a:lnTo>
                <a:lnTo>
                  <a:pt x="2050" y="3056"/>
                </a:lnTo>
                <a:lnTo>
                  <a:pt x="2055" y="3050"/>
                </a:lnTo>
                <a:lnTo>
                  <a:pt x="2055" y="3024"/>
                </a:lnTo>
                <a:lnTo>
                  <a:pt x="2059" y="3045"/>
                </a:lnTo>
                <a:lnTo>
                  <a:pt x="2059" y="3024"/>
                </a:lnTo>
                <a:lnTo>
                  <a:pt x="2064" y="3013"/>
                </a:lnTo>
                <a:lnTo>
                  <a:pt x="2064" y="2853"/>
                </a:lnTo>
                <a:lnTo>
                  <a:pt x="2069" y="2863"/>
                </a:lnTo>
                <a:lnTo>
                  <a:pt x="2069" y="3040"/>
                </a:lnTo>
                <a:lnTo>
                  <a:pt x="2073" y="3045"/>
                </a:lnTo>
                <a:lnTo>
                  <a:pt x="2073" y="3002"/>
                </a:lnTo>
                <a:lnTo>
                  <a:pt x="2078" y="2997"/>
                </a:lnTo>
                <a:lnTo>
                  <a:pt x="2078" y="3056"/>
                </a:lnTo>
                <a:lnTo>
                  <a:pt x="2082" y="3045"/>
                </a:lnTo>
                <a:lnTo>
                  <a:pt x="2082" y="3029"/>
                </a:lnTo>
                <a:lnTo>
                  <a:pt x="2087" y="3018"/>
                </a:lnTo>
                <a:lnTo>
                  <a:pt x="2087" y="3056"/>
                </a:lnTo>
                <a:lnTo>
                  <a:pt x="2092" y="3056"/>
                </a:lnTo>
                <a:lnTo>
                  <a:pt x="2092" y="3024"/>
                </a:lnTo>
                <a:lnTo>
                  <a:pt x="2096" y="3045"/>
                </a:lnTo>
                <a:lnTo>
                  <a:pt x="2096" y="3018"/>
                </a:lnTo>
                <a:lnTo>
                  <a:pt x="2101" y="3034"/>
                </a:lnTo>
                <a:lnTo>
                  <a:pt x="2101" y="3024"/>
                </a:lnTo>
                <a:lnTo>
                  <a:pt x="2105" y="3018"/>
                </a:lnTo>
                <a:lnTo>
                  <a:pt x="2105" y="3050"/>
                </a:lnTo>
                <a:lnTo>
                  <a:pt x="2110" y="3056"/>
                </a:lnTo>
                <a:lnTo>
                  <a:pt x="2110" y="3040"/>
                </a:lnTo>
                <a:lnTo>
                  <a:pt x="2115" y="3034"/>
                </a:lnTo>
                <a:lnTo>
                  <a:pt x="2115" y="3045"/>
                </a:lnTo>
                <a:lnTo>
                  <a:pt x="2119" y="3056"/>
                </a:lnTo>
                <a:lnTo>
                  <a:pt x="2119" y="3002"/>
                </a:lnTo>
                <a:lnTo>
                  <a:pt x="2124" y="2981"/>
                </a:lnTo>
                <a:lnTo>
                  <a:pt x="2124" y="2842"/>
                </a:lnTo>
                <a:lnTo>
                  <a:pt x="2128" y="2863"/>
                </a:lnTo>
                <a:lnTo>
                  <a:pt x="2128" y="2975"/>
                </a:lnTo>
                <a:lnTo>
                  <a:pt x="2133" y="2949"/>
                </a:lnTo>
                <a:lnTo>
                  <a:pt x="2133" y="3002"/>
                </a:lnTo>
                <a:lnTo>
                  <a:pt x="2138" y="3024"/>
                </a:lnTo>
                <a:lnTo>
                  <a:pt x="2138" y="2986"/>
                </a:lnTo>
                <a:lnTo>
                  <a:pt x="2142" y="3008"/>
                </a:lnTo>
                <a:lnTo>
                  <a:pt x="2142" y="2997"/>
                </a:lnTo>
                <a:lnTo>
                  <a:pt x="2147" y="3018"/>
                </a:lnTo>
                <a:lnTo>
                  <a:pt x="2147" y="3050"/>
                </a:lnTo>
                <a:lnTo>
                  <a:pt x="2151" y="3050"/>
                </a:lnTo>
                <a:lnTo>
                  <a:pt x="2151" y="3040"/>
                </a:lnTo>
                <a:lnTo>
                  <a:pt x="2156" y="3056"/>
                </a:lnTo>
                <a:lnTo>
                  <a:pt x="2156" y="3034"/>
                </a:lnTo>
                <a:lnTo>
                  <a:pt x="2161" y="3002"/>
                </a:lnTo>
                <a:lnTo>
                  <a:pt x="2161" y="3040"/>
                </a:lnTo>
                <a:lnTo>
                  <a:pt x="2165" y="3040"/>
                </a:lnTo>
                <a:lnTo>
                  <a:pt x="2165" y="3056"/>
                </a:lnTo>
                <a:lnTo>
                  <a:pt x="2170" y="3050"/>
                </a:lnTo>
                <a:lnTo>
                  <a:pt x="2170" y="3045"/>
                </a:lnTo>
                <a:lnTo>
                  <a:pt x="2174" y="3034"/>
                </a:lnTo>
                <a:lnTo>
                  <a:pt x="2174" y="3056"/>
                </a:lnTo>
                <a:lnTo>
                  <a:pt x="2180" y="3040"/>
                </a:lnTo>
                <a:lnTo>
                  <a:pt x="2180" y="3018"/>
                </a:lnTo>
                <a:lnTo>
                  <a:pt x="2185" y="3013"/>
                </a:lnTo>
                <a:lnTo>
                  <a:pt x="2185" y="3056"/>
                </a:lnTo>
                <a:lnTo>
                  <a:pt x="2189" y="3045"/>
                </a:lnTo>
                <a:lnTo>
                  <a:pt x="2189" y="3056"/>
                </a:lnTo>
                <a:lnTo>
                  <a:pt x="2194" y="3040"/>
                </a:lnTo>
                <a:lnTo>
                  <a:pt x="2194" y="3050"/>
                </a:lnTo>
                <a:lnTo>
                  <a:pt x="2198" y="3045"/>
                </a:lnTo>
                <a:lnTo>
                  <a:pt x="2198" y="2981"/>
                </a:lnTo>
                <a:lnTo>
                  <a:pt x="2203" y="2992"/>
                </a:lnTo>
                <a:lnTo>
                  <a:pt x="2203" y="3045"/>
                </a:lnTo>
                <a:lnTo>
                  <a:pt x="2207" y="3045"/>
                </a:lnTo>
                <a:lnTo>
                  <a:pt x="2207" y="3056"/>
                </a:lnTo>
                <a:lnTo>
                  <a:pt x="2212" y="3045"/>
                </a:lnTo>
                <a:lnTo>
                  <a:pt x="2212" y="3040"/>
                </a:lnTo>
                <a:lnTo>
                  <a:pt x="2217" y="3045"/>
                </a:lnTo>
                <a:lnTo>
                  <a:pt x="2217" y="3024"/>
                </a:lnTo>
                <a:lnTo>
                  <a:pt x="2221" y="3034"/>
                </a:lnTo>
                <a:lnTo>
                  <a:pt x="2221" y="2992"/>
                </a:lnTo>
                <a:lnTo>
                  <a:pt x="2226" y="3029"/>
                </a:lnTo>
                <a:lnTo>
                  <a:pt x="2226" y="3056"/>
                </a:lnTo>
                <a:lnTo>
                  <a:pt x="2230" y="3045"/>
                </a:lnTo>
                <a:lnTo>
                  <a:pt x="2230" y="3018"/>
                </a:lnTo>
                <a:lnTo>
                  <a:pt x="2235" y="3050"/>
                </a:lnTo>
                <a:lnTo>
                  <a:pt x="2235" y="3034"/>
                </a:lnTo>
                <a:lnTo>
                  <a:pt x="2240" y="3029"/>
                </a:lnTo>
                <a:lnTo>
                  <a:pt x="2240" y="3045"/>
                </a:lnTo>
                <a:lnTo>
                  <a:pt x="2244" y="3045"/>
                </a:lnTo>
                <a:lnTo>
                  <a:pt x="2244" y="3056"/>
                </a:lnTo>
                <a:lnTo>
                  <a:pt x="2249" y="3056"/>
                </a:lnTo>
                <a:lnTo>
                  <a:pt x="2249" y="3045"/>
                </a:lnTo>
                <a:lnTo>
                  <a:pt x="2253" y="3024"/>
                </a:lnTo>
                <a:lnTo>
                  <a:pt x="2253" y="3045"/>
                </a:lnTo>
                <a:lnTo>
                  <a:pt x="2258" y="3040"/>
                </a:lnTo>
                <a:lnTo>
                  <a:pt x="2258" y="2933"/>
                </a:lnTo>
                <a:lnTo>
                  <a:pt x="2263" y="2949"/>
                </a:lnTo>
                <a:lnTo>
                  <a:pt x="2263" y="3034"/>
                </a:lnTo>
                <a:lnTo>
                  <a:pt x="2267" y="3040"/>
                </a:lnTo>
                <a:lnTo>
                  <a:pt x="2267" y="3018"/>
                </a:lnTo>
                <a:lnTo>
                  <a:pt x="2272" y="3018"/>
                </a:lnTo>
                <a:lnTo>
                  <a:pt x="2272" y="3045"/>
                </a:lnTo>
                <a:lnTo>
                  <a:pt x="2276" y="3056"/>
                </a:lnTo>
                <a:lnTo>
                  <a:pt x="2276" y="3040"/>
                </a:lnTo>
                <a:lnTo>
                  <a:pt x="2281" y="3024"/>
                </a:lnTo>
                <a:lnTo>
                  <a:pt x="2281" y="3056"/>
                </a:lnTo>
                <a:lnTo>
                  <a:pt x="2286" y="3056"/>
                </a:lnTo>
                <a:lnTo>
                  <a:pt x="2286" y="3045"/>
                </a:lnTo>
                <a:lnTo>
                  <a:pt x="2290" y="3034"/>
                </a:lnTo>
                <a:lnTo>
                  <a:pt x="2290" y="3056"/>
                </a:lnTo>
                <a:lnTo>
                  <a:pt x="2295" y="3050"/>
                </a:lnTo>
                <a:lnTo>
                  <a:pt x="2295" y="3040"/>
                </a:lnTo>
                <a:lnTo>
                  <a:pt x="2299" y="3029"/>
                </a:lnTo>
                <a:lnTo>
                  <a:pt x="2299" y="3050"/>
                </a:lnTo>
                <a:lnTo>
                  <a:pt x="2304" y="3050"/>
                </a:lnTo>
                <a:lnTo>
                  <a:pt x="2304" y="3056"/>
                </a:lnTo>
                <a:lnTo>
                  <a:pt x="2309" y="3056"/>
                </a:lnTo>
                <a:lnTo>
                  <a:pt x="2309" y="3045"/>
                </a:lnTo>
                <a:lnTo>
                  <a:pt x="2313" y="3056"/>
                </a:lnTo>
                <a:lnTo>
                  <a:pt x="2313" y="3050"/>
                </a:lnTo>
                <a:lnTo>
                  <a:pt x="2318" y="3040"/>
                </a:lnTo>
                <a:lnTo>
                  <a:pt x="2318" y="3029"/>
                </a:lnTo>
                <a:lnTo>
                  <a:pt x="2322" y="3034"/>
                </a:lnTo>
                <a:lnTo>
                  <a:pt x="2322" y="3050"/>
                </a:lnTo>
                <a:lnTo>
                  <a:pt x="2327" y="3050"/>
                </a:lnTo>
                <a:lnTo>
                  <a:pt x="2327" y="3040"/>
                </a:lnTo>
                <a:lnTo>
                  <a:pt x="2332" y="3050"/>
                </a:lnTo>
                <a:lnTo>
                  <a:pt x="2332" y="3029"/>
                </a:lnTo>
                <a:lnTo>
                  <a:pt x="2336" y="3034"/>
                </a:lnTo>
                <a:lnTo>
                  <a:pt x="2336" y="3024"/>
                </a:lnTo>
                <a:lnTo>
                  <a:pt x="2341" y="3034"/>
                </a:lnTo>
                <a:lnTo>
                  <a:pt x="2341" y="3045"/>
                </a:lnTo>
                <a:lnTo>
                  <a:pt x="2345" y="3050"/>
                </a:lnTo>
                <a:lnTo>
                  <a:pt x="2345" y="3029"/>
                </a:lnTo>
                <a:lnTo>
                  <a:pt x="2350" y="3050"/>
                </a:lnTo>
                <a:lnTo>
                  <a:pt x="2350" y="3040"/>
                </a:lnTo>
                <a:lnTo>
                  <a:pt x="2354" y="3050"/>
                </a:lnTo>
                <a:lnTo>
                  <a:pt x="2354" y="3040"/>
                </a:lnTo>
                <a:lnTo>
                  <a:pt x="2359" y="3045"/>
                </a:lnTo>
                <a:lnTo>
                  <a:pt x="2359" y="3013"/>
                </a:lnTo>
                <a:lnTo>
                  <a:pt x="2364" y="3050"/>
                </a:lnTo>
                <a:lnTo>
                  <a:pt x="2364" y="3024"/>
                </a:lnTo>
                <a:lnTo>
                  <a:pt x="2368" y="3024"/>
                </a:lnTo>
                <a:lnTo>
                  <a:pt x="2368" y="3045"/>
                </a:lnTo>
                <a:lnTo>
                  <a:pt x="2373" y="3050"/>
                </a:lnTo>
                <a:lnTo>
                  <a:pt x="2373" y="3045"/>
                </a:lnTo>
                <a:lnTo>
                  <a:pt x="2377" y="3040"/>
                </a:lnTo>
                <a:lnTo>
                  <a:pt x="2377" y="3050"/>
                </a:lnTo>
                <a:lnTo>
                  <a:pt x="2382" y="3056"/>
                </a:lnTo>
                <a:lnTo>
                  <a:pt x="2382" y="3040"/>
                </a:lnTo>
                <a:lnTo>
                  <a:pt x="2387" y="3050"/>
                </a:lnTo>
                <a:lnTo>
                  <a:pt x="2387" y="3045"/>
                </a:lnTo>
                <a:lnTo>
                  <a:pt x="2391" y="3050"/>
                </a:lnTo>
                <a:lnTo>
                  <a:pt x="2391" y="3045"/>
                </a:lnTo>
                <a:lnTo>
                  <a:pt x="2396" y="3034"/>
                </a:lnTo>
                <a:lnTo>
                  <a:pt x="2396" y="3040"/>
                </a:lnTo>
                <a:lnTo>
                  <a:pt x="2400" y="3034"/>
                </a:lnTo>
                <a:lnTo>
                  <a:pt x="2400" y="3056"/>
                </a:lnTo>
                <a:lnTo>
                  <a:pt x="2405" y="3056"/>
                </a:lnTo>
                <a:lnTo>
                  <a:pt x="2405" y="3045"/>
                </a:lnTo>
                <a:lnTo>
                  <a:pt x="2410" y="3056"/>
                </a:lnTo>
                <a:lnTo>
                  <a:pt x="2410" y="3050"/>
                </a:lnTo>
                <a:lnTo>
                  <a:pt x="2414" y="3045"/>
                </a:lnTo>
                <a:lnTo>
                  <a:pt x="2414" y="3034"/>
                </a:lnTo>
                <a:lnTo>
                  <a:pt x="2419" y="3040"/>
                </a:lnTo>
                <a:lnTo>
                  <a:pt x="2419" y="3056"/>
                </a:lnTo>
                <a:lnTo>
                  <a:pt x="2423" y="3050"/>
                </a:lnTo>
                <a:lnTo>
                  <a:pt x="2423" y="3045"/>
                </a:lnTo>
                <a:lnTo>
                  <a:pt x="2428" y="3050"/>
                </a:lnTo>
                <a:lnTo>
                  <a:pt x="2428" y="3040"/>
                </a:lnTo>
                <a:lnTo>
                  <a:pt x="2433" y="3050"/>
                </a:lnTo>
                <a:lnTo>
                  <a:pt x="2433" y="3029"/>
                </a:lnTo>
                <a:lnTo>
                  <a:pt x="2437" y="3034"/>
                </a:lnTo>
                <a:lnTo>
                  <a:pt x="2437" y="3045"/>
                </a:lnTo>
                <a:lnTo>
                  <a:pt x="2442" y="3056"/>
                </a:lnTo>
                <a:lnTo>
                  <a:pt x="2442" y="3040"/>
                </a:lnTo>
                <a:lnTo>
                  <a:pt x="2446" y="3040"/>
                </a:lnTo>
                <a:lnTo>
                  <a:pt x="2446" y="3056"/>
                </a:lnTo>
                <a:lnTo>
                  <a:pt x="2451" y="3040"/>
                </a:lnTo>
                <a:lnTo>
                  <a:pt x="2451" y="3050"/>
                </a:lnTo>
                <a:lnTo>
                  <a:pt x="2456" y="3024"/>
                </a:lnTo>
                <a:lnTo>
                  <a:pt x="2456" y="3050"/>
                </a:lnTo>
                <a:lnTo>
                  <a:pt x="2460" y="3045"/>
                </a:lnTo>
                <a:lnTo>
                  <a:pt x="2460" y="3034"/>
                </a:lnTo>
                <a:lnTo>
                  <a:pt x="2465" y="3034"/>
                </a:lnTo>
                <a:lnTo>
                  <a:pt x="2465" y="3050"/>
                </a:lnTo>
                <a:lnTo>
                  <a:pt x="2469" y="3050"/>
                </a:lnTo>
                <a:lnTo>
                  <a:pt x="2469" y="3040"/>
                </a:lnTo>
                <a:lnTo>
                  <a:pt x="2474" y="3029"/>
                </a:lnTo>
                <a:lnTo>
                  <a:pt x="2474" y="3050"/>
                </a:lnTo>
                <a:lnTo>
                  <a:pt x="2479" y="3050"/>
                </a:lnTo>
                <a:lnTo>
                  <a:pt x="2479" y="3056"/>
                </a:lnTo>
                <a:lnTo>
                  <a:pt x="2483" y="3056"/>
                </a:lnTo>
                <a:lnTo>
                  <a:pt x="2483" y="3045"/>
                </a:lnTo>
                <a:lnTo>
                  <a:pt x="2488" y="3050"/>
                </a:lnTo>
                <a:lnTo>
                  <a:pt x="2488" y="3029"/>
                </a:lnTo>
                <a:lnTo>
                  <a:pt x="2492" y="3008"/>
                </a:lnTo>
                <a:lnTo>
                  <a:pt x="2492" y="3029"/>
                </a:lnTo>
                <a:lnTo>
                  <a:pt x="2497" y="3029"/>
                </a:lnTo>
                <a:lnTo>
                  <a:pt x="2497" y="3056"/>
                </a:lnTo>
                <a:lnTo>
                  <a:pt x="2501" y="3050"/>
                </a:lnTo>
                <a:lnTo>
                  <a:pt x="2501" y="3045"/>
                </a:lnTo>
                <a:lnTo>
                  <a:pt x="2506" y="3050"/>
                </a:lnTo>
                <a:lnTo>
                  <a:pt x="2506" y="3045"/>
                </a:lnTo>
                <a:lnTo>
                  <a:pt x="2511" y="3050"/>
                </a:lnTo>
                <a:lnTo>
                  <a:pt x="2511" y="3056"/>
                </a:lnTo>
                <a:lnTo>
                  <a:pt x="2515" y="3050"/>
                </a:lnTo>
                <a:lnTo>
                  <a:pt x="2515" y="3056"/>
                </a:lnTo>
                <a:lnTo>
                  <a:pt x="2520" y="3050"/>
                </a:lnTo>
                <a:lnTo>
                  <a:pt x="2520" y="3045"/>
                </a:lnTo>
                <a:lnTo>
                  <a:pt x="2524" y="3040"/>
                </a:lnTo>
                <a:lnTo>
                  <a:pt x="2524" y="3056"/>
                </a:lnTo>
                <a:lnTo>
                  <a:pt x="2529" y="3056"/>
                </a:lnTo>
                <a:lnTo>
                  <a:pt x="2529" y="3045"/>
                </a:lnTo>
                <a:lnTo>
                  <a:pt x="2534" y="3050"/>
                </a:lnTo>
                <a:lnTo>
                  <a:pt x="2534" y="3056"/>
                </a:lnTo>
                <a:lnTo>
                  <a:pt x="2538" y="3056"/>
                </a:lnTo>
                <a:lnTo>
                  <a:pt x="2538" y="3045"/>
                </a:lnTo>
                <a:lnTo>
                  <a:pt x="2543" y="3040"/>
                </a:lnTo>
                <a:lnTo>
                  <a:pt x="2543" y="3050"/>
                </a:lnTo>
                <a:lnTo>
                  <a:pt x="2547" y="3045"/>
                </a:lnTo>
                <a:lnTo>
                  <a:pt x="2547" y="3024"/>
                </a:lnTo>
                <a:lnTo>
                  <a:pt x="2552" y="2986"/>
                </a:lnTo>
                <a:lnTo>
                  <a:pt x="2552" y="3034"/>
                </a:lnTo>
                <a:lnTo>
                  <a:pt x="2557" y="3029"/>
                </a:lnTo>
                <a:lnTo>
                  <a:pt x="2557" y="3045"/>
                </a:lnTo>
                <a:lnTo>
                  <a:pt x="2561" y="3029"/>
                </a:lnTo>
                <a:lnTo>
                  <a:pt x="2561" y="3045"/>
                </a:lnTo>
                <a:lnTo>
                  <a:pt x="2566" y="3050"/>
                </a:lnTo>
                <a:lnTo>
                  <a:pt x="2566" y="3040"/>
                </a:lnTo>
                <a:lnTo>
                  <a:pt x="2570" y="3029"/>
                </a:lnTo>
                <a:lnTo>
                  <a:pt x="2570" y="3045"/>
                </a:lnTo>
                <a:lnTo>
                  <a:pt x="2575" y="3045"/>
                </a:lnTo>
                <a:lnTo>
                  <a:pt x="2575" y="3056"/>
                </a:lnTo>
                <a:lnTo>
                  <a:pt x="2580" y="3056"/>
                </a:lnTo>
                <a:lnTo>
                  <a:pt x="2580" y="3045"/>
                </a:lnTo>
                <a:lnTo>
                  <a:pt x="2584" y="3056"/>
                </a:lnTo>
                <a:lnTo>
                  <a:pt x="2584" y="3040"/>
                </a:lnTo>
                <a:lnTo>
                  <a:pt x="2589" y="3024"/>
                </a:lnTo>
                <a:lnTo>
                  <a:pt x="2589" y="3050"/>
                </a:lnTo>
                <a:lnTo>
                  <a:pt x="2593" y="3040"/>
                </a:lnTo>
                <a:lnTo>
                  <a:pt x="2593" y="3056"/>
                </a:lnTo>
                <a:lnTo>
                  <a:pt x="2598" y="3056"/>
                </a:lnTo>
                <a:lnTo>
                  <a:pt x="2598" y="3045"/>
                </a:lnTo>
                <a:lnTo>
                  <a:pt x="2603" y="3050"/>
                </a:lnTo>
                <a:lnTo>
                  <a:pt x="2603" y="3034"/>
                </a:lnTo>
                <a:lnTo>
                  <a:pt x="2607" y="3050"/>
                </a:lnTo>
                <a:lnTo>
                  <a:pt x="2607" y="3034"/>
                </a:lnTo>
                <a:lnTo>
                  <a:pt x="2612" y="3034"/>
                </a:lnTo>
                <a:lnTo>
                  <a:pt x="2612" y="3050"/>
                </a:lnTo>
                <a:lnTo>
                  <a:pt x="2616" y="3056"/>
                </a:lnTo>
                <a:lnTo>
                  <a:pt x="2616" y="3034"/>
                </a:lnTo>
                <a:lnTo>
                  <a:pt x="2621" y="3040"/>
                </a:lnTo>
                <a:lnTo>
                  <a:pt x="2621" y="3050"/>
                </a:lnTo>
                <a:lnTo>
                  <a:pt x="2626" y="3050"/>
                </a:lnTo>
                <a:lnTo>
                  <a:pt x="2626" y="3034"/>
                </a:lnTo>
                <a:lnTo>
                  <a:pt x="2630" y="3040"/>
                </a:lnTo>
                <a:lnTo>
                  <a:pt x="2630" y="3050"/>
                </a:lnTo>
                <a:lnTo>
                  <a:pt x="2635" y="3050"/>
                </a:lnTo>
                <a:lnTo>
                  <a:pt x="2635" y="3056"/>
                </a:lnTo>
                <a:lnTo>
                  <a:pt x="2639" y="3034"/>
                </a:lnTo>
                <a:lnTo>
                  <a:pt x="2639" y="3050"/>
                </a:lnTo>
                <a:lnTo>
                  <a:pt x="2644" y="3056"/>
                </a:lnTo>
                <a:lnTo>
                  <a:pt x="2644" y="3040"/>
                </a:lnTo>
                <a:lnTo>
                  <a:pt x="2648" y="3029"/>
                </a:lnTo>
                <a:lnTo>
                  <a:pt x="2648" y="3056"/>
                </a:lnTo>
                <a:lnTo>
                  <a:pt x="2653" y="3056"/>
                </a:lnTo>
                <a:lnTo>
                  <a:pt x="2653" y="3034"/>
                </a:lnTo>
                <a:lnTo>
                  <a:pt x="2658" y="3045"/>
                </a:lnTo>
                <a:lnTo>
                  <a:pt x="2658" y="3056"/>
                </a:lnTo>
                <a:lnTo>
                  <a:pt x="2662" y="3050"/>
                </a:lnTo>
                <a:lnTo>
                  <a:pt x="2662" y="3029"/>
                </a:lnTo>
                <a:lnTo>
                  <a:pt x="2667" y="3034"/>
                </a:lnTo>
                <a:lnTo>
                  <a:pt x="2667" y="3050"/>
                </a:lnTo>
                <a:lnTo>
                  <a:pt x="2671" y="3045"/>
                </a:lnTo>
                <a:lnTo>
                  <a:pt x="2671" y="3056"/>
                </a:lnTo>
                <a:lnTo>
                  <a:pt x="2676" y="3034"/>
                </a:lnTo>
                <a:lnTo>
                  <a:pt x="2676" y="3050"/>
                </a:lnTo>
                <a:lnTo>
                  <a:pt x="2681" y="3045"/>
                </a:lnTo>
                <a:lnTo>
                  <a:pt x="2681" y="3056"/>
                </a:lnTo>
                <a:lnTo>
                  <a:pt x="2685" y="3050"/>
                </a:lnTo>
                <a:lnTo>
                  <a:pt x="2685" y="3045"/>
                </a:lnTo>
                <a:lnTo>
                  <a:pt x="2690" y="3050"/>
                </a:lnTo>
                <a:lnTo>
                  <a:pt x="2690" y="3056"/>
                </a:lnTo>
                <a:lnTo>
                  <a:pt x="2694" y="3045"/>
                </a:lnTo>
                <a:lnTo>
                  <a:pt x="2694" y="3050"/>
                </a:lnTo>
                <a:lnTo>
                  <a:pt x="2699" y="3034"/>
                </a:lnTo>
                <a:lnTo>
                  <a:pt x="2699" y="3056"/>
                </a:lnTo>
                <a:lnTo>
                  <a:pt x="2704" y="3050"/>
                </a:lnTo>
                <a:lnTo>
                  <a:pt x="2704" y="3029"/>
                </a:lnTo>
                <a:lnTo>
                  <a:pt x="2708" y="3040"/>
                </a:lnTo>
                <a:lnTo>
                  <a:pt x="2708" y="3056"/>
                </a:lnTo>
                <a:lnTo>
                  <a:pt x="2713" y="3056"/>
                </a:lnTo>
                <a:lnTo>
                  <a:pt x="2713" y="3045"/>
                </a:lnTo>
                <a:lnTo>
                  <a:pt x="2717" y="3050"/>
                </a:lnTo>
                <a:lnTo>
                  <a:pt x="2717" y="3045"/>
                </a:lnTo>
                <a:lnTo>
                  <a:pt x="2722" y="3050"/>
                </a:lnTo>
                <a:lnTo>
                  <a:pt x="2722" y="3045"/>
                </a:lnTo>
                <a:lnTo>
                  <a:pt x="2727" y="3050"/>
                </a:lnTo>
                <a:lnTo>
                  <a:pt x="2727" y="3040"/>
                </a:lnTo>
                <a:lnTo>
                  <a:pt x="2731" y="3040"/>
                </a:lnTo>
                <a:lnTo>
                  <a:pt x="2731" y="3056"/>
                </a:lnTo>
                <a:lnTo>
                  <a:pt x="2736" y="3034"/>
                </a:lnTo>
                <a:lnTo>
                  <a:pt x="2736" y="3050"/>
                </a:lnTo>
                <a:lnTo>
                  <a:pt x="2740" y="3050"/>
                </a:lnTo>
                <a:lnTo>
                  <a:pt x="2740" y="3029"/>
                </a:lnTo>
                <a:lnTo>
                  <a:pt x="2745" y="3024"/>
                </a:lnTo>
                <a:lnTo>
                  <a:pt x="2745" y="3050"/>
                </a:lnTo>
                <a:lnTo>
                  <a:pt x="2750" y="3034"/>
                </a:lnTo>
                <a:lnTo>
                  <a:pt x="2750" y="3045"/>
                </a:lnTo>
                <a:lnTo>
                  <a:pt x="2754" y="3045"/>
                </a:lnTo>
                <a:lnTo>
                  <a:pt x="2754" y="3056"/>
                </a:lnTo>
                <a:lnTo>
                  <a:pt x="2759" y="3056"/>
                </a:lnTo>
                <a:lnTo>
                  <a:pt x="2759" y="3040"/>
                </a:lnTo>
                <a:lnTo>
                  <a:pt x="2763" y="3045"/>
                </a:lnTo>
                <a:lnTo>
                  <a:pt x="2763" y="3024"/>
                </a:lnTo>
                <a:lnTo>
                  <a:pt x="2768" y="3034"/>
                </a:lnTo>
                <a:lnTo>
                  <a:pt x="2768" y="3013"/>
                </a:lnTo>
                <a:lnTo>
                  <a:pt x="2773" y="2975"/>
                </a:lnTo>
                <a:lnTo>
                  <a:pt x="2773" y="3034"/>
                </a:lnTo>
                <a:lnTo>
                  <a:pt x="2777" y="3050"/>
                </a:lnTo>
                <a:lnTo>
                  <a:pt x="2777" y="3040"/>
                </a:lnTo>
                <a:lnTo>
                  <a:pt x="2782" y="3029"/>
                </a:lnTo>
                <a:lnTo>
                  <a:pt x="2782" y="3045"/>
                </a:lnTo>
                <a:lnTo>
                  <a:pt x="2786" y="3040"/>
                </a:lnTo>
                <a:lnTo>
                  <a:pt x="2786" y="3050"/>
                </a:lnTo>
                <a:lnTo>
                  <a:pt x="2791" y="3056"/>
                </a:lnTo>
                <a:lnTo>
                  <a:pt x="2791" y="3040"/>
                </a:lnTo>
                <a:lnTo>
                  <a:pt x="2795" y="3040"/>
                </a:lnTo>
                <a:lnTo>
                  <a:pt x="2795" y="3050"/>
                </a:lnTo>
                <a:lnTo>
                  <a:pt x="2800" y="3029"/>
                </a:lnTo>
                <a:lnTo>
                  <a:pt x="2800" y="3040"/>
                </a:lnTo>
                <a:lnTo>
                  <a:pt x="2805" y="3050"/>
                </a:lnTo>
                <a:lnTo>
                  <a:pt x="2805" y="3034"/>
                </a:lnTo>
                <a:lnTo>
                  <a:pt x="2809" y="3056"/>
                </a:lnTo>
                <a:lnTo>
                  <a:pt x="2809" y="3045"/>
                </a:lnTo>
                <a:lnTo>
                  <a:pt x="2814" y="3050"/>
                </a:lnTo>
                <a:lnTo>
                  <a:pt x="2814" y="3040"/>
                </a:lnTo>
                <a:lnTo>
                  <a:pt x="2818" y="3040"/>
                </a:lnTo>
                <a:lnTo>
                  <a:pt x="2818" y="3029"/>
                </a:lnTo>
                <a:lnTo>
                  <a:pt x="2823" y="3040"/>
                </a:lnTo>
                <a:lnTo>
                  <a:pt x="2823" y="3056"/>
                </a:lnTo>
                <a:lnTo>
                  <a:pt x="2828" y="3056"/>
                </a:lnTo>
                <a:lnTo>
                  <a:pt x="2828" y="3045"/>
                </a:lnTo>
                <a:lnTo>
                  <a:pt x="2832" y="3050"/>
                </a:lnTo>
                <a:lnTo>
                  <a:pt x="2832" y="3029"/>
                </a:lnTo>
                <a:lnTo>
                  <a:pt x="2837" y="3050"/>
                </a:lnTo>
                <a:lnTo>
                  <a:pt x="2837" y="3034"/>
                </a:lnTo>
                <a:lnTo>
                  <a:pt x="2841" y="3050"/>
                </a:lnTo>
                <a:lnTo>
                  <a:pt x="2841" y="3040"/>
                </a:lnTo>
                <a:lnTo>
                  <a:pt x="2846" y="3040"/>
                </a:lnTo>
                <a:lnTo>
                  <a:pt x="2846" y="3045"/>
                </a:lnTo>
                <a:lnTo>
                  <a:pt x="2851" y="3056"/>
                </a:lnTo>
                <a:lnTo>
                  <a:pt x="2851" y="3045"/>
                </a:lnTo>
                <a:lnTo>
                  <a:pt x="2855" y="3050"/>
                </a:lnTo>
                <a:lnTo>
                  <a:pt x="2855" y="3029"/>
                </a:lnTo>
                <a:lnTo>
                  <a:pt x="2860" y="3013"/>
                </a:lnTo>
                <a:lnTo>
                  <a:pt x="2860" y="3040"/>
                </a:lnTo>
                <a:lnTo>
                  <a:pt x="2864" y="3045"/>
                </a:lnTo>
                <a:lnTo>
                  <a:pt x="2864" y="3050"/>
                </a:lnTo>
                <a:lnTo>
                  <a:pt x="2869" y="3056"/>
                </a:lnTo>
                <a:lnTo>
                  <a:pt x="2869" y="3045"/>
                </a:lnTo>
                <a:lnTo>
                  <a:pt x="2874" y="3040"/>
                </a:lnTo>
                <a:lnTo>
                  <a:pt x="2874" y="3056"/>
                </a:lnTo>
                <a:lnTo>
                  <a:pt x="2878" y="3056"/>
                </a:lnTo>
                <a:lnTo>
                  <a:pt x="2878" y="3034"/>
                </a:lnTo>
                <a:lnTo>
                  <a:pt x="2883" y="3040"/>
                </a:lnTo>
                <a:lnTo>
                  <a:pt x="2883" y="3056"/>
                </a:lnTo>
                <a:lnTo>
                  <a:pt x="2887" y="3050"/>
                </a:lnTo>
                <a:lnTo>
                  <a:pt x="2887" y="3056"/>
                </a:lnTo>
                <a:lnTo>
                  <a:pt x="2892" y="3050"/>
                </a:lnTo>
                <a:lnTo>
                  <a:pt x="2892" y="3056"/>
                </a:lnTo>
                <a:lnTo>
                  <a:pt x="2897" y="3056"/>
                </a:lnTo>
                <a:lnTo>
                  <a:pt x="2897" y="3050"/>
                </a:lnTo>
                <a:lnTo>
                  <a:pt x="2901" y="3050"/>
                </a:lnTo>
                <a:lnTo>
                  <a:pt x="2901" y="3024"/>
                </a:lnTo>
                <a:lnTo>
                  <a:pt x="2906" y="3045"/>
                </a:lnTo>
                <a:lnTo>
                  <a:pt x="2906" y="3050"/>
                </a:lnTo>
                <a:lnTo>
                  <a:pt x="2910" y="3050"/>
                </a:lnTo>
                <a:lnTo>
                  <a:pt x="2910" y="3056"/>
                </a:lnTo>
                <a:lnTo>
                  <a:pt x="2915" y="3056"/>
                </a:lnTo>
                <a:lnTo>
                  <a:pt x="2915" y="3045"/>
                </a:lnTo>
                <a:lnTo>
                  <a:pt x="2920" y="3045"/>
                </a:lnTo>
                <a:lnTo>
                  <a:pt x="2920" y="3050"/>
                </a:lnTo>
                <a:lnTo>
                  <a:pt x="2924" y="3045"/>
                </a:lnTo>
                <a:lnTo>
                  <a:pt x="2924" y="3056"/>
                </a:lnTo>
                <a:lnTo>
                  <a:pt x="2929" y="3056"/>
                </a:lnTo>
                <a:lnTo>
                  <a:pt x="2929" y="3040"/>
                </a:lnTo>
                <a:lnTo>
                  <a:pt x="2933" y="3050"/>
                </a:lnTo>
                <a:lnTo>
                  <a:pt x="2933" y="3034"/>
                </a:lnTo>
                <a:lnTo>
                  <a:pt x="2938" y="3056"/>
                </a:lnTo>
                <a:lnTo>
                  <a:pt x="2938" y="3029"/>
                </a:lnTo>
                <a:lnTo>
                  <a:pt x="2942" y="3024"/>
                </a:lnTo>
                <a:lnTo>
                  <a:pt x="2942" y="3056"/>
                </a:lnTo>
                <a:lnTo>
                  <a:pt x="2947" y="3029"/>
                </a:lnTo>
                <a:lnTo>
                  <a:pt x="2947" y="3050"/>
                </a:lnTo>
                <a:lnTo>
                  <a:pt x="2952" y="3045"/>
                </a:lnTo>
                <a:lnTo>
                  <a:pt x="2952" y="3034"/>
                </a:lnTo>
                <a:lnTo>
                  <a:pt x="2956" y="3050"/>
                </a:lnTo>
                <a:lnTo>
                  <a:pt x="2956" y="3029"/>
                </a:lnTo>
                <a:lnTo>
                  <a:pt x="2961" y="3034"/>
                </a:lnTo>
                <a:lnTo>
                  <a:pt x="2961" y="3056"/>
                </a:lnTo>
                <a:lnTo>
                  <a:pt x="2965" y="3050"/>
                </a:lnTo>
                <a:lnTo>
                  <a:pt x="2965" y="3040"/>
                </a:lnTo>
                <a:lnTo>
                  <a:pt x="2970" y="3050"/>
                </a:lnTo>
                <a:lnTo>
                  <a:pt x="2970" y="3056"/>
                </a:lnTo>
                <a:lnTo>
                  <a:pt x="2975" y="3056"/>
                </a:lnTo>
                <a:lnTo>
                  <a:pt x="2975" y="3024"/>
                </a:lnTo>
                <a:lnTo>
                  <a:pt x="2979" y="3002"/>
                </a:lnTo>
                <a:lnTo>
                  <a:pt x="2979" y="3034"/>
                </a:lnTo>
                <a:lnTo>
                  <a:pt x="2984" y="3045"/>
                </a:lnTo>
                <a:lnTo>
                  <a:pt x="2984" y="3040"/>
                </a:lnTo>
                <a:lnTo>
                  <a:pt x="2988" y="3034"/>
                </a:lnTo>
                <a:lnTo>
                  <a:pt x="2988" y="3045"/>
                </a:lnTo>
                <a:lnTo>
                  <a:pt x="2993" y="3045"/>
                </a:lnTo>
                <a:lnTo>
                  <a:pt x="2993" y="3024"/>
                </a:lnTo>
                <a:lnTo>
                  <a:pt x="2998" y="3013"/>
                </a:lnTo>
                <a:lnTo>
                  <a:pt x="2998" y="3045"/>
                </a:lnTo>
                <a:lnTo>
                  <a:pt x="3002" y="3050"/>
                </a:lnTo>
                <a:lnTo>
                  <a:pt x="3002" y="3024"/>
                </a:lnTo>
                <a:lnTo>
                  <a:pt x="3007" y="3040"/>
                </a:lnTo>
                <a:lnTo>
                  <a:pt x="3007" y="3050"/>
                </a:lnTo>
                <a:lnTo>
                  <a:pt x="3011" y="3050"/>
                </a:lnTo>
                <a:lnTo>
                  <a:pt x="3011" y="3045"/>
                </a:lnTo>
                <a:lnTo>
                  <a:pt x="3016" y="3040"/>
                </a:lnTo>
                <a:lnTo>
                  <a:pt x="3016" y="3050"/>
                </a:lnTo>
                <a:lnTo>
                  <a:pt x="3021" y="3050"/>
                </a:lnTo>
                <a:lnTo>
                  <a:pt x="3021" y="3056"/>
                </a:lnTo>
                <a:lnTo>
                  <a:pt x="3025" y="3040"/>
                </a:lnTo>
                <a:lnTo>
                  <a:pt x="3025" y="3056"/>
                </a:lnTo>
                <a:lnTo>
                  <a:pt x="3030" y="3056"/>
                </a:lnTo>
                <a:lnTo>
                  <a:pt x="3030" y="3050"/>
                </a:lnTo>
                <a:lnTo>
                  <a:pt x="3034" y="3056"/>
                </a:lnTo>
                <a:lnTo>
                  <a:pt x="3034" y="3040"/>
                </a:lnTo>
                <a:lnTo>
                  <a:pt x="3039" y="3040"/>
                </a:lnTo>
                <a:lnTo>
                  <a:pt x="3039" y="3056"/>
                </a:lnTo>
                <a:lnTo>
                  <a:pt x="3044" y="3056"/>
                </a:lnTo>
                <a:lnTo>
                  <a:pt x="3044" y="3029"/>
                </a:lnTo>
                <a:lnTo>
                  <a:pt x="3048" y="3040"/>
                </a:lnTo>
                <a:lnTo>
                  <a:pt x="3048" y="3045"/>
                </a:lnTo>
                <a:lnTo>
                  <a:pt x="3053" y="3034"/>
                </a:lnTo>
                <a:lnTo>
                  <a:pt x="3053" y="3050"/>
                </a:lnTo>
                <a:lnTo>
                  <a:pt x="3057" y="3018"/>
                </a:lnTo>
                <a:lnTo>
                  <a:pt x="3057" y="3045"/>
                </a:lnTo>
                <a:lnTo>
                  <a:pt x="3062" y="3029"/>
                </a:lnTo>
                <a:lnTo>
                  <a:pt x="3062" y="3045"/>
                </a:lnTo>
                <a:lnTo>
                  <a:pt x="3067" y="3045"/>
                </a:lnTo>
                <a:lnTo>
                  <a:pt x="3067" y="3040"/>
                </a:lnTo>
                <a:lnTo>
                  <a:pt x="3071" y="3029"/>
                </a:lnTo>
                <a:lnTo>
                  <a:pt x="3071" y="2992"/>
                </a:lnTo>
                <a:lnTo>
                  <a:pt x="3076" y="3024"/>
                </a:lnTo>
                <a:lnTo>
                  <a:pt x="3076" y="3056"/>
                </a:lnTo>
                <a:lnTo>
                  <a:pt x="3080" y="3050"/>
                </a:lnTo>
                <a:lnTo>
                  <a:pt x="3080" y="3024"/>
                </a:lnTo>
                <a:lnTo>
                  <a:pt x="3085" y="2992"/>
                </a:lnTo>
                <a:lnTo>
                  <a:pt x="3085" y="2666"/>
                </a:lnTo>
                <a:lnTo>
                  <a:pt x="3089" y="2885"/>
                </a:lnTo>
                <a:lnTo>
                  <a:pt x="3089" y="2789"/>
                </a:lnTo>
                <a:lnTo>
                  <a:pt x="3094" y="2847"/>
                </a:lnTo>
                <a:lnTo>
                  <a:pt x="3094" y="2975"/>
                </a:lnTo>
                <a:lnTo>
                  <a:pt x="3099" y="2981"/>
                </a:lnTo>
                <a:lnTo>
                  <a:pt x="3099" y="3029"/>
                </a:lnTo>
                <a:lnTo>
                  <a:pt x="3103" y="3056"/>
                </a:lnTo>
                <a:lnTo>
                  <a:pt x="3103" y="3040"/>
                </a:lnTo>
                <a:lnTo>
                  <a:pt x="3108" y="3029"/>
                </a:lnTo>
                <a:lnTo>
                  <a:pt x="3108" y="3056"/>
                </a:lnTo>
                <a:lnTo>
                  <a:pt x="3112" y="3050"/>
                </a:lnTo>
                <a:lnTo>
                  <a:pt x="3112" y="3034"/>
                </a:lnTo>
                <a:lnTo>
                  <a:pt x="3117" y="3045"/>
                </a:lnTo>
                <a:lnTo>
                  <a:pt x="3117" y="3056"/>
                </a:lnTo>
                <a:lnTo>
                  <a:pt x="3122" y="3050"/>
                </a:lnTo>
                <a:lnTo>
                  <a:pt x="3122" y="3034"/>
                </a:lnTo>
                <a:lnTo>
                  <a:pt x="3126" y="3050"/>
                </a:lnTo>
                <a:lnTo>
                  <a:pt x="3126" y="3045"/>
                </a:lnTo>
                <a:lnTo>
                  <a:pt x="3131" y="3034"/>
                </a:lnTo>
                <a:lnTo>
                  <a:pt x="3131" y="3050"/>
                </a:lnTo>
                <a:lnTo>
                  <a:pt x="3135" y="3040"/>
                </a:lnTo>
                <a:lnTo>
                  <a:pt x="3135" y="3056"/>
                </a:lnTo>
                <a:lnTo>
                  <a:pt x="3140" y="3056"/>
                </a:lnTo>
                <a:lnTo>
                  <a:pt x="3140" y="3050"/>
                </a:lnTo>
                <a:lnTo>
                  <a:pt x="3145" y="3050"/>
                </a:lnTo>
                <a:lnTo>
                  <a:pt x="3145" y="3029"/>
                </a:lnTo>
                <a:lnTo>
                  <a:pt x="3149" y="3040"/>
                </a:lnTo>
                <a:lnTo>
                  <a:pt x="3149" y="3050"/>
                </a:lnTo>
                <a:lnTo>
                  <a:pt x="3154" y="3045"/>
                </a:lnTo>
                <a:lnTo>
                  <a:pt x="3154" y="3056"/>
                </a:lnTo>
                <a:lnTo>
                  <a:pt x="3158" y="3056"/>
                </a:lnTo>
                <a:lnTo>
                  <a:pt x="3158" y="3040"/>
                </a:lnTo>
                <a:lnTo>
                  <a:pt x="3163" y="3018"/>
                </a:lnTo>
                <a:lnTo>
                  <a:pt x="3163" y="3045"/>
                </a:lnTo>
                <a:lnTo>
                  <a:pt x="3168" y="3040"/>
                </a:lnTo>
                <a:lnTo>
                  <a:pt x="3168" y="3029"/>
                </a:lnTo>
                <a:lnTo>
                  <a:pt x="3172" y="3045"/>
                </a:lnTo>
                <a:lnTo>
                  <a:pt x="3172" y="3034"/>
                </a:lnTo>
                <a:lnTo>
                  <a:pt x="3177" y="3040"/>
                </a:lnTo>
                <a:lnTo>
                  <a:pt x="3177" y="3056"/>
                </a:lnTo>
                <a:lnTo>
                  <a:pt x="3181" y="3056"/>
                </a:lnTo>
                <a:lnTo>
                  <a:pt x="3181" y="3045"/>
                </a:lnTo>
                <a:lnTo>
                  <a:pt x="3186" y="3045"/>
                </a:lnTo>
                <a:lnTo>
                  <a:pt x="3186" y="3050"/>
                </a:lnTo>
                <a:lnTo>
                  <a:pt x="3191" y="3040"/>
                </a:lnTo>
                <a:lnTo>
                  <a:pt x="3191" y="3045"/>
                </a:lnTo>
                <a:lnTo>
                  <a:pt x="3195" y="3056"/>
                </a:lnTo>
                <a:lnTo>
                  <a:pt x="3195" y="3045"/>
                </a:lnTo>
                <a:lnTo>
                  <a:pt x="3200" y="3045"/>
                </a:lnTo>
                <a:lnTo>
                  <a:pt x="3200" y="3034"/>
                </a:lnTo>
                <a:lnTo>
                  <a:pt x="3204" y="3050"/>
                </a:lnTo>
                <a:lnTo>
                  <a:pt x="3204" y="3040"/>
                </a:lnTo>
                <a:lnTo>
                  <a:pt x="3209" y="3034"/>
                </a:lnTo>
                <a:lnTo>
                  <a:pt x="3209" y="3050"/>
                </a:lnTo>
                <a:lnTo>
                  <a:pt x="3214" y="3045"/>
                </a:lnTo>
                <a:lnTo>
                  <a:pt x="3214" y="3056"/>
                </a:lnTo>
                <a:lnTo>
                  <a:pt x="3218" y="3056"/>
                </a:lnTo>
                <a:lnTo>
                  <a:pt x="3218" y="3018"/>
                </a:lnTo>
                <a:lnTo>
                  <a:pt x="3223" y="3029"/>
                </a:lnTo>
                <a:lnTo>
                  <a:pt x="3223" y="3056"/>
                </a:lnTo>
                <a:lnTo>
                  <a:pt x="3227" y="3050"/>
                </a:lnTo>
                <a:lnTo>
                  <a:pt x="3227" y="3045"/>
                </a:lnTo>
                <a:lnTo>
                  <a:pt x="3232" y="3034"/>
                </a:lnTo>
                <a:lnTo>
                  <a:pt x="3232" y="3056"/>
                </a:lnTo>
                <a:lnTo>
                  <a:pt x="3236" y="3034"/>
                </a:lnTo>
                <a:lnTo>
                  <a:pt x="3236" y="3045"/>
                </a:lnTo>
                <a:lnTo>
                  <a:pt x="3241" y="3034"/>
                </a:lnTo>
                <a:lnTo>
                  <a:pt x="3241" y="2997"/>
                </a:lnTo>
                <a:lnTo>
                  <a:pt x="3246" y="2981"/>
                </a:lnTo>
                <a:lnTo>
                  <a:pt x="3246" y="3040"/>
                </a:lnTo>
                <a:lnTo>
                  <a:pt x="3250" y="3045"/>
                </a:lnTo>
                <a:lnTo>
                  <a:pt x="3250" y="3024"/>
                </a:lnTo>
                <a:lnTo>
                  <a:pt x="3255" y="3034"/>
                </a:lnTo>
                <a:lnTo>
                  <a:pt x="3255" y="3050"/>
                </a:lnTo>
                <a:lnTo>
                  <a:pt x="3259" y="3050"/>
                </a:lnTo>
                <a:lnTo>
                  <a:pt x="3259" y="3034"/>
                </a:lnTo>
                <a:lnTo>
                  <a:pt x="3264" y="3050"/>
                </a:lnTo>
                <a:lnTo>
                  <a:pt x="3264" y="3045"/>
                </a:lnTo>
                <a:lnTo>
                  <a:pt x="3270" y="3034"/>
                </a:lnTo>
                <a:lnTo>
                  <a:pt x="3270" y="3050"/>
                </a:lnTo>
                <a:lnTo>
                  <a:pt x="3274" y="3045"/>
                </a:lnTo>
                <a:lnTo>
                  <a:pt x="3274" y="3050"/>
                </a:lnTo>
                <a:lnTo>
                  <a:pt x="3279" y="3056"/>
                </a:lnTo>
                <a:lnTo>
                  <a:pt x="3279" y="3034"/>
                </a:lnTo>
                <a:lnTo>
                  <a:pt x="3283" y="3045"/>
                </a:lnTo>
                <a:lnTo>
                  <a:pt x="3283" y="3056"/>
                </a:lnTo>
                <a:lnTo>
                  <a:pt x="3288" y="3040"/>
                </a:lnTo>
                <a:lnTo>
                  <a:pt x="3288" y="3050"/>
                </a:lnTo>
                <a:lnTo>
                  <a:pt x="3293" y="3040"/>
                </a:lnTo>
                <a:lnTo>
                  <a:pt x="3293" y="3056"/>
                </a:lnTo>
                <a:lnTo>
                  <a:pt x="3297" y="3056"/>
                </a:lnTo>
                <a:lnTo>
                  <a:pt x="3297" y="3050"/>
                </a:lnTo>
                <a:lnTo>
                  <a:pt x="3302" y="3034"/>
                </a:lnTo>
                <a:lnTo>
                  <a:pt x="3302" y="3045"/>
                </a:lnTo>
                <a:lnTo>
                  <a:pt x="3306" y="3029"/>
                </a:lnTo>
                <a:lnTo>
                  <a:pt x="3306" y="3045"/>
                </a:lnTo>
                <a:lnTo>
                  <a:pt x="3311" y="3056"/>
                </a:lnTo>
                <a:lnTo>
                  <a:pt x="3311" y="3045"/>
                </a:lnTo>
                <a:lnTo>
                  <a:pt x="3316" y="3045"/>
                </a:lnTo>
                <a:lnTo>
                  <a:pt x="3316" y="3034"/>
                </a:lnTo>
                <a:lnTo>
                  <a:pt x="3320" y="3040"/>
                </a:lnTo>
                <a:lnTo>
                  <a:pt x="3320" y="3056"/>
                </a:lnTo>
                <a:lnTo>
                  <a:pt x="3325" y="3050"/>
                </a:lnTo>
                <a:lnTo>
                  <a:pt x="3325" y="3024"/>
                </a:lnTo>
                <a:lnTo>
                  <a:pt x="3329" y="3029"/>
                </a:lnTo>
                <a:lnTo>
                  <a:pt x="3329" y="3045"/>
                </a:lnTo>
                <a:lnTo>
                  <a:pt x="3334" y="3024"/>
                </a:lnTo>
                <a:lnTo>
                  <a:pt x="3334" y="3050"/>
                </a:lnTo>
                <a:lnTo>
                  <a:pt x="3339" y="3045"/>
                </a:lnTo>
                <a:lnTo>
                  <a:pt x="3339" y="3056"/>
                </a:lnTo>
                <a:lnTo>
                  <a:pt x="3343" y="3050"/>
                </a:lnTo>
                <a:lnTo>
                  <a:pt x="3343" y="3040"/>
                </a:lnTo>
                <a:lnTo>
                  <a:pt x="3348" y="3045"/>
                </a:lnTo>
                <a:lnTo>
                  <a:pt x="3348" y="3034"/>
                </a:lnTo>
                <a:lnTo>
                  <a:pt x="3352" y="3034"/>
                </a:lnTo>
                <a:lnTo>
                  <a:pt x="3352" y="3056"/>
                </a:lnTo>
                <a:lnTo>
                  <a:pt x="3357" y="3050"/>
                </a:lnTo>
                <a:lnTo>
                  <a:pt x="3357" y="3029"/>
                </a:lnTo>
                <a:lnTo>
                  <a:pt x="3362" y="3040"/>
                </a:lnTo>
                <a:lnTo>
                  <a:pt x="3362" y="3056"/>
                </a:lnTo>
                <a:lnTo>
                  <a:pt x="3366" y="3045"/>
                </a:lnTo>
                <a:lnTo>
                  <a:pt x="3366" y="3034"/>
                </a:lnTo>
                <a:lnTo>
                  <a:pt x="3371" y="3029"/>
                </a:lnTo>
                <a:lnTo>
                  <a:pt x="3371" y="3050"/>
                </a:lnTo>
                <a:lnTo>
                  <a:pt x="3375" y="3056"/>
                </a:lnTo>
                <a:lnTo>
                  <a:pt x="3375" y="3045"/>
                </a:lnTo>
                <a:lnTo>
                  <a:pt x="3380" y="3050"/>
                </a:lnTo>
                <a:lnTo>
                  <a:pt x="3380" y="3034"/>
                </a:lnTo>
                <a:lnTo>
                  <a:pt x="3384" y="3045"/>
                </a:lnTo>
                <a:lnTo>
                  <a:pt x="3384" y="3024"/>
                </a:lnTo>
                <a:lnTo>
                  <a:pt x="3389" y="3024"/>
                </a:lnTo>
                <a:lnTo>
                  <a:pt x="3389" y="3045"/>
                </a:lnTo>
                <a:lnTo>
                  <a:pt x="3394" y="3050"/>
                </a:lnTo>
                <a:lnTo>
                  <a:pt x="3394" y="3045"/>
                </a:lnTo>
                <a:lnTo>
                  <a:pt x="3398" y="3040"/>
                </a:lnTo>
                <a:lnTo>
                  <a:pt x="3398" y="3029"/>
                </a:lnTo>
                <a:lnTo>
                  <a:pt x="3403" y="3045"/>
                </a:lnTo>
                <a:lnTo>
                  <a:pt x="3403" y="3008"/>
                </a:lnTo>
                <a:lnTo>
                  <a:pt x="3407" y="2997"/>
                </a:lnTo>
                <a:lnTo>
                  <a:pt x="3407" y="2938"/>
                </a:lnTo>
                <a:lnTo>
                  <a:pt x="3412" y="2992"/>
                </a:lnTo>
                <a:lnTo>
                  <a:pt x="3412" y="3024"/>
                </a:lnTo>
                <a:lnTo>
                  <a:pt x="3417" y="3029"/>
                </a:lnTo>
                <a:lnTo>
                  <a:pt x="3417" y="3045"/>
                </a:lnTo>
                <a:lnTo>
                  <a:pt x="3421" y="3045"/>
                </a:lnTo>
                <a:lnTo>
                  <a:pt x="3421" y="3050"/>
                </a:lnTo>
                <a:lnTo>
                  <a:pt x="3426" y="3040"/>
                </a:lnTo>
                <a:lnTo>
                  <a:pt x="3426" y="3050"/>
                </a:lnTo>
                <a:lnTo>
                  <a:pt x="3430" y="3050"/>
                </a:lnTo>
                <a:lnTo>
                  <a:pt x="3430" y="3034"/>
                </a:lnTo>
                <a:lnTo>
                  <a:pt x="3435" y="3034"/>
                </a:lnTo>
                <a:lnTo>
                  <a:pt x="3435" y="3050"/>
                </a:lnTo>
                <a:lnTo>
                  <a:pt x="3440" y="3050"/>
                </a:lnTo>
                <a:lnTo>
                  <a:pt x="3440" y="3045"/>
                </a:lnTo>
                <a:lnTo>
                  <a:pt x="3444" y="3040"/>
                </a:lnTo>
                <a:lnTo>
                  <a:pt x="3444" y="3050"/>
                </a:lnTo>
                <a:lnTo>
                  <a:pt x="3449" y="3040"/>
                </a:lnTo>
                <a:lnTo>
                  <a:pt x="3449" y="3056"/>
                </a:lnTo>
                <a:lnTo>
                  <a:pt x="3453" y="3050"/>
                </a:lnTo>
                <a:lnTo>
                  <a:pt x="3453" y="3056"/>
                </a:lnTo>
                <a:lnTo>
                  <a:pt x="3458" y="3050"/>
                </a:lnTo>
                <a:lnTo>
                  <a:pt x="3458" y="3040"/>
                </a:lnTo>
                <a:lnTo>
                  <a:pt x="3463" y="3034"/>
                </a:lnTo>
                <a:lnTo>
                  <a:pt x="3463" y="3045"/>
                </a:lnTo>
                <a:lnTo>
                  <a:pt x="3467" y="3050"/>
                </a:lnTo>
                <a:lnTo>
                  <a:pt x="3467" y="3034"/>
                </a:lnTo>
                <a:lnTo>
                  <a:pt x="3472" y="3034"/>
                </a:lnTo>
                <a:lnTo>
                  <a:pt x="3472" y="3050"/>
                </a:lnTo>
                <a:lnTo>
                  <a:pt x="3476" y="3040"/>
                </a:lnTo>
                <a:lnTo>
                  <a:pt x="3476" y="3029"/>
                </a:lnTo>
                <a:lnTo>
                  <a:pt x="3481" y="3024"/>
                </a:lnTo>
                <a:lnTo>
                  <a:pt x="3481" y="3045"/>
                </a:lnTo>
                <a:lnTo>
                  <a:pt x="3486" y="3040"/>
                </a:lnTo>
                <a:lnTo>
                  <a:pt x="3486" y="3056"/>
                </a:lnTo>
                <a:lnTo>
                  <a:pt x="3490" y="3024"/>
                </a:lnTo>
                <a:lnTo>
                  <a:pt x="3490" y="3050"/>
                </a:lnTo>
                <a:lnTo>
                  <a:pt x="3495" y="3056"/>
                </a:lnTo>
                <a:lnTo>
                  <a:pt x="3495" y="3040"/>
                </a:lnTo>
                <a:lnTo>
                  <a:pt x="3499" y="3034"/>
                </a:lnTo>
                <a:lnTo>
                  <a:pt x="3499" y="3045"/>
                </a:lnTo>
                <a:lnTo>
                  <a:pt x="3504" y="3045"/>
                </a:lnTo>
                <a:lnTo>
                  <a:pt x="3504" y="3034"/>
                </a:lnTo>
                <a:lnTo>
                  <a:pt x="3509" y="3050"/>
                </a:lnTo>
                <a:lnTo>
                  <a:pt x="3509" y="3029"/>
                </a:lnTo>
                <a:lnTo>
                  <a:pt x="3513" y="3024"/>
                </a:lnTo>
                <a:lnTo>
                  <a:pt x="3513" y="3045"/>
                </a:lnTo>
                <a:lnTo>
                  <a:pt x="3518" y="3050"/>
                </a:lnTo>
                <a:lnTo>
                  <a:pt x="3518" y="3034"/>
                </a:lnTo>
                <a:lnTo>
                  <a:pt x="3522" y="3029"/>
                </a:lnTo>
                <a:lnTo>
                  <a:pt x="3522" y="3050"/>
                </a:lnTo>
                <a:lnTo>
                  <a:pt x="3527" y="3056"/>
                </a:lnTo>
                <a:lnTo>
                  <a:pt x="3527" y="3050"/>
                </a:lnTo>
                <a:lnTo>
                  <a:pt x="3531" y="3056"/>
                </a:lnTo>
                <a:lnTo>
                  <a:pt x="3531" y="3040"/>
                </a:lnTo>
                <a:lnTo>
                  <a:pt x="3536" y="3045"/>
                </a:lnTo>
                <a:lnTo>
                  <a:pt x="3536" y="3056"/>
                </a:lnTo>
                <a:lnTo>
                  <a:pt x="3541" y="3050"/>
                </a:lnTo>
                <a:lnTo>
                  <a:pt x="3541" y="3013"/>
                </a:lnTo>
                <a:lnTo>
                  <a:pt x="3545" y="3040"/>
                </a:lnTo>
                <a:lnTo>
                  <a:pt x="3545" y="3056"/>
                </a:lnTo>
                <a:lnTo>
                  <a:pt x="3550" y="3050"/>
                </a:lnTo>
                <a:lnTo>
                  <a:pt x="3550" y="3056"/>
                </a:lnTo>
                <a:lnTo>
                  <a:pt x="3554" y="3050"/>
                </a:lnTo>
                <a:lnTo>
                  <a:pt x="3554" y="3034"/>
                </a:lnTo>
                <a:lnTo>
                  <a:pt x="3559" y="3029"/>
                </a:lnTo>
                <a:lnTo>
                  <a:pt x="3559" y="3045"/>
                </a:lnTo>
                <a:lnTo>
                  <a:pt x="3564" y="3050"/>
                </a:lnTo>
                <a:lnTo>
                  <a:pt x="3564" y="3045"/>
                </a:lnTo>
                <a:lnTo>
                  <a:pt x="3568" y="3045"/>
                </a:lnTo>
                <a:lnTo>
                  <a:pt x="3568" y="3040"/>
                </a:lnTo>
                <a:lnTo>
                  <a:pt x="3573" y="3040"/>
                </a:lnTo>
                <a:lnTo>
                  <a:pt x="3573" y="3045"/>
                </a:lnTo>
                <a:lnTo>
                  <a:pt x="3577" y="3040"/>
                </a:lnTo>
                <a:lnTo>
                  <a:pt x="3577" y="3056"/>
                </a:lnTo>
                <a:lnTo>
                  <a:pt x="3582" y="3056"/>
                </a:lnTo>
                <a:lnTo>
                  <a:pt x="3582" y="3045"/>
                </a:lnTo>
                <a:lnTo>
                  <a:pt x="3587" y="3040"/>
                </a:lnTo>
                <a:lnTo>
                  <a:pt x="3587" y="3056"/>
                </a:lnTo>
                <a:lnTo>
                  <a:pt x="3591" y="3056"/>
                </a:lnTo>
                <a:lnTo>
                  <a:pt x="3591" y="3045"/>
                </a:lnTo>
                <a:lnTo>
                  <a:pt x="3596" y="3050"/>
                </a:lnTo>
                <a:lnTo>
                  <a:pt x="3596" y="3034"/>
                </a:lnTo>
                <a:lnTo>
                  <a:pt x="3600" y="3034"/>
                </a:lnTo>
                <a:lnTo>
                  <a:pt x="3600" y="3050"/>
                </a:lnTo>
                <a:lnTo>
                  <a:pt x="3605" y="3050"/>
                </a:lnTo>
                <a:lnTo>
                  <a:pt x="3605" y="3040"/>
                </a:lnTo>
                <a:lnTo>
                  <a:pt x="3610" y="3045"/>
                </a:lnTo>
                <a:lnTo>
                  <a:pt x="3610" y="3050"/>
                </a:lnTo>
                <a:lnTo>
                  <a:pt x="3614" y="3050"/>
                </a:lnTo>
                <a:lnTo>
                  <a:pt x="3614" y="3040"/>
                </a:lnTo>
                <a:lnTo>
                  <a:pt x="3619" y="3034"/>
                </a:lnTo>
                <a:lnTo>
                  <a:pt x="3619" y="3050"/>
                </a:lnTo>
                <a:lnTo>
                  <a:pt x="3623" y="3050"/>
                </a:lnTo>
                <a:lnTo>
                  <a:pt x="3623" y="3040"/>
                </a:lnTo>
                <a:lnTo>
                  <a:pt x="3628" y="3045"/>
                </a:lnTo>
                <a:lnTo>
                  <a:pt x="3628" y="3056"/>
                </a:lnTo>
                <a:lnTo>
                  <a:pt x="3633" y="3056"/>
                </a:lnTo>
                <a:lnTo>
                  <a:pt x="3633" y="3045"/>
                </a:lnTo>
                <a:lnTo>
                  <a:pt x="3637" y="3040"/>
                </a:lnTo>
                <a:lnTo>
                  <a:pt x="3637" y="3050"/>
                </a:lnTo>
                <a:lnTo>
                  <a:pt x="3642" y="3040"/>
                </a:lnTo>
                <a:lnTo>
                  <a:pt x="3642" y="3050"/>
                </a:lnTo>
                <a:lnTo>
                  <a:pt x="3646" y="3040"/>
                </a:lnTo>
                <a:lnTo>
                  <a:pt x="3646" y="3050"/>
                </a:lnTo>
                <a:lnTo>
                  <a:pt x="3651" y="3050"/>
                </a:lnTo>
                <a:lnTo>
                  <a:pt x="3651" y="3040"/>
                </a:lnTo>
                <a:lnTo>
                  <a:pt x="3656" y="3040"/>
                </a:lnTo>
                <a:lnTo>
                  <a:pt x="3656" y="3034"/>
                </a:lnTo>
                <a:lnTo>
                  <a:pt x="3660" y="3040"/>
                </a:lnTo>
                <a:lnTo>
                  <a:pt x="3660" y="3050"/>
                </a:lnTo>
                <a:lnTo>
                  <a:pt x="3665" y="3045"/>
                </a:lnTo>
                <a:lnTo>
                  <a:pt x="3665" y="2986"/>
                </a:lnTo>
                <a:lnTo>
                  <a:pt x="3669" y="2943"/>
                </a:lnTo>
                <a:lnTo>
                  <a:pt x="3669" y="1400"/>
                </a:lnTo>
                <a:lnTo>
                  <a:pt x="3674" y="0"/>
                </a:lnTo>
                <a:lnTo>
                  <a:pt x="3674" y="1266"/>
                </a:lnTo>
                <a:lnTo>
                  <a:pt x="3678" y="1918"/>
                </a:lnTo>
                <a:lnTo>
                  <a:pt x="3678" y="2869"/>
                </a:lnTo>
                <a:lnTo>
                  <a:pt x="3683" y="2591"/>
                </a:lnTo>
                <a:lnTo>
                  <a:pt x="3683" y="2126"/>
                </a:lnTo>
                <a:lnTo>
                  <a:pt x="3688" y="2559"/>
                </a:lnTo>
                <a:lnTo>
                  <a:pt x="3688" y="3024"/>
                </a:lnTo>
                <a:lnTo>
                  <a:pt x="3692" y="2954"/>
                </a:lnTo>
                <a:lnTo>
                  <a:pt x="3692" y="2869"/>
                </a:lnTo>
                <a:lnTo>
                  <a:pt x="3697" y="2890"/>
                </a:lnTo>
                <a:lnTo>
                  <a:pt x="3697" y="3045"/>
                </a:lnTo>
                <a:lnTo>
                  <a:pt x="3701" y="3050"/>
                </a:lnTo>
                <a:lnTo>
                  <a:pt x="3701" y="3013"/>
                </a:lnTo>
                <a:lnTo>
                  <a:pt x="3706" y="3029"/>
                </a:lnTo>
                <a:lnTo>
                  <a:pt x="3706" y="3056"/>
                </a:lnTo>
                <a:lnTo>
                  <a:pt x="3711" y="3050"/>
                </a:lnTo>
                <a:lnTo>
                  <a:pt x="3711" y="3024"/>
                </a:lnTo>
                <a:lnTo>
                  <a:pt x="3715" y="3018"/>
                </a:lnTo>
                <a:lnTo>
                  <a:pt x="3715" y="3045"/>
                </a:lnTo>
                <a:lnTo>
                  <a:pt x="3720" y="3056"/>
                </a:lnTo>
                <a:lnTo>
                  <a:pt x="3720" y="3045"/>
                </a:lnTo>
                <a:lnTo>
                  <a:pt x="3724" y="3034"/>
                </a:lnTo>
                <a:lnTo>
                  <a:pt x="3724" y="3045"/>
                </a:lnTo>
                <a:lnTo>
                  <a:pt x="3729" y="3056"/>
                </a:lnTo>
                <a:lnTo>
                  <a:pt x="3729" y="3008"/>
                </a:lnTo>
                <a:lnTo>
                  <a:pt x="3734" y="3008"/>
                </a:lnTo>
                <a:lnTo>
                  <a:pt x="3734" y="3034"/>
                </a:lnTo>
                <a:lnTo>
                  <a:pt x="3738" y="3024"/>
                </a:lnTo>
                <a:lnTo>
                  <a:pt x="3738" y="3050"/>
                </a:lnTo>
                <a:lnTo>
                  <a:pt x="3743" y="3045"/>
                </a:lnTo>
                <a:lnTo>
                  <a:pt x="3743" y="3034"/>
                </a:lnTo>
                <a:lnTo>
                  <a:pt x="3747" y="3040"/>
                </a:lnTo>
                <a:lnTo>
                  <a:pt x="3747" y="3050"/>
                </a:lnTo>
                <a:lnTo>
                  <a:pt x="3752" y="3050"/>
                </a:lnTo>
                <a:lnTo>
                  <a:pt x="3752" y="3040"/>
                </a:lnTo>
                <a:lnTo>
                  <a:pt x="3757" y="3040"/>
                </a:lnTo>
                <a:lnTo>
                  <a:pt x="3757" y="3056"/>
                </a:lnTo>
                <a:lnTo>
                  <a:pt x="3761" y="3045"/>
                </a:lnTo>
                <a:lnTo>
                  <a:pt x="3761" y="3050"/>
                </a:lnTo>
                <a:lnTo>
                  <a:pt x="3766" y="3056"/>
                </a:lnTo>
                <a:lnTo>
                  <a:pt x="3766" y="3040"/>
                </a:lnTo>
                <a:lnTo>
                  <a:pt x="3770" y="3045"/>
                </a:lnTo>
                <a:lnTo>
                  <a:pt x="3770" y="3056"/>
                </a:lnTo>
                <a:lnTo>
                  <a:pt x="3775" y="3034"/>
                </a:lnTo>
                <a:lnTo>
                  <a:pt x="3775" y="3056"/>
                </a:lnTo>
                <a:lnTo>
                  <a:pt x="3780" y="3029"/>
                </a:lnTo>
                <a:lnTo>
                  <a:pt x="3780" y="3056"/>
                </a:lnTo>
                <a:lnTo>
                  <a:pt x="3784" y="3056"/>
                </a:lnTo>
                <a:lnTo>
                  <a:pt x="3784" y="3045"/>
                </a:lnTo>
                <a:lnTo>
                  <a:pt x="3789" y="3045"/>
                </a:lnTo>
                <a:lnTo>
                  <a:pt x="3789" y="3024"/>
                </a:lnTo>
                <a:lnTo>
                  <a:pt x="3793" y="3029"/>
                </a:lnTo>
                <a:lnTo>
                  <a:pt x="3793" y="3045"/>
                </a:lnTo>
                <a:lnTo>
                  <a:pt x="3798" y="3029"/>
                </a:lnTo>
                <a:lnTo>
                  <a:pt x="3798" y="3045"/>
                </a:lnTo>
                <a:lnTo>
                  <a:pt x="3803" y="3034"/>
                </a:lnTo>
                <a:lnTo>
                  <a:pt x="3803" y="3045"/>
                </a:lnTo>
                <a:lnTo>
                  <a:pt x="3807" y="3040"/>
                </a:lnTo>
                <a:lnTo>
                  <a:pt x="3807" y="2869"/>
                </a:lnTo>
                <a:lnTo>
                  <a:pt x="3812" y="2853"/>
                </a:lnTo>
                <a:lnTo>
                  <a:pt x="3812" y="3018"/>
                </a:lnTo>
                <a:lnTo>
                  <a:pt x="3816" y="3029"/>
                </a:lnTo>
                <a:lnTo>
                  <a:pt x="3816" y="3034"/>
                </a:lnTo>
                <a:lnTo>
                  <a:pt x="3821" y="3002"/>
                </a:lnTo>
                <a:lnTo>
                  <a:pt x="3821" y="3050"/>
                </a:lnTo>
                <a:lnTo>
                  <a:pt x="3825" y="3050"/>
                </a:lnTo>
                <a:lnTo>
                  <a:pt x="3825" y="3018"/>
                </a:lnTo>
                <a:lnTo>
                  <a:pt x="3830" y="3034"/>
                </a:lnTo>
                <a:lnTo>
                  <a:pt x="3830" y="3013"/>
                </a:lnTo>
                <a:lnTo>
                  <a:pt x="3835" y="3024"/>
                </a:lnTo>
                <a:lnTo>
                  <a:pt x="3835" y="3045"/>
                </a:lnTo>
                <a:lnTo>
                  <a:pt x="3839" y="3029"/>
                </a:lnTo>
                <a:lnTo>
                  <a:pt x="3839" y="3050"/>
                </a:lnTo>
                <a:lnTo>
                  <a:pt x="3844" y="3050"/>
                </a:lnTo>
                <a:lnTo>
                  <a:pt x="3844" y="3045"/>
                </a:lnTo>
                <a:lnTo>
                  <a:pt x="3848" y="3045"/>
                </a:lnTo>
                <a:lnTo>
                  <a:pt x="3848" y="3024"/>
                </a:lnTo>
                <a:lnTo>
                  <a:pt x="3853" y="3034"/>
                </a:lnTo>
                <a:lnTo>
                  <a:pt x="3853" y="3056"/>
                </a:lnTo>
                <a:lnTo>
                  <a:pt x="3858" y="3029"/>
                </a:lnTo>
                <a:lnTo>
                  <a:pt x="3858" y="3050"/>
                </a:lnTo>
                <a:lnTo>
                  <a:pt x="3862" y="3050"/>
                </a:lnTo>
                <a:lnTo>
                  <a:pt x="3862" y="3018"/>
                </a:lnTo>
                <a:lnTo>
                  <a:pt x="3867" y="3029"/>
                </a:lnTo>
                <a:lnTo>
                  <a:pt x="3867" y="3050"/>
                </a:lnTo>
                <a:lnTo>
                  <a:pt x="3871" y="3034"/>
                </a:lnTo>
                <a:lnTo>
                  <a:pt x="3871" y="3056"/>
                </a:lnTo>
                <a:lnTo>
                  <a:pt x="3876" y="3056"/>
                </a:lnTo>
                <a:lnTo>
                  <a:pt x="3876" y="3040"/>
                </a:lnTo>
                <a:lnTo>
                  <a:pt x="3881" y="3040"/>
                </a:lnTo>
                <a:lnTo>
                  <a:pt x="3881" y="2826"/>
                </a:lnTo>
                <a:lnTo>
                  <a:pt x="3885" y="2650"/>
                </a:lnTo>
                <a:lnTo>
                  <a:pt x="3885" y="1389"/>
                </a:lnTo>
                <a:lnTo>
                  <a:pt x="3890" y="1512"/>
                </a:lnTo>
                <a:lnTo>
                  <a:pt x="3890" y="2938"/>
                </a:lnTo>
                <a:lnTo>
                  <a:pt x="3894" y="2970"/>
                </a:lnTo>
                <a:lnTo>
                  <a:pt x="3894" y="2580"/>
                </a:lnTo>
                <a:lnTo>
                  <a:pt x="3899" y="2468"/>
                </a:lnTo>
                <a:lnTo>
                  <a:pt x="3899" y="2933"/>
                </a:lnTo>
                <a:lnTo>
                  <a:pt x="3904" y="2986"/>
                </a:lnTo>
                <a:lnTo>
                  <a:pt x="3904" y="2911"/>
                </a:lnTo>
                <a:lnTo>
                  <a:pt x="3908" y="2906"/>
                </a:lnTo>
                <a:lnTo>
                  <a:pt x="3908" y="3024"/>
                </a:lnTo>
                <a:lnTo>
                  <a:pt x="3913" y="3045"/>
                </a:lnTo>
                <a:lnTo>
                  <a:pt x="3913" y="3024"/>
                </a:lnTo>
                <a:lnTo>
                  <a:pt x="3917" y="3029"/>
                </a:lnTo>
                <a:lnTo>
                  <a:pt x="3917" y="3050"/>
                </a:lnTo>
                <a:lnTo>
                  <a:pt x="3922" y="3050"/>
                </a:lnTo>
                <a:lnTo>
                  <a:pt x="3922" y="3029"/>
                </a:lnTo>
                <a:lnTo>
                  <a:pt x="3927" y="3018"/>
                </a:lnTo>
                <a:lnTo>
                  <a:pt x="3927" y="3045"/>
                </a:lnTo>
                <a:lnTo>
                  <a:pt x="3931" y="3045"/>
                </a:lnTo>
                <a:lnTo>
                  <a:pt x="3931" y="3056"/>
                </a:lnTo>
                <a:lnTo>
                  <a:pt x="3936" y="3050"/>
                </a:lnTo>
                <a:lnTo>
                  <a:pt x="3936" y="3018"/>
                </a:lnTo>
                <a:lnTo>
                  <a:pt x="3940" y="3034"/>
                </a:lnTo>
                <a:lnTo>
                  <a:pt x="3940" y="3002"/>
                </a:lnTo>
                <a:lnTo>
                  <a:pt x="3945" y="2992"/>
                </a:lnTo>
                <a:lnTo>
                  <a:pt x="3945" y="2799"/>
                </a:lnTo>
                <a:lnTo>
                  <a:pt x="3950" y="2799"/>
                </a:lnTo>
                <a:lnTo>
                  <a:pt x="3950" y="3034"/>
                </a:lnTo>
                <a:lnTo>
                  <a:pt x="3954" y="3029"/>
                </a:lnTo>
                <a:lnTo>
                  <a:pt x="3954" y="2965"/>
                </a:lnTo>
                <a:lnTo>
                  <a:pt x="3959" y="2959"/>
                </a:lnTo>
                <a:lnTo>
                  <a:pt x="3959" y="3024"/>
                </a:lnTo>
                <a:lnTo>
                  <a:pt x="3963" y="3029"/>
                </a:lnTo>
                <a:lnTo>
                  <a:pt x="3963" y="2970"/>
                </a:lnTo>
                <a:lnTo>
                  <a:pt x="3968" y="2965"/>
                </a:lnTo>
                <a:lnTo>
                  <a:pt x="3968" y="3040"/>
                </a:lnTo>
                <a:lnTo>
                  <a:pt x="3972" y="3040"/>
                </a:lnTo>
                <a:lnTo>
                  <a:pt x="3972" y="3018"/>
                </a:lnTo>
                <a:lnTo>
                  <a:pt x="3977" y="3013"/>
                </a:lnTo>
                <a:lnTo>
                  <a:pt x="3977" y="3045"/>
                </a:lnTo>
                <a:lnTo>
                  <a:pt x="3982" y="3050"/>
                </a:lnTo>
                <a:lnTo>
                  <a:pt x="3982" y="3034"/>
                </a:lnTo>
                <a:lnTo>
                  <a:pt x="3986" y="3050"/>
                </a:lnTo>
                <a:lnTo>
                  <a:pt x="3986" y="3029"/>
                </a:lnTo>
                <a:lnTo>
                  <a:pt x="3991" y="3040"/>
                </a:lnTo>
                <a:lnTo>
                  <a:pt x="3991" y="3056"/>
                </a:lnTo>
                <a:lnTo>
                  <a:pt x="3995" y="3050"/>
                </a:lnTo>
                <a:lnTo>
                  <a:pt x="3995" y="3034"/>
                </a:lnTo>
                <a:lnTo>
                  <a:pt x="4000" y="3040"/>
                </a:lnTo>
                <a:lnTo>
                  <a:pt x="4000" y="3050"/>
                </a:lnTo>
                <a:lnTo>
                  <a:pt x="4005" y="3056"/>
                </a:lnTo>
                <a:lnTo>
                  <a:pt x="4005" y="3040"/>
                </a:lnTo>
                <a:lnTo>
                  <a:pt x="4009" y="3034"/>
                </a:lnTo>
                <a:lnTo>
                  <a:pt x="4009" y="3050"/>
                </a:lnTo>
                <a:lnTo>
                  <a:pt x="4014" y="3050"/>
                </a:lnTo>
                <a:lnTo>
                  <a:pt x="4014" y="3034"/>
                </a:lnTo>
                <a:lnTo>
                  <a:pt x="4018" y="3029"/>
                </a:lnTo>
                <a:lnTo>
                  <a:pt x="4018" y="3024"/>
                </a:lnTo>
                <a:lnTo>
                  <a:pt x="4023" y="2975"/>
                </a:lnTo>
                <a:lnTo>
                  <a:pt x="4023" y="3024"/>
                </a:lnTo>
                <a:lnTo>
                  <a:pt x="4028" y="3024"/>
                </a:lnTo>
                <a:lnTo>
                  <a:pt x="4028" y="3050"/>
                </a:lnTo>
                <a:lnTo>
                  <a:pt x="4032" y="3013"/>
                </a:lnTo>
                <a:lnTo>
                  <a:pt x="4032" y="3040"/>
                </a:lnTo>
                <a:lnTo>
                  <a:pt x="4037" y="3040"/>
                </a:lnTo>
                <a:lnTo>
                  <a:pt x="4037" y="2981"/>
                </a:lnTo>
                <a:lnTo>
                  <a:pt x="4041" y="2965"/>
                </a:lnTo>
                <a:lnTo>
                  <a:pt x="4041" y="2815"/>
                </a:lnTo>
                <a:lnTo>
                  <a:pt x="4046" y="2692"/>
                </a:lnTo>
                <a:lnTo>
                  <a:pt x="4046" y="2799"/>
                </a:lnTo>
                <a:lnTo>
                  <a:pt x="4051" y="2735"/>
                </a:lnTo>
                <a:lnTo>
                  <a:pt x="4051" y="2890"/>
                </a:lnTo>
                <a:lnTo>
                  <a:pt x="4055" y="2874"/>
                </a:lnTo>
                <a:lnTo>
                  <a:pt x="4055" y="2959"/>
                </a:lnTo>
                <a:lnTo>
                  <a:pt x="4060" y="2975"/>
                </a:lnTo>
                <a:lnTo>
                  <a:pt x="4060" y="3024"/>
                </a:lnTo>
                <a:lnTo>
                  <a:pt x="4064" y="3018"/>
                </a:lnTo>
                <a:lnTo>
                  <a:pt x="4064" y="3045"/>
                </a:lnTo>
                <a:lnTo>
                  <a:pt x="4069" y="3056"/>
                </a:lnTo>
                <a:lnTo>
                  <a:pt x="4069" y="3034"/>
                </a:lnTo>
                <a:lnTo>
                  <a:pt x="4074" y="3045"/>
                </a:lnTo>
                <a:lnTo>
                  <a:pt x="4074" y="3024"/>
                </a:lnTo>
                <a:lnTo>
                  <a:pt x="4078" y="3029"/>
                </a:lnTo>
                <a:lnTo>
                  <a:pt x="4078" y="2959"/>
                </a:lnTo>
                <a:lnTo>
                  <a:pt x="4083" y="2970"/>
                </a:lnTo>
                <a:lnTo>
                  <a:pt x="4083" y="3045"/>
                </a:lnTo>
                <a:lnTo>
                  <a:pt x="4087" y="3029"/>
                </a:lnTo>
                <a:lnTo>
                  <a:pt x="4087" y="3045"/>
                </a:lnTo>
                <a:lnTo>
                  <a:pt x="4092" y="3045"/>
                </a:lnTo>
                <a:lnTo>
                  <a:pt x="4092" y="3024"/>
                </a:lnTo>
                <a:lnTo>
                  <a:pt x="4097" y="3040"/>
                </a:lnTo>
                <a:lnTo>
                  <a:pt x="4097" y="2826"/>
                </a:lnTo>
                <a:lnTo>
                  <a:pt x="4101" y="2778"/>
                </a:lnTo>
                <a:lnTo>
                  <a:pt x="4101" y="2938"/>
                </a:lnTo>
                <a:lnTo>
                  <a:pt x="4106" y="2992"/>
                </a:lnTo>
                <a:lnTo>
                  <a:pt x="4106" y="3029"/>
                </a:lnTo>
                <a:lnTo>
                  <a:pt x="4110" y="2959"/>
                </a:lnTo>
                <a:lnTo>
                  <a:pt x="4110" y="2986"/>
                </a:lnTo>
                <a:lnTo>
                  <a:pt x="4115" y="3018"/>
                </a:lnTo>
                <a:lnTo>
                  <a:pt x="4115" y="3050"/>
                </a:lnTo>
                <a:lnTo>
                  <a:pt x="4119" y="3029"/>
                </a:lnTo>
                <a:lnTo>
                  <a:pt x="4119" y="3013"/>
                </a:lnTo>
                <a:lnTo>
                  <a:pt x="4124" y="3018"/>
                </a:lnTo>
                <a:lnTo>
                  <a:pt x="4124" y="3040"/>
                </a:lnTo>
                <a:lnTo>
                  <a:pt x="4129" y="3040"/>
                </a:lnTo>
                <a:lnTo>
                  <a:pt x="4129" y="3024"/>
                </a:lnTo>
                <a:lnTo>
                  <a:pt x="4133" y="3013"/>
                </a:lnTo>
                <a:lnTo>
                  <a:pt x="4133" y="3040"/>
                </a:lnTo>
                <a:lnTo>
                  <a:pt x="4138" y="3034"/>
                </a:lnTo>
                <a:lnTo>
                  <a:pt x="4138" y="3002"/>
                </a:lnTo>
                <a:lnTo>
                  <a:pt x="4142" y="3024"/>
                </a:lnTo>
                <a:lnTo>
                  <a:pt x="4142" y="3045"/>
                </a:lnTo>
                <a:lnTo>
                  <a:pt x="4147" y="3045"/>
                </a:lnTo>
                <a:lnTo>
                  <a:pt x="4147" y="3029"/>
                </a:lnTo>
                <a:lnTo>
                  <a:pt x="4152" y="3029"/>
                </a:lnTo>
                <a:lnTo>
                  <a:pt x="4152" y="3050"/>
                </a:lnTo>
                <a:lnTo>
                  <a:pt x="4156" y="3029"/>
                </a:lnTo>
                <a:lnTo>
                  <a:pt x="4156" y="3045"/>
                </a:lnTo>
                <a:lnTo>
                  <a:pt x="4161" y="3029"/>
                </a:lnTo>
                <a:lnTo>
                  <a:pt x="4161" y="3056"/>
                </a:lnTo>
                <a:lnTo>
                  <a:pt x="4165" y="3034"/>
                </a:lnTo>
                <a:lnTo>
                  <a:pt x="4165" y="3056"/>
                </a:lnTo>
                <a:lnTo>
                  <a:pt x="4170" y="3050"/>
                </a:lnTo>
                <a:lnTo>
                  <a:pt x="4170" y="3040"/>
                </a:lnTo>
                <a:lnTo>
                  <a:pt x="4175" y="3040"/>
                </a:lnTo>
                <a:lnTo>
                  <a:pt x="4175" y="3050"/>
                </a:lnTo>
                <a:lnTo>
                  <a:pt x="4179" y="3045"/>
                </a:lnTo>
                <a:lnTo>
                  <a:pt x="4179" y="3034"/>
                </a:lnTo>
                <a:lnTo>
                  <a:pt x="4184" y="3050"/>
                </a:lnTo>
                <a:lnTo>
                  <a:pt x="4184" y="3034"/>
                </a:lnTo>
                <a:lnTo>
                  <a:pt x="4188" y="3018"/>
                </a:lnTo>
                <a:lnTo>
                  <a:pt x="4188" y="3040"/>
                </a:lnTo>
                <a:lnTo>
                  <a:pt x="4193" y="3029"/>
                </a:lnTo>
                <a:lnTo>
                  <a:pt x="4193" y="3040"/>
                </a:lnTo>
                <a:lnTo>
                  <a:pt x="4198" y="3029"/>
                </a:lnTo>
                <a:lnTo>
                  <a:pt x="4198" y="3002"/>
                </a:lnTo>
                <a:lnTo>
                  <a:pt x="4202" y="3013"/>
                </a:lnTo>
                <a:lnTo>
                  <a:pt x="4202" y="3034"/>
                </a:lnTo>
                <a:lnTo>
                  <a:pt x="4207" y="3024"/>
                </a:lnTo>
                <a:lnTo>
                  <a:pt x="4207" y="2986"/>
                </a:lnTo>
                <a:lnTo>
                  <a:pt x="4211" y="2943"/>
                </a:lnTo>
                <a:lnTo>
                  <a:pt x="4211" y="3002"/>
                </a:lnTo>
                <a:lnTo>
                  <a:pt x="4216" y="3024"/>
                </a:lnTo>
                <a:lnTo>
                  <a:pt x="4216" y="3008"/>
                </a:lnTo>
                <a:lnTo>
                  <a:pt x="4221" y="3029"/>
                </a:lnTo>
                <a:lnTo>
                  <a:pt x="4221" y="3045"/>
                </a:lnTo>
                <a:lnTo>
                  <a:pt x="4225" y="3034"/>
                </a:lnTo>
                <a:lnTo>
                  <a:pt x="4225" y="3045"/>
                </a:lnTo>
                <a:lnTo>
                  <a:pt x="4230" y="3045"/>
                </a:lnTo>
                <a:lnTo>
                  <a:pt x="4230" y="3024"/>
                </a:lnTo>
                <a:lnTo>
                  <a:pt x="4234" y="3045"/>
                </a:lnTo>
                <a:lnTo>
                  <a:pt x="4234" y="3029"/>
                </a:lnTo>
                <a:lnTo>
                  <a:pt x="4239" y="3024"/>
                </a:lnTo>
                <a:lnTo>
                  <a:pt x="4239" y="3050"/>
                </a:lnTo>
                <a:lnTo>
                  <a:pt x="4244" y="3029"/>
                </a:lnTo>
                <a:lnTo>
                  <a:pt x="4244" y="3045"/>
                </a:lnTo>
                <a:lnTo>
                  <a:pt x="4248" y="3050"/>
                </a:lnTo>
                <a:lnTo>
                  <a:pt x="4248" y="3018"/>
                </a:lnTo>
                <a:lnTo>
                  <a:pt x="4253" y="3040"/>
                </a:lnTo>
                <a:lnTo>
                  <a:pt x="4253" y="3013"/>
                </a:lnTo>
                <a:lnTo>
                  <a:pt x="4257" y="3008"/>
                </a:lnTo>
                <a:lnTo>
                  <a:pt x="4257" y="3040"/>
                </a:lnTo>
                <a:lnTo>
                  <a:pt x="4262" y="3045"/>
                </a:lnTo>
                <a:lnTo>
                  <a:pt x="4262" y="3013"/>
                </a:lnTo>
                <a:lnTo>
                  <a:pt x="4266" y="3029"/>
                </a:lnTo>
                <a:lnTo>
                  <a:pt x="4266" y="2997"/>
                </a:lnTo>
                <a:lnTo>
                  <a:pt x="4271" y="3002"/>
                </a:lnTo>
                <a:lnTo>
                  <a:pt x="4271" y="3045"/>
                </a:lnTo>
                <a:lnTo>
                  <a:pt x="4276" y="3045"/>
                </a:lnTo>
                <a:lnTo>
                  <a:pt x="4276" y="2992"/>
                </a:lnTo>
                <a:lnTo>
                  <a:pt x="4280" y="3029"/>
                </a:lnTo>
                <a:lnTo>
                  <a:pt x="4280" y="3050"/>
                </a:lnTo>
                <a:lnTo>
                  <a:pt x="4285" y="3040"/>
                </a:lnTo>
                <a:lnTo>
                  <a:pt x="4285" y="3050"/>
                </a:lnTo>
                <a:lnTo>
                  <a:pt x="4289" y="3056"/>
                </a:lnTo>
                <a:lnTo>
                  <a:pt x="4289" y="3034"/>
                </a:lnTo>
                <a:lnTo>
                  <a:pt x="4294" y="3034"/>
                </a:lnTo>
                <a:lnTo>
                  <a:pt x="4294" y="3024"/>
                </a:lnTo>
                <a:lnTo>
                  <a:pt x="4299" y="3034"/>
                </a:lnTo>
                <a:lnTo>
                  <a:pt x="4299" y="3050"/>
                </a:lnTo>
                <a:lnTo>
                  <a:pt x="4303" y="3050"/>
                </a:lnTo>
                <a:lnTo>
                  <a:pt x="4303" y="3034"/>
                </a:lnTo>
                <a:lnTo>
                  <a:pt x="4308" y="3034"/>
                </a:lnTo>
                <a:lnTo>
                  <a:pt x="4308" y="2981"/>
                </a:lnTo>
                <a:lnTo>
                  <a:pt x="4312" y="2933"/>
                </a:lnTo>
                <a:lnTo>
                  <a:pt x="4312" y="2986"/>
                </a:lnTo>
                <a:lnTo>
                  <a:pt x="4317" y="3008"/>
                </a:lnTo>
                <a:lnTo>
                  <a:pt x="4317" y="3040"/>
                </a:lnTo>
                <a:lnTo>
                  <a:pt x="4322" y="3029"/>
                </a:lnTo>
                <a:lnTo>
                  <a:pt x="4322" y="3002"/>
                </a:lnTo>
                <a:lnTo>
                  <a:pt x="4326" y="3034"/>
                </a:lnTo>
                <a:lnTo>
                  <a:pt x="4326" y="3056"/>
                </a:lnTo>
                <a:lnTo>
                  <a:pt x="4331" y="3056"/>
                </a:lnTo>
                <a:lnTo>
                  <a:pt x="4331" y="3029"/>
                </a:lnTo>
                <a:lnTo>
                  <a:pt x="4335" y="3013"/>
                </a:lnTo>
                <a:lnTo>
                  <a:pt x="4335" y="3045"/>
                </a:lnTo>
                <a:lnTo>
                  <a:pt x="4340" y="3050"/>
                </a:lnTo>
                <a:lnTo>
                  <a:pt x="4340" y="3034"/>
                </a:lnTo>
                <a:lnTo>
                  <a:pt x="4345" y="3045"/>
                </a:lnTo>
                <a:lnTo>
                  <a:pt x="4345" y="3034"/>
                </a:lnTo>
                <a:lnTo>
                  <a:pt x="4349" y="3045"/>
                </a:lnTo>
                <a:lnTo>
                  <a:pt x="4349" y="3024"/>
                </a:lnTo>
                <a:lnTo>
                  <a:pt x="4354" y="3040"/>
                </a:lnTo>
                <a:lnTo>
                  <a:pt x="4354" y="3045"/>
                </a:lnTo>
                <a:lnTo>
                  <a:pt x="4359" y="3056"/>
                </a:lnTo>
                <a:lnTo>
                  <a:pt x="4359" y="3034"/>
                </a:lnTo>
              </a:path>
            </a:pathLst>
          </a:custGeom>
          <a:noFill/>
          <a:ln w="12700" cap="rnd">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74" name="Rectangle 366"/>
          <p:cNvSpPr>
            <a:spLocks noChangeArrowheads="1"/>
          </p:cNvSpPr>
          <p:nvPr/>
        </p:nvSpPr>
        <p:spPr bwMode="auto">
          <a:xfrm>
            <a:off x="6118472" y="1269207"/>
            <a:ext cx="811119" cy="392898"/>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2100">
                <a:solidFill>
                  <a:srgbClr val="FFFF0E"/>
                </a:solidFill>
              </a:rPr>
              <a:t>579.1</a:t>
            </a:r>
          </a:p>
        </p:txBody>
      </p:sp>
      <p:sp>
        <p:nvSpPr>
          <p:cNvPr id="43375" name="Rectangle 367"/>
          <p:cNvSpPr>
            <a:spLocks noChangeArrowheads="1"/>
          </p:cNvSpPr>
          <p:nvPr/>
        </p:nvSpPr>
        <p:spPr bwMode="auto">
          <a:xfrm>
            <a:off x="6469705" y="2943226"/>
            <a:ext cx="811119" cy="392898"/>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2100">
                <a:solidFill>
                  <a:srgbClr val="FFFF0E"/>
                </a:solidFill>
              </a:rPr>
              <a:t>601.1</a:t>
            </a:r>
          </a:p>
        </p:txBody>
      </p:sp>
      <p:sp>
        <p:nvSpPr>
          <p:cNvPr id="43376" name="Rectangle 368"/>
          <p:cNvSpPr>
            <a:spLocks noChangeArrowheads="1"/>
          </p:cNvSpPr>
          <p:nvPr/>
        </p:nvSpPr>
        <p:spPr bwMode="auto">
          <a:xfrm>
            <a:off x="2569813" y="3590926"/>
            <a:ext cx="811119" cy="392898"/>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2100">
                <a:solidFill>
                  <a:srgbClr val="FFFF0E"/>
                </a:solidFill>
              </a:rPr>
              <a:t>271.3</a:t>
            </a:r>
          </a:p>
        </p:txBody>
      </p:sp>
      <p:sp>
        <p:nvSpPr>
          <p:cNvPr id="43377" name="Rectangle 369"/>
          <p:cNvSpPr>
            <a:spLocks noChangeArrowheads="1"/>
          </p:cNvSpPr>
          <p:nvPr/>
        </p:nvSpPr>
        <p:spPr bwMode="auto">
          <a:xfrm>
            <a:off x="6706856" y="454699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602.2</a:t>
            </a:r>
          </a:p>
        </p:txBody>
      </p:sp>
      <p:sp>
        <p:nvSpPr>
          <p:cNvPr id="43378" name="Line 370"/>
          <p:cNvSpPr>
            <a:spLocks noChangeShapeType="1"/>
          </p:cNvSpPr>
          <p:nvPr/>
        </p:nvSpPr>
        <p:spPr bwMode="auto">
          <a:xfrm flipV="1">
            <a:off x="6756797" y="4666061"/>
            <a:ext cx="11430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79" name="Rectangle 371"/>
          <p:cNvSpPr>
            <a:spLocks noChangeArrowheads="1"/>
          </p:cNvSpPr>
          <p:nvPr/>
        </p:nvSpPr>
        <p:spPr bwMode="auto">
          <a:xfrm>
            <a:off x="5626365" y="478274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518.5</a:t>
            </a:r>
          </a:p>
        </p:txBody>
      </p:sp>
      <p:sp>
        <p:nvSpPr>
          <p:cNvPr id="43380" name="Rectangle 372"/>
          <p:cNvSpPr>
            <a:spLocks noChangeArrowheads="1"/>
          </p:cNvSpPr>
          <p:nvPr/>
        </p:nvSpPr>
        <p:spPr bwMode="auto">
          <a:xfrm>
            <a:off x="6768768" y="481488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617.5</a:t>
            </a:r>
          </a:p>
        </p:txBody>
      </p:sp>
      <p:sp>
        <p:nvSpPr>
          <p:cNvPr id="43381" name="Rectangle 373"/>
          <p:cNvSpPr>
            <a:spLocks noChangeArrowheads="1"/>
          </p:cNvSpPr>
          <p:nvPr/>
        </p:nvSpPr>
        <p:spPr bwMode="auto">
          <a:xfrm>
            <a:off x="6899737" y="49160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623.1</a:t>
            </a:r>
          </a:p>
        </p:txBody>
      </p:sp>
      <p:sp>
        <p:nvSpPr>
          <p:cNvPr id="43382" name="Line 374"/>
          <p:cNvSpPr>
            <a:spLocks noChangeShapeType="1"/>
          </p:cNvSpPr>
          <p:nvPr/>
        </p:nvSpPr>
        <p:spPr bwMode="auto">
          <a:xfrm flipV="1">
            <a:off x="6997304" y="5033964"/>
            <a:ext cx="65484"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83" name="Rectangle 375"/>
          <p:cNvSpPr>
            <a:spLocks noChangeArrowheads="1"/>
          </p:cNvSpPr>
          <p:nvPr/>
        </p:nvSpPr>
        <p:spPr bwMode="auto">
          <a:xfrm>
            <a:off x="4482768" y="49922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419.5</a:t>
            </a:r>
          </a:p>
        </p:txBody>
      </p:sp>
      <p:sp>
        <p:nvSpPr>
          <p:cNvPr id="43384" name="Rectangle 376"/>
          <p:cNvSpPr>
            <a:spLocks noChangeArrowheads="1"/>
          </p:cNvSpPr>
          <p:nvPr/>
        </p:nvSpPr>
        <p:spPr bwMode="auto">
          <a:xfrm>
            <a:off x="4639931" y="510063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433.2</a:t>
            </a:r>
          </a:p>
        </p:txBody>
      </p:sp>
      <p:sp>
        <p:nvSpPr>
          <p:cNvPr id="43385" name="Rectangle 377"/>
          <p:cNvSpPr>
            <a:spLocks noChangeArrowheads="1"/>
          </p:cNvSpPr>
          <p:nvPr/>
        </p:nvSpPr>
        <p:spPr bwMode="auto">
          <a:xfrm>
            <a:off x="7085475" y="510063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645.1</a:t>
            </a:r>
          </a:p>
        </p:txBody>
      </p:sp>
      <p:sp>
        <p:nvSpPr>
          <p:cNvPr id="43386" name="Rectangle 378"/>
          <p:cNvSpPr>
            <a:spLocks noChangeArrowheads="1"/>
          </p:cNvSpPr>
          <p:nvPr/>
        </p:nvSpPr>
        <p:spPr bwMode="auto">
          <a:xfrm>
            <a:off x="4181541" y="510063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393.3</a:t>
            </a:r>
          </a:p>
        </p:txBody>
      </p:sp>
      <p:sp>
        <p:nvSpPr>
          <p:cNvPr id="43387" name="Rectangle 379"/>
          <p:cNvSpPr>
            <a:spLocks noChangeArrowheads="1"/>
          </p:cNvSpPr>
          <p:nvPr/>
        </p:nvSpPr>
        <p:spPr bwMode="auto">
          <a:xfrm>
            <a:off x="6006768" y="51065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551.5</a:t>
            </a:r>
          </a:p>
        </p:txBody>
      </p:sp>
      <p:sp>
        <p:nvSpPr>
          <p:cNvPr id="43388" name="Rectangle 380"/>
          <p:cNvSpPr>
            <a:spLocks noChangeArrowheads="1"/>
          </p:cNvSpPr>
          <p:nvPr/>
        </p:nvSpPr>
        <p:spPr bwMode="auto">
          <a:xfrm>
            <a:off x="3624329" y="51327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345.1</a:t>
            </a:r>
          </a:p>
        </p:txBody>
      </p:sp>
      <p:sp>
        <p:nvSpPr>
          <p:cNvPr id="43389" name="Rectangle 381"/>
          <p:cNvSpPr>
            <a:spLocks noChangeArrowheads="1"/>
          </p:cNvSpPr>
          <p:nvPr/>
        </p:nvSpPr>
        <p:spPr bwMode="auto">
          <a:xfrm>
            <a:off x="5254293" y="515183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486.0</a:t>
            </a:r>
          </a:p>
        </p:txBody>
      </p:sp>
      <p:sp>
        <p:nvSpPr>
          <p:cNvPr id="43390" name="Rectangle 382"/>
          <p:cNvSpPr>
            <a:spLocks noChangeArrowheads="1"/>
          </p:cNvSpPr>
          <p:nvPr/>
        </p:nvSpPr>
        <p:spPr bwMode="auto">
          <a:xfrm>
            <a:off x="5782931" y="515778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534.8</a:t>
            </a:r>
          </a:p>
        </p:txBody>
      </p:sp>
      <p:sp>
        <p:nvSpPr>
          <p:cNvPr id="43391" name="Line 383"/>
          <p:cNvSpPr>
            <a:spLocks noChangeShapeType="1"/>
          </p:cNvSpPr>
          <p:nvPr/>
        </p:nvSpPr>
        <p:spPr bwMode="auto">
          <a:xfrm flipH="1" flipV="1">
            <a:off x="5947172" y="5275660"/>
            <a:ext cx="33338"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92" name="Rectangle 384"/>
          <p:cNvSpPr>
            <a:spLocks noChangeArrowheads="1"/>
          </p:cNvSpPr>
          <p:nvPr/>
        </p:nvSpPr>
        <p:spPr bwMode="auto">
          <a:xfrm>
            <a:off x="3857691" y="515778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365.2</a:t>
            </a:r>
          </a:p>
        </p:txBody>
      </p:sp>
      <p:sp>
        <p:nvSpPr>
          <p:cNvPr id="43393" name="Rectangle 385"/>
          <p:cNvSpPr>
            <a:spLocks noChangeArrowheads="1"/>
          </p:cNvSpPr>
          <p:nvPr/>
        </p:nvSpPr>
        <p:spPr bwMode="auto">
          <a:xfrm>
            <a:off x="4991166" y="516374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463.4</a:t>
            </a:r>
          </a:p>
        </p:txBody>
      </p:sp>
      <p:sp>
        <p:nvSpPr>
          <p:cNvPr id="43394" name="Rectangle 386"/>
          <p:cNvSpPr>
            <a:spLocks noChangeArrowheads="1"/>
          </p:cNvSpPr>
          <p:nvPr/>
        </p:nvSpPr>
        <p:spPr bwMode="auto">
          <a:xfrm>
            <a:off x="2933766" y="516374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285.3</a:t>
            </a:r>
          </a:p>
        </p:txBody>
      </p:sp>
      <p:sp>
        <p:nvSpPr>
          <p:cNvPr id="43395" name="Rectangle 387"/>
          <p:cNvSpPr>
            <a:spLocks noChangeArrowheads="1"/>
          </p:cNvSpPr>
          <p:nvPr/>
        </p:nvSpPr>
        <p:spPr bwMode="auto">
          <a:xfrm>
            <a:off x="5494800" y="51708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516.9</a:t>
            </a:r>
          </a:p>
        </p:txBody>
      </p:sp>
      <p:sp>
        <p:nvSpPr>
          <p:cNvPr id="43396" name="Line 388"/>
          <p:cNvSpPr>
            <a:spLocks noChangeShapeType="1"/>
          </p:cNvSpPr>
          <p:nvPr/>
        </p:nvSpPr>
        <p:spPr bwMode="auto">
          <a:xfrm flipH="1" flipV="1">
            <a:off x="5657850" y="5288758"/>
            <a:ext cx="11430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97" name="Rectangle 389"/>
          <p:cNvSpPr>
            <a:spLocks noChangeArrowheads="1"/>
          </p:cNvSpPr>
          <p:nvPr/>
        </p:nvSpPr>
        <p:spPr bwMode="auto">
          <a:xfrm>
            <a:off x="2649206" y="517683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263.1</a:t>
            </a:r>
          </a:p>
        </p:txBody>
      </p:sp>
      <p:sp>
        <p:nvSpPr>
          <p:cNvPr id="43398" name="Line 390"/>
          <p:cNvSpPr>
            <a:spLocks noChangeShapeType="1"/>
          </p:cNvSpPr>
          <p:nvPr/>
        </p:nvSpPr>
        <p:spPr bwMode="auto">
          <a:xfrm flipH="1" flipV="1">
            <a:off x="2813449" y="5294710"/>
            <a:ext cx="30956"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3399" name="Rectangle 391"/>
          <p:cNvSpPr>
            <a:spLocks noChangeArrowheads="1"/>
          </p:cNvSpPr>
          <p:nvPr/>
        </p:nvSpPr>
        <p:spPr bwMode="auto">
          <a:xfrm>
            <a:off x="2218200" y="51827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223.1</a:t>
            </a:r>
          </a:p>
        </p:txBody>
      </p:sp>
      <p:sp>
        <p:nvSpPr>
          <p:cNvPr id="43400" name="Rectangle 392"/>
          <p:cNvSpPr>
            <a:spLocks noChangeArrowheads="1"/>
          </p:cNvSpPr>
          <p:nvPr/>
        </p:nvSpPr>
        <p:spPr bwMode="auto">
          <a:xfrm>
            <a:off x="3213562" y="518993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309.4</a:t>
            </a:r>
          </a:p>
        </p:txBody>
      </p:sp>
      <p:sp>
        <p:nvSpPr>
          <p:cNvPr id="43401" name="Rectangle 393"/>
          <p:cNvSpPr>
            <a:spLocks noChangeArrowheads="1"/>
          </p:cNvSpPr>
          <p:nvPr/>
        </p:nvSpPr>
        <p:spPr bwMode="auto">
          <a:xfrm>
            <a:off x="2615804" y="1520430"/>
            <a:ext cx="2710677" cy="439064"/>
          </a:xfrm>
          <a:prstGeom prst="rect">
            <a:avLst/>
          </a:prstGeom>
          <a:noFill/>
          <a:ln w="9525">
            <a:noFill/>
            <a:miter lim="800000"/>
            <a:headEnd/>
            <a:tailEnd/>
          </a:ln>
        </p:spPr>
        <p:txBody>
          <a:bodyPr wrap="none" lIns="69056" tIns="34529" rIns="69056" bIns="34529">
            <a:spAutoFit/>
          </a:bodyPr>
          <a:lstStyle/>
          <a:p>
            <a:pPr defTabSz="685800" eaLnBrk="0" hangingPunct="0"/>
            <a:r>
              <a:rPr lang="en-US" sz="2400">
                <a:solidFill>
                  <a:srgbClr val="FFFF0E"/>
                </a:solidFill>
                <a:latin typeface="Times New Roman" pitchFamily="18" charset="0"/>
              </a:rPr>
              <a:t>Suspected Flavonoid</a:t>
            </a:r>
          </a:p>
        </p:txBody>
      </p:sp>
      <p:sp>
        <p:nvSpPr>
          <p:cNvPr id="1503626" name="Rectangle 394"/>
          <p:cNvSpPr>
            <a:spLocks noChangeArrowheads="1"/>
          </p:cNvSpPr>
          <p:nvPr/>
        </p:nvSpPr>
        <p:spPr bwMode="auto">
          <a:xfrm>
            <a:off x="1684735" y="857250"/>
            <a:ext cx="5829300" cy="857250"/>
          </a:xfrm>
          <a:prstGeom prst="rect">
            <a:avLst/>
          </a:prstGeom>
          <a:noFill/>
          <a:ln w="9525">
            <a:noFill/>
            <a:miter lim="800000"/>
            <a:headEnd/>
            <a:tailEnd/>
          </a:ln>
          <a:effectLst/>
        </p:spPr>
        <p:txBody>
          <a:bodyPr lIns="69056" tIns="34529" rIns="69056" bIns="34529" anchor="ctr"/>
          <a:lstStyle/>
          <a:p>
            <a:pPr algn="ctr" defTabSz="685800">
              <a:defRPr/>
            </a:pPr>
            <a:r>
              <a:rPr lang="en-US" sz="3600" i="1">
                <a:solidFill>
                  <a:srgbClr val="FFFF00"/>
                </a:solidFill>
                <a:effectLst>
                  <a:outerShdw blurRad="38100" dist="38100" dir="2700000" algn="tl">
                    <a:srgbClr val="C0C0C0"/>
                  </a:outerShdw>
                </a:effectLst>
                <a:latin typeface="Arial Black" pitchFamily="34" charset="0"/>
              </a:rPr>
              <a:t>ESI-MS</a:t>
            </a:r>
            <a:endParaRPr lang="en-US" sz="3600" i="1" baseline="30000">
              <a:solidFill>
                <a:srgbClr val="FFFF00"/>
              </a:solidFill>
              <a:effectLst>
                <a:outerShdw blurRad="38100" dist="38100" dir="2700000" algn="tl">
                  <a:srgbClr val="C0C0C0"/>
                </a:outerShdw>
              </a:effectLst>
              <a:latin typeface="Arial Black" pitchFamily="34" charset="0"/>
            </a:endParaRPr>
          </a:p>
        </p:txBody>
      </p:sp>
    </p:spTree>
    <p:extLst>
      <p:ext uri="{BB962C8B-B14F-4D97-AF65-F5344CB8AC3E}">
        <p14:creationId xmlns:p14="http://schemas.microsoft.com/office/powerpoint/2010/main" val="3303656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4035" name="Line 3"/>
          <p:cNvSpPr>
            <a:spLocks noChangeShapeType="1"/>
          </p:cNvSpPr>
          <p:nvPr/>
        </p:nvSpPr>
        <p:spPr bwMode="auto">
          <a:xfrm>
            <a:off x="1956198" y="5410200"/>
            <a:ext cx="534947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36" name="Line 4"/>
          <p:cNvSpPr>
            <a:spLocks noChangeShapeType="1"/>
          </p:cNvSpPr>
          <p:nvPr/>
        </p:nvSpPr>
        <p:spPr bwMode="auto">
          <a:xfrm>
            <a:off x="1956197"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37" name="Line 5"/>
          <p:cNvSpPr>
            <a:spLocks noChangeShapeType="1"/>
          </p:cNvSpPr>
          <p:nvPr/>
        </p:nvSpPr>
        <p:spPr bwMode="auto">
          <a:xfrm>
            <a:off x="2072879"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38" name="Line 6"/>
          <p:cNvSpPr>
            <a:spLocks noChangeShapeType="1"/>
          </p:cNvSpPr>
          <p:nvPr/>
        </p:nvSpPr>
        <p:spPr bwMode="auto">
          <a:xfrm>
            <a:off x="219908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39" name="Line 7"/>
          <p:cNvSpPr>
            <a:spLocks noChangeShapeType="1"/>
          </p:cNvSpPr>
          <p:nvPr/>
        </p:nvSpPr>
        <p:spPr bwMode="auto">
          <a:xfrm>
            <a:off x="2315766"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0" name="Line 8"/>
          <p:cNvSpPr>
            <a:spLocks noChangeShapeType="1"/>
          </p:cNvSpPr>
          <p:nvPr/>
        </p:nvSpPr>
        <p:spPr bwMode="auto">
          <a:xfrm>
            <a:off x="2558654"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1" name="Line 9"/>
          <p:cNvSpPr>
            <a:spLocks noChangeShapeType="1"/>
          </p:cNvSpPr>
          <p:nvPr/>
        </p:nvSpPr>
        <p:spPr bwMode="auto">
          <a:xfrm>
            <a:off x="2682479"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2" name="Line 10"/>
          <p:cNvSpPr>
            <a:spLocks noChangeShapeType="1"/>
          </p:cNvSpPr>
          <p:nvPr/>
        </p:nvSpPr>
        <p:spPr bwMode="auto">
          <a:xfrm>
            <a:off x="2801541"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3" name="Line 11"/>
          <p:cNvSpPr>
            <a:spLocks noChangeShapeType="1"/>
          </p:cNvSpPr>
          <p:nvPr/>
        </p:nvSpPr>
        <p:spPr bwMode="auto">
          <a:xfrm>
            <a:off x="2925366"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4" name="Line 12"/>
          <p:cNvSpPr>
            <a:spLocks noChangeShapeType="1"/>
          </p:cNvSpPr>
          <p:nvPr/>
        </p:nvSpPr>
        <p:spPr bwMode="auto">
          <a:xfrm>
            <a:off x="3168254"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5" name="Line 13"/>
          <p:cNvSpPr>
            <a:spLocks noChangeShapeType="1"/>
          </p:cNvSpPr>
          <p:nvPr/>
        </p:nvSpPr>
        <p:spPr bwMode="auto">
          <a:xfrm>
            <a:off x="3292079"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6" name="Line 14"/>
          <p:cNvSpPr>
            <a:spLocks noChangeShapeType="1"/>
          </p:cNvSpPr>
          <p:nvPr/>
        </p:nvSpPr>
        <p:spPr bwMode="auto">
          <a:xfrm>
            <a:off x="340995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7" name="Line 15"/>
          <p:cNvSpPr>
            <a:spLocks noChangeShapeType="1"/>
          </p:cNvSpPr>
          <p:nvPr/>
        </p:nvSpPr>
        <p:spPr bwMode="auto">
          <a:xfrm>
            <a:off x="3534966"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8" name="Line 16"/>
          <p:cNvSpPr>
            <a:spLocks noChangeShapeType="1"/>
          </p:cNvSpPr>
          <p:nvPr/>
        </p:nvSpPr>
        <p:spPr bwMode="auto">
          <a:xfrm>
            <a:off x="3776663"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49" name="Line 17"/>
          <p:cNvSpPr>
            <a:spLocks noChangeShapeType="1"/>
          </p:cNvSpPr>
          <p:nvPr/>
        </p:nvSpPr>
        <p:spPr bwMode="auto">
          <a:xfrm>
            <a:off x="3900488"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0" name="Line 18"/>
          <p:cNvSpPr>
            <a:spLocks noChangeShapeType="1"/>
          </p:cNvSpPr>
          <p:nvPr/>
        </p:nvSpPr>
        <p:spPr bwMode="auto">
          <a:xfrm>
            <a:off x="401955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1" name="Line 19"/>
          <p:cNvSpPr>
            <a:spLocks noChangeShapeType="1"/>
          </p:cNvSpPr>
          <p:nvPr/>
        </p:nvSpPr>
        <p:spPr bwMode="auto">
          <a:xfrm>
            <a:off x="414337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2" name="Line 20"/>
          <p:cNvSpPr>
            <a:spLocks noChangeShapeType="1"/>
          </p:cNvSpPr>
          <p:nvPr/>
        </p:nvSpPr>
        <p:spPr bwMode="auto">
          <a:xfrm>
            <a:off x="4385072"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3" name="Line 21"/>
          <p:cNvSpPr>
            <a:spLocks noChangeShapeType="1"/>
          </p:cNvSpPr>
          <p:nvPr/>
        </p:nvSpPr>
        <p:spPr bwMode="auto">
          <a:xfrm>
            <a:off x="450413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4" name="Line 22"/>
          <p:cNvSpPr>
            <a:spLocks noChangeShapeType="1"/>
          </p:cNvSpPr>
          <p:nvPr/>
        </p:nvSpPr>
        <p:spPr bwMode="auto">
          <a:xfrm>
            <a:off x="462796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5" name="Line 23"/>
          <p:cNvSpPr>
            <a:spLocks noChangeShapeType="1"/>
          </p:cNvSpPr>
          <p:nvPr/>
        </p:nvSpPr>
        <p:spPr bwMode="auto">
          <a:xfrm>
            <a:off x="475178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6" name="Line 24"/>
          <p:cNvSpPr>
            <a:spLocks noChangeShapeType="1"/>
          </p:cNvSpPr>
          <p:nvPr/>
        </p:nvSpPr>
        <p:spPr bwMode="auto">
          <a:xfrm>
            <a:off x="4994672"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7" name="Line 25"/>
          <p:cNvSpPr>
            <a:spLocks noChangeShapeType="1"/>
          </p:cNvSpPr>
          <p:nvPr/>
        </p:nvSpPr>
        <p:spPr bwMode="auto">
          <a:xfrm>
            <a:off x="511373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8" name="Line 26"/>
          <p:cNvSpPr>
            <a:spLocks noChangeShapeType="1"/>
          </p:cNvSpPr>
          <p:nvPr/>
        </p:nvSpPr>
        <p:spPr bwMode="auto">
          <a:xfrm>
            <a:off x="523756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59" name="Line 27"/>
          <p:cNvSpPr>
            <a:spLocks noChangeShapeType="1"/>
          </p:cNvSpPr>
          <p:nvPr/>
        </p:nvSpPr>
        <p:spPr bwMode="auto">
          <a:xfrm>
            <a:off x="5356622"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0" name="Line 28"/>
          <p:cNvSpPr>
            <a:spLocks noChangeShapeType="1"/>
          </p:cNvSpPr>
          <p:nvPr/>
        </p:nvSpPr>
        <p:spPr bwMode="auto">
          <a:xfrm>
            <a:off x="5604272"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1" name="Line 29"/>
          <p:cNvSpPr>
            <a:spLocks noChangeShapeType="1"/>
          </p:cNvSpPr>
          <p:nvPr/>
        </p:nvSpPr>
        <p:spPr bwMode="auto">
          <a:xfrm>
            <a:off x="5720954"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2" name="Line 30"/>
          <p:cNvSpPr>
            <a:spLocks noChangeShapeType="1"/>
          </p:cNvSpPr>
          <p:nvPr/>
        </p:nvSpPr>
        <p:spPr bwMode="auto">
          <a:xfrm>
            <a:off x="584716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3" name="Line 31"/>
          <p:cNvSpPr>
            <a:spLocks noChangeShapeType="1"/>
          </p:cNvSpPr>
          <p:nvPr/>
        </p:nvSpPr>
        <p:spPr bwMode="auto">
          <a:xfrm>
            <a:off x="5963841"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4" name="Line 32"/>
          <p:cNvSpPr>
            <a:spLocks noChangeShapeType="1"/>
          </p:cNvSpPr>
          <p:nvPr/>
        </p:nvSpPr>
        <p:spPr bwMode="auto">
          <a:xfrm>
            <a:off x="6206729"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5" name="Line 33"/>
          <p:cNvSpPr>
            <a:spLocks noChangeShapeType="1"/>
          </p:cNvSpPr>
          <p:nvPr/>
        </p:nvSpPr>
        <p:spPr bwMode="auto">
          <a:xfrm>
            <a:off x="6330554"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6" name="Line 34"/>
          <p:cNvSpPr>
            <a:spLocks noChangeShapeType="1"/>
          </p:cNvSpPr>
          <p:nvPr/>
        </p:nvSpPr>
        <p:spPr bwMode="auto">
          <a:xfrm>
            <a:off x="6454379"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7" name="Line 35"/>
          <p:cNvSpPr>
            <a:spLocks noChangeShapeType="1"/>
          </p:cNvSpPr>
          <p:nvPr/>
        </p:nvSpPr>
        <p:spPr bwMode="auto">
          <a:xfrm>
            <a:off x="657225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8" name="Line 36"/>
          <p:cNvSpPr>
            <a:spLocks noChangeShapeType="1"/>
          </p:cNvSpPr>
          <p:nvPr/>
        </p:nvSpPr>
        <p:spPr bwMode="auto">
          <a:xfrm>
            <a:off x="6815138"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69" name="Line 37"/>
          <p:cNvSpPr>
            <a:spLocks noChangeShapeType="1"/>
          </p:cNvSpPr>
          <p:nvPr/>
        </p:nvSpPr>
        <p:spPr bwMode="auto">
          <a:xfrm>
            <a:off x="6938963"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0" name="Line 38"/>
          <p:cNvSpPr>
            <a:spLocks noChangeShapeType="1"/>
          </p:cNvSpPr>
          <p:nvPr/>
        </p:nvSpPr>
        <p:spPr bwMode="auto">
          <a:xfrm>
            <a:off x="7058025"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1" name="Line 39"/>
          <p:cNvSpPr>
            <a:spLocks noChangeShapeType="1"/>
          </p:cNvSpPr>
          <p:nvPr/>
        </p:nvSpPr>
        <p:spPr bwMode="auto">
          <a:xfrm>
            <a:off x="7181850" y="5410201"/>
            <a:ext cx="0" cy="3571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2" name="Line 40"/>
          <p:cNvSpPr>
            <a:spLocks noChangeShapeType="1"/>
          </p:cNvSpPr>
          <p:nvPr/>
        </p:nvSpPr>
        <p:spPr bwMode="auto">
          <a:xfrm>
            <a:off x="19776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3" name="Line 41"/>
          <p:cNvSpPr>
            <a:spLocks noChangeShapeType="1"/>
          </p:cNvSpPr>
          <p:nvPr/>
        </p:nvSpPr>
        <p:spPr bwMode="auto">
          <a:xfrm>
            <a:off x="20014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4" name="Line 42"/>
          <p:cNvSpPr>
            <a:spLocks noChangeShapeType="1"/>
          </p:cNvSpPr>
          <p:nvPr/>
        </p:nvSpPr>
        <p:spPr bwMode="auto">
          <a:xfrm>
            <a:off x="202406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5" name="Line 43"/>
          <p:cNvSpPr>
            <a:spLocks noChangeShapeType="1"/>
          </p:cNvSpPr>
          <p:nvPr/>
        </p:nvSpPr>
        <p:spPr bwMode="auto">
          <a:xfrm>
            <a:off x="20514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6" name="Line 44"/>
          <p:cNvSpPr>
            <a:spLocks noChangeShapeType="1"/>
          </p:cNvSpPr>
          <p:nvPr/>
        </p:nvSpPr>
        <p:spPr bwMode="auto">
          <a:xfrm>
            <a:off x="20966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7" name="Line 45"/>
          <p:cNvSpPr>
            <a:spLocks noChangeShapeType="1"/>
          </p:cNvSpPr>
          <p:nvPr/>
        </p:nvSpPr>
        <p:spPr bwMode="auto">
          <a:xfrm>
            <a:off x="212526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8" name="Line 46"/>
          <p:cNvSpPr>
            <a:spLocks noChangeShapeType="1"/>
          </p:cNvSpPr>
          <p:nvPr/>
        </p:nvSpPr>
        <p:spPr bwMode="auto">
          <a:xfrm>
            <a:off x="214788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79" name="Line 47"/>
          <p:cNvSpPr>
            <a:spLocks noChangeShapeType="1"/>
          </p:cNvSpPr>
          <p:nvPr/>
        </p:nvSpPr>
        <p:spPr bwMode="auto">
          <a:xfrm>
            <a:off x="21705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0" name="Line 48"/>
          <p:cNvSpPr>
            <a:spLocks noChangeShapeType="1"/>
          </p:cNvSpPr>
          <p:nvPr/>
        </p:nvSpPr>
        <p:spPr bwMode="auto">
          <a:xfrm>
            <a:off x="22205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1" name="Line 49"/>
          <p:cNvSpPr>
            <a:spLocks noChangeShapeType="1"/>
          </p:cNvSpPr>
          <p:nvPr/>
        </p:nvSpPr>
        <p:spPr bwMode="auto">
          <a:xfrm>
            <a:off x="224313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2" name="Line 50"/>
          <p:cNvSpPr>
            <a:spLocks noChangeShapeType="1"/>
          </p:cNvSpPr>
          <p:nvPr/>
        </p:nvSpPr>
        <p:spPr bwMode="auto">
          <a:xfrm>
            <a:off x="22717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3" name="Line 51"/>
          <p:cNvSpPr>
            <a:spLocks noChangeShapeType="1"/>
          </p:cNvSpPr>
          <p:nvPr/>
        </p:nvSpPr>
        <p:spPr bwMode="auto">
          <a:xfrm>
            <a:off x="22943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4" name="Line 52"/>
          <p:cNvSpPr>
            <a:spLocks noChangeShapeType="1"/>
          </p:cNvSpPr>
          <p:nvPr/>
        </p:nvSpPr>
        <p:spPr bwMode="auto">
          <a:xfrm>
            <a:off x="23443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5" name="Line 53"/>
          <p:cNvSpPr>
            <a:spLocks noChangeShapeType="1"/>
          </p:cNvSpPr>
          <p:nvPr/>
        </p:nvSpPr>
        <p:spPr bwMode="auto">
          <a:xfrm>
            <a:off x="23681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6" name="Line 54"/>
          <p:cNvSpPr>
            <a:spLocks noChangeShapeType="1"/>
          </p:cNvSpPr>
          <p:nvPr/>
        </p:nvSpPr>
        <p:spPr bwMode="auto">
          <a:xfrm>
            <a:off x="23895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7" name="Line 55"/>
          <p:cNvSpPr>
            <a:spLocks noChangeShapeType="1"/>
          </p:cNvSpPr>
          <p:nvPr/>
        </p:nvSpPr>
        <p:spPr bwMode="auto">
          <a:xfrm>
            <a:off x="24110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8" name="Line 56"/>
          <p:cNvSpPr>
            <a:spLocks noChangeShapeType="1"/>
          </p:cNvSpPr>
          <p:nvPr/>
        </p:nvSpPr>
        <p:spPr bwMode="auto">
          <a:xfrm>
            <a:off x="24634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89" name="Line 57"/>
          <p:cNvSpPr>
            <a:spLocks noChangeShapeType="1"/>
          </p:cNvSpPr>
          <p:nvPr/>
        </p:nvSpPr>
        <p:spPr bwMode="auto">
          <a:xfrm>
            <a:off x="248602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0" name="Line 58"/>
          <p:cNvSpPr>
            <a:spLocks noChangeShapeType="1"/>
          </p:cNvSpPr>
          <p:nvPr/>
        </p:nvSpPr>
        <p:spPr bwMode="auto">
          <a:xfrm>
            <a:off x="25146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1" name="Line 59"/>
          <p:cNvSpPr>
            <a:spLocks noChangeShapeType="1"/>
          </p:cNvSpPr>
          <p:nvPr/>
        </p:nvSpPr>
        <p:spPr bwMode="auto">
          <a:xfrm>
            <a:off x="25372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2" name="Line 60"/>
          <p:cNvSpPr>
            <a:spLocks noChangeShapeType="1"/>
          </p:cNvSpPr>
          <p:nvPr/>
        </p:nvSpPr>
        <p:spPr bwMode="auto">
          <a:xfrm>
            <a:off x="25872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3" name="Line 61"/>
          <p:cNvSpPr>
            <a:spLocks noChangeShapeType="1"/>
          </p:cNvSpPr>
          <p:nvPr/>
        </p:nvSpPr>
        <p:spPr bwMode="auto">
          <a:xfrm>
            <a:off x="260985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4" name="Line 62"/>
          <p:cNvSpPr>
            <a:spLocks noChangeShapeType="1"/>
          </p:cNvSpPr>
          <p:nvPr/>
        </p:nvSpPr>
        <p:spPr bwMode="auto">
          <a:xfrm>
            <a:off x="26324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5" name="Line 63"/>
          <p:cNvSpPr>
            <a:spLocks noChangeShapeType="1"/>
          </p:cNvSpPr>
          <p:nvPr/>
        </p:nvSpPr>
        <p:spPr bwMode="auto">
          <a:xfrm>
            <a:off x="26610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6" name="Line 64"/>
          <p:cNvSpPr>
            <a:spLocks noChangeShapeType="1"/>
          </p:cNvSpPr>
          <p:nvPr/>
        </p:nvSpPr>
        <p:spPr bwMode="auto">
          <a:xfrm>
            <a:off x="27062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7" name="Line 65"/>
          <p:cNvSpPr>
            <a:spLocks noChangeShapeType="1"/>
          </p:cNvSpPr>
          <p:nvPr/>
        </p:nvSpPr>
        <p:spPr bwMode="auto">
          <a:xfrm>
            <a:off x="273367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8" name="Line 66"/>
          <p:cNvSpPr>
            <a:spLocks noChangeShapeType="1"/>
          </p:cNvSpPr>
          <p:nvPr/>
        </p:nvSpPr>
        <p:spPr bwMode="auto">
          <a:xfrm>
            <a:off x="27562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099" name="Line 67"/>
          <p:cNvSpPr>
            <a:spLocks noChangeShapeType="1"/>
          </p:cNvSpPr>
          <p:nvPr/>
        </p:nvSpPr>
        <p:spPr bwMode="auto">
          <a:xfrm>
            <a:off x="27777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0" name="Line 68"/>
          <p:cNvSpPr>
            <a:spLocks noChangeShapeType="1"/>
          </p:cNvSpPr>
          <p:nvPr/>
        </p:nvSpPr>
        <p:spPr bwMode="auto">
          <a:xfrm>
            <a:off x="28301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1" name="Line 69"/>
          <p:cNvSpPr>
            <a:spLocks noChangeShapeType="1"/>
          </p:cNvSpPr>
          <p:nvPr/>
        </p:nvSpPr>
        <p:spPr bwMode="auto">
          <a:xfrm>
            <a:off x="285273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2" name="Line 70"/>
          <p:cNvSpPr>
            <a:spLocks noChangeShapeType="1"/>
          </p:cNvSpPr>
          <p:nvPr/>
        </p:nvSpPr>
        <p:spPr bwMode="auto">
          <a:xfrm>
            <a:off x="28753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3" name="Line 71"/>
          <p:cNvSpPr>
            <a:spLocks noChangeShapeType="1"/>
          </p:cNvSpPr>
          <p:nvPr/>
        </p:nvSpPr>
        <p:spPr bwMode="auto">
          <a:xfrm>
            <a:off x="29015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4" name="Line 72"/>
          <p:cNvSpPr>
            <a:spLocks noChangeShapeType="1"/>
          </p:cNvSpPr>
          <p:nvPr/>
        </p:nvSpPr>
        <p:spPr bwMode="auto">
          <a:xfrm>
            <a:off x="294798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5" name="Line 73"/>
          <p:cNvSpPr>
            <a:spLocks noChangeShapeType="1"/>
          </p:cNvSpPr>
          <p:nvPr/>
        </p:nvSpPr>
        <p:spPr bwMode="auto">
          <a:xfrm>
            <a:off x="297656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6" name="Line 74"/>
          <p:cNvSpPr>
            <a:spLocks noChangeShapeType="1"/>
          </p:cNvSpPr>
          <p:nvPr/>
        </p:nvSpPr>
        <p:spPr bwMode="auto">
          <a:xfrm>
            <a:off x="29991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7" name="Line 75"/>
          <p:cNvSpPr>
            <a:spLocks noChangeShapeType="1"/>
          </p:cNvSpPr>
          <p:nvPr/>
        </p:nvSpPr>
        <p:spPr bwMode="auto">
          <a:xfrm>
            <a:off x="30206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8" name="Line 76"/>
          <p:cNvSpPr>
            <a:spLocks noChangeShapeType="1"/>
          </p:cNvSpPr>
          <p:nvPr/>
        </p:nvSpPr>
        <p:spPr bwMode="auto">
          <a:xfrm>
            <a:off x="30718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09" name="Line 77"/>
          <p:cNvSpPr>
            <a:spLocks noChangeShapeType="1"/>
          </p:cNvSpPr>
          <p:nvPr/>
        </p:nvSpPr>
        <p:spPr bwMode="auto">
          <a:xfrm>
            <a:off x="30944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0" name="Line 78"/>
          <p:cNvSpPr>
            <a:spLocks noChangeShapeType="1"/>
          </p:cNvSpPr>
          <p:nvPr/>
        </p:nvSpPr>
        <p:spPr bwMode="auto">
          <a:xfrm>
            <a:off x="31230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1" name="Line 79"/>
          <p:cNvSpPr>
            <a:spLocks noChangeShapeType="1"/>
          </p:cNvSpPr>
          <p:nvPr/>
        </p:nvSpPr>
        <p:spPr bwMode="auto">
          <a:xfrm>
            <a:off x="31444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2" name="Line 80"/>
          <p:cNvSpPr>
            <a:spLocks noChangeShapeType="1"/>
          </p:cNvSpPr>
          <p:nvPr/>
        </p:nvSpPr>
        <p:spPr bwMode="auto">
          <a:xfrm>
            <a:off x="319087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3" name="Line 81"/>
          <p:cNvSpPr>
            <a:spLocks noChangeShapeType="1"/>
          </p:cNvSpPr>
          <p:nvPr/>
        </p:nvSpPr>
        <p:spPr bwMode="auto">
          <a:xfrm>
            <a:off x="32182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4" name="Line 82"/>
          <p:cNvSpPr>
            <a:spLocks noChangeShapeType="1"/>
          </p:cNvSpPr>
          <p:nvPr/>
        </p:nvSpPr>
        <p:spPr bwMode="auto">
          <a:xfrm>
            <a:off x="32396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5" name="Line 83"/>
          <p:cNvSpPr>
            <a:spLocks noChangeShapeType="1"/>
          </p:cNvSpPr>
          <p:nvPr/>
        </p:nvSpPr>
        <p:spPr bwMode="auto">
          <a:xfrm>
            <a:off x="32635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6" name="Line 84"/>
          <p:cNvSpPr>
            <a:spLocks noChangeShapeType="1"/>
          </p:cNvSpPr>
          <p:nvPr/>
        </p:nvSpPr>
        <p:spPr bwMode="auto">
          <a:xfrm>
            <a:off x="33147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7" name="Line 85"/>
          <p:cNvSpPr>
            <a:spLocks noChangeShapeType="1"/>
          </p:cNvSpPr>
          <p:nvPr/>
        </p:nvSpPr>
        <p:spPr bwMode="auto">
          <a:xfrm>
            <a:off x="33373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8" name="Line 86"/>
          <p:cNvSpPr>
            <a:spLocks noChangeShapeType="1"/>
          </p:cNvSpPr>
          <p:nvPr/>
        </p:nvSpPr>
        <p:spPr bwMode="auto">
          <a:xfrm>
            <a:off x="33658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19" name="Line 87"/>
          <p:cNvSpPr>
            <a:spLocks noChangeShapeType="1"/>
          </p:cNvSpPr>
          <p:nvPr/>
        </p:nvSpPr>
        <p:spPr bwMode="auto">
          <a:xfrm>
            <a:off x="33873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0" name="Line 88"/>
          <p:cNvSpPr>
            <a:spLocks noChangeShapeType="1"/>
          </p:cNvSpPr>
          <p:nvPr/>
        </p:nvSpPr>
        <p:spPr bwMode="auto">
          <a:xfrm>
            <a:off x="343852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1" name="Line 89"/>
          <p:cNvSpPr>
            <a:spLocks noChangeShapeType="1"/>
          </p:cNvSpPr>
          <p:nvPr/>
        </p:nvSpPr>
        <p:spPr bwMode="auto">
          <a:xfrm>
            <a:off x="34611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2" name="Line 90"/>
          <p:cNvSpPr>
            <a:spLocks noChangeShapeType="1"/>
          </p:cNvSpPr>
          <p:nvPr/>
        </p:nvSpPr>
        <p:spPr bwMode="auto">
          <a:xfrm>
            <a:off x="348257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3" name="Line 91"/>
          <p:cNvSpPr>
            <a:spLocks noChangeShapeType="1"/>
          </p:cNvSpPr>
          <p:nvPr/>
        </p:nvSpPr>
        <p:spPr bwMode="auto">
          <a:xfrm>
            <a:off x="35111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4" name="Line 92"/>
          <p:cNvSpPr>
            <a:spLocks noChangeShapeType="1"/>
          </p:cNvSpPr>
          <p:nvPr/>
        </p:nvSpPr>
        <p:spPr bwMode="auto">
          <a:xfrm>
            <a:off x="35563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5" name="Line 93"/>
          <p:cNvSpPr>
            <a:spLocks noChangeShapeType="1"/>
          </p:cNvSpPr>
          <p:nvPr/>
        </p:nvSpPr>
        <p:spPr bwMode="auto">
          <a:xfrm>
            <a:off x="35849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6" name="Line 94"/>
          <p:cNvSpPr>
            <a:spLocks noChangeShapeType="1"/>
          </p:cNvSpPr>
          <p:nvPr/>
        </p:nvSpPr>
        <p:spPr bwMode="auto">
          <a:xfrm>
            <a:off x="36064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7" name="Line 95"/>
          <p:cNvSpPr>
            <a:spLocks noChangeShapeType="1"/>
          </p:cNvSpPr>
          <p:nvPr/>
        </p:nvSpPr>
        <p:spPr bwMode="auto">
          <a:xfrm>
            <a:off x="36302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8" name="Line 96"/>
          <p:cNvSpPr>
            <a:spLocks noChangeShapeType="1"/>
          </p:cNvSpPr>
          <p:nvPr/>
        </p:nvSpPr>
        <p:spPr bwMode="auto">
          <a:xfrm>
            <a:off x="36814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29" name="Line 97"/>
          <p:cNvSpPr>
            <a:spLocks noChangeShapeType="1"/>
          </p:cNvSpPr>
          <p:nvPr/>
        </p:nvSpPr>
        <p:spPr bwMode="auto">
          <a:xfrm>
            <a:off x="37040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0" name="Line 98"/>
          <p:cNvSpPr>
            <a:spLocks noChangeShapeType="1"/>
          </p:cNvSpPr>
          <p:nvPr/>
        </p:nvSpPr>
        <p:spPr bwMode="auto">
          <a:xfrm>
            <a:off x="372546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1" name="Line 99"/>
          <p:cNvSpPr>
            <a:spLocks noChangeShapeType="1"/>
          </p:cNvSpPr>
          <p:nvPr/>
        </p:nvSpPr>
        <p:spPr bwMode="auto">
          <a:xfrm>
            <a:off x="37540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2" name="Line 100"/>
          <p:cNvSpPr>
            <a:spLocks noChangeShapeType="1"/>
          </p:cNvSpPr>
          <p:nvPr/>
        </p:nvSpPr>
        <p:spPr bwMode="auto">
          <a:xfrm>
            <a:off x="37992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3" name="Line 101"/>
          <p:cNvSpPr>
            <a:spLocks noChangeShapeType="1"/>
          </p:cNvSpPr>
          <p:nvPr/>
        </p:nvSpPr>
        <p:spPr bwMode="auto">
          <a:xfrm>
            <a:off x="38278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4" name="Line 102"/>
          <p:cNvSpPr>
            <a:spLocks noChangeShapeType="1"/>
          </p:cNvSpPr>
          <p:nvPr/>
        </p:nvSpPr>
        <p:spPr bwMode="auto">
          <a:xfrm>
            <a:off x="38492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5" name="Line 103"/>
          <p:cNvSpPr>
            <a:spLocks noChangeShapeType="1"/>
          </p:cNvSpPr>
          <p:nvPr/>
        </p:nvSpPr>
        <p:spPr bwMode="auto">
          <a:xfrm>
            <a:off x="38731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6" name="Line 104"/>
          <p:cNvSpPr>
            <a:spLocks noChangeShapeType="1"/>
          </p:cNvSpPr>
          <p:nvPr/>
        </p:nvSpPr>
        <p:spPr bwMode="auto">
          <a:xfrm>
            <a:off x="39231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7" name="Line 105"/>
          <p:cNvSpPr>
            <a:spLocks noChangeShapeType="1"/>
          </p:cNvSpPr>
          <p:nvPr/>
        </p:nvSpPr>
        <p:spPr bwMode="auto">
          <a:xfrm>
            <a:off x="39445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8" name="Line 106"/>
          <p:cNvSpPr>
            <a:spLocks noChangeShapeType="1"/>
          </p:cNvSpPr>
          <p:nvPr/>
        </p:nvSpPr>
        <p:spPr bwMode="auto">
          <a:xfrm>
            <a:off x="39731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39" name="Line 107"/>
          <p:cNvSpPr>
            <a:spLocks noChangeShapeType="1"/>
          </p:cNvSpPr>
          <p:nvPr/>
        </p:nvSpPr>
        <p:spPr bwMode="auto">
          <a:xfrm>
            <a:off x="39969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0" name="Line 108"/>
          <p:cNvSpPr>
            <a:spLocks noChangeShapeType="1"/>
          </p:cNvSpPr>
          <p:nvPr/>
        </p:nvSpPr>
        <p:spPr bwMode="auto">
          <a:xfrm>
            <a:off x="40421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1" name="Line 109"/>
          <p:cNvSpPr>
            <a:spLocks noChangeShapeType="1"/>
          </p:cNvSpPr>
          <p:nvPr/>
        </p:nvSpPr>
        <p:spPr bwMode="auto">
          <a:xfrm>
            <a:off x="406836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2" name="Line 110"/>
          <p:cNvSpPr>
            <a:spLocks noChangeShapeType="1"/>
          </p:cNvSpPr>
          <p:nvPr/>
        </p:nvSpPr>
        <p:spPr bwMode="auto">
          <a:xfrm>
            <a:off x="409217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3" name="Line 111"/>
          <p:cNvSpPr>
            <a:spLocks noChangeShapeType="1"/>
          </p:cNvSpPr>
          <p:nvPr/>
        </p:nvSpPr>
        <p:spPr bwMode="auto">
          <a:xfrm>
            <a:off x="41148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4" name="Line 112"/>
          <p:cNvSpPr>
            <a:spLocks noChangeShapeType="1"/>
          </p:cNvSpPr>
          <p:nvPr/>
        </p:nvSpPr>
        <p:spPr bwMode="auto">
          <a:xfrm>
            <a:off x="41659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5" name="Line 113"/>
          <p:cNvSpPr>
            <a:spLocks noChangeShapeType="1"/>
          </p:cNvSpPr>
          <p:nvPr/>
        </p:nvSpPr>
        <p:spPr bwMode="auto">
          <a:xfrm>
            <a:off x="41874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6" name="Line 114"/>
          <p:cNvSpPr>
            <a:spLocks noChangeShapeType="1"/>
          </p:cNvSpPr>
          <p:nvPr/>
        </p:nvSpPr>
        <p:spPr bwMode="auto">
          <a:xfrm>
            <a:off x="42160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7" name="Line 115"/>
          <p:cNvSpPr>
            <a:spLocks noChangeShapeType="1"/>
          </p:cNvSpPr>
          <p:nvPr/>
        </p:nvSpPr>
        <p:spPr bwMode="auto">
          <a:xfrm>
            <a:off x="423862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8" name="Line 116"/>
          <p:cNvSpPr>
            <a:spLocks noChangeShapeType="1"/>
          </p:cNvSpPr>
          <p:nvPr/>
        </p:nvSpPr>
        <p:spPr bwMode="auto">
          <a:xfrm>
            <a:off x="42898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49" name="Line 117"/>
          <p:cNvSpPr>
            <a:spLocks noChangeShapeType="1"/>
          </p:cNvSpPr>
          <p:nvPr/>
        </p:nvSpPr>
        <p:spPr bwMode="auto">
          <a:xfrm>
            <a:off x="43112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0" name="Line 118"/>
          <p:cNvSpPr>
            <a:spLocks noChangeShapeType="1"/>
          </p:cNvSpPr>
          <p:nvPr/>
        </p:nvSpPr>
        <p:spPr bwMode="auto">
          <a:xfrm>
            <a:off x="433506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1" name="Line 119"/>
          <p:cNvSpPr>
            <a:spLocks noChangeShapeType="1"/>
          </p:cNvSpPr>
          <p:nvPr/>
        </p:nvSpPr>
        <p:spPr bwMode="auto">
          <a:xfrm>
            <a:off x="43636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2" name="Line 120"/>
          <p:cNvSpPr>
            <a:spLocks noChangeShapeType="1"/>
          </p:cNvSpPr>
          <p:nvPr/>
        </p:nvSpPr>
        <p:spPr bwMode="auto">
          <a:xfrm>
            <a:off x="44065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3" name="Line 121"/>
          <p:cNvSpPr>
            <a:spLocks noChangeShapeType="1"/>
          </p:cNvSpPr>
          <p:nvPr/>
        </p:nvSpPr>
        <p:spPr bwMode="auto">
          <a:xfrm>
            <a:off x="44303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4" name="Line 122"/>
          <p:cNvSpPr>
            <a:spLocks noChangeShapeType="1"/>
          </p:cNvSpPr>
          <p:nvPr/>
        </p:nvSpPr>
        <p:spPr bwMode="auto">
          <a:xfrm>
            <a:off x="44588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5" name="Line 123"/>
          <p:cNvSpPr>
            <a:spLocks noChangeShapeType="1"/>
          </p:cNvSpPr>
          <p:nvPr/>
        </p:nvSpPr>
        <p:spPr bwMode="auto">
          <a:xfrm>
            <a:off x="44815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6" name="Line 124"/>
          <p:cNvSpPr>
            <a:spLocks noChangeShapeType="1"/>
          </p:cNvSpPr>
          <p:nvPr/>
        </p:nvSpPr>
        <p:spPr bwMode="auto">
          <a:xfrm>
            <a:off x="45327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7" name="Line 125"/>
          <p:cNvSpPr>
            <a:spLocks noChangeShapeType="1"/>
          </p:cNvSpPr>
          <p:nvPr/>
        </p:nvSpPr>
        <p:spPr bwMode="auto">
          <a:xfrm>
            <a:off x="45541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8" name="Line 126"/>
          <p:cNvSpPr>
            <a:spLocks noChangeShapeType="1"/>
          </p:cNvSpPr>
          <p:nvPr/>
        </p:nvSpPr>
        <p:spPr bwMode="auto">
          <a:xfrm>
            <a:off x="457676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59" name="Line 127"/>
          <p:cNvSpPr>
            <a:spLocks noChangeShapeType="1"/>
          </p:cNvSpPr>
          <p:nvPr/>
        </p:nvSpPr>
        <p:spPr bwMode="auto">
          <a:xfrm>
            <a:off x="460533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0" name="Line 128"/>
          <p:cNvSpPr>
            <a:spLocks noChangeShapeType="1"/>
          </p:cNvSpPr>
          <p:nvPr/>
        </p:nvSpPr>
        <p:spPr bwMode="auto">
          <a:xfrm>
            <a:off x="46517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1" name="Line 129"/>
          <p:cNvSpPr>
            <a:spLocks noChangeShapeType="1"/>
          </p:cNvSpPr>
          <p:nvPr/>
        </p:nvSpPr>
        <p:spPr bwMode="auto">
          <a:xfrm>
            <a:off x="46803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2" name="Line 130"/>
          <p:cNvSpPr>
            <a:spLocks noChangeShapeType="1"/>
          </p:cNvSpPr>
          <p:nvPr/>
        </p:nvSpPr>
        <p:spPr bwMode="auto">
          <a:xfrm>
            <a:off x="470177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3" name="Line 131"/>
          <p:cNvSpPr>
            <a:spLocks noChangeShapeType="1"/>
          </p:cNvSpPr>
          <p:nvPr/>
        </p:nvSpPr>
        <p:spPr bwMode="auto">
          <a:xfrm>
            <a:off x="47244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4" name="Line 132"/>
          <p:cNvSpPr>
            <a:spLocks noChangeShapeType="1"/>
          </p:cNvSpPr>
          <p:nvPr/>
        </p:nvSpPr>
        <p:spPr bwMode="auto">
          <a:xfrm>
            <a:off x="47755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5" name="Line 133"/>
          <p:cNvSpPr>
            <a:spLocks noChangeShapeType="1"/>
          </p:cNvSpPr>
          <p:nvPr/>
        </p:nvSpPr>
        <p:spPr bwMode="auto">
          <a:xfrm>
            <a:off x="47970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6" name="Line 134"/>
          <p:cNvSpPr>
            <a:spLocks noChangeShapeType="1"/>
          </p:cNvSpPr>
          <p:nvPr/>
        </p:nvSpPr>
        <p:spPr bwMode="auto">
          <a:xfrm>
            <a:off x="48256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7" name="Line 135"/>
          <p:cNvSpPr>
            <a:spLocks noChangeShapeType="1"/>
          </p:cNvSpPr>
          <p:nvPr/>
        </p:nvSpPr>
        <p:spPr bwMode="auto">
          <a:xfrm>
            <a:off x="484822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8" name="Line 136"/>
          <p:cNvSpPr>
            <a:spLocks noChangeShapeType="1"/>
          </p:cNvSpPr>
          <p:nvPr/>
        </p:nvSpPr>
        <p:spPr bwMode="auto">
          <a:xfrm>
            <a:off x="48946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69" name="Line 137"/>
          <p:cNvSpPr>
            <a:spLocks noChangeShapeType="1"/>
          </p:cNvSpPr>
          <p:nvPr/>
        </p:nvSpPr>
        <p:spPr bwMode="auto">
          <a:xfrm>
            <a:off x="49208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0" name="Line 138"/>
          <p:cNvSpPr>
            <a:spLocks noChangeShapeType="1"/>
          </p:cNvSpPr>
          <p:nvPr/>
        </p:nvSpPr>
        <p:spPr bwMode="auto">
          <a:xfrm>
            <a:off x="494347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1" name="Line 139"/>
          <p:cNvSpPr>
            <a:spLocks noChangeShapeType="1"/>
          </p:cNvSpPr>
          <p:nvPr/>
        </p:nvSpPr>
        <p:spPr bwMode="auto">
          <a:xfrm>
            <a:off x="49660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2" name="Line 140"/>
          <p:cNvSpPr>
            <a:spLocks noChangeShapeType="1"/>
          </p:cNvSpPr>
          <p:nvPr/>
        </p:nvSpPr>
        <p:spPr bwMode="auto">
          <a:xfrm>
            <a:off x="50184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3" name="Line 141"/>
          <p:cNvSpPr>
            <a:spLocks noChangeShapeType="1"/>
          </p:cNvSpPr>
          <p:nvPr/>
        </p:nvSpPr>
        <p:spPr bwMode="auto">
          <a:xfrm>
            <a:off x="50399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4" name="Line 142"/>
          <p:cNvSpPr>
            <a:spLocks noChangeShapeType="1"/>
          </p:cNvSpPr>
          <p:nvPr/>
        </p:nvSpPr>
        <p:spPr bwMode="auto">
          <a:xfrm>
            <a:off x="50673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5" name="Line 143"/>
          <p:cNvSpPr>
            <a:spLocks noChangeShapeType="1"/>
          </p:cNvSpPr>
          <p:nvPr/>
        </p:nvSpPr>
        <p:spPr bwMode="auto">
          <a:xfrm>
            <a:off x="50899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6" name="Line 144"/>
          <p:cNvSpPr>
            <a:spLocks noChangeShapeType="1"/>
          </p:cNvSpPr>
          <p:nvPr/>
        </p:nvSpPr>
        <p:spPr bwMode="auto">
          <a:xfrm>
            <a:off x="51423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7" name="Line 145"/>
          <p:cNvSpPr>
            <a:spLocks noChangeShapeType="1"/>
          </p:cNvSpPr>
          <p:nvPr/>
        </p:nvSpPr>
        <p:spPr bwMode="auto">
          <a:xfrm>
            <a:off x="516374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8" name="Line 146"/>
          <p:cNvSpPr>
            <a:spLocks noChangeShapeType="1"/>
          </p:cNvSpPr>
          <p:nvPr/>
        </p:nvSpPr>
        <p:spPr bwMode="auto">
          <a:xfrm>
            <a:off x="518636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79" name="Line 147"/>
          <p:cNvSpPr>
            <a:spLocks noChangeShapeType="1"/>
          </p:cNvSpPr>
          <p:nvPr/>
        </p:nvSpPr>
        <p:spPr bwMode="auto">
          <a:xfrm>
            <a:off x="52137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0" name="Line 148"/>
          <p:cNvSpPr>
            <a:spLocks noChangeShapeType="1"/>
          </p:cNvSpPr>
          <p:nvPr/>
        </p:nvSpPr>
        <p:spPr bwMode="auto">
          <a:xfrm>
            <a:off x="52589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1" name="Line 149"/>
          <p:cNvSpPr>
            <a:spLocks noChangeShapeType="1"/>
          </p:cNvSpPr>
          <p:nvPr/>
        </p:nvSpPr>
        <p:spPr bwMode="auto">
          <a:xfrm>
            <a:off x="52816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2" name="Line 150"/>
          <p:cNvSpPr>
            <a:spLocks noChangeShapeType="1"/>
          </p:cNvSpPr>
          <p:nvPr/>
        </p:nvSpPr>
        <p:spPr bwMode="auto">
          <a:xfrm>
            <a:off x="531018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3" name="Line 151"/>
          <p:cNvSpPr>
            <a:spLocks noChangeShapeType="1"/>
          </p:cNvSpPr>
          <p:nvPr/>
        </p:nvSpPr>
        <p:spPr bwMode="auto">
          <a:xfrm>
            <a:off x="53328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4" name="Line 152"/>
          <p:cNvSpPr>
            <a:spLocks noChangeShapeType="1"/>
          </p:cNvSpPr>
          <p:nvPr/>
        </p:nvSpPr>
        <p:spPr bwMode="auto">
          <a:xfrm>
            <a:off x="53828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5" name="Line 153"/>
          <p:cNvSpPr>
            <a:spLocks noChangeShapeType="1"/>
          </p:cNvSpPr>
          <p:nvPr/>
        </p:nvSpPr>
        <p:spPr bwMode="auto">
          <a:xfrm>
            <a:off x="540543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6" name="Line 154"/>
          <p:cNvSpPr>
            <a:spLocks noChangeShapeType="1"/>
          </p:cNvSpPr>
          <p:nvPr/>
        </p:nvSpPr>
        <p:spPr bwMode="auto">
          <a:xfrm>
            <a:off x="54280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7" name="Line 155"/>
          <p:cNvSpPr>
            <a:spLocks noChangeShapeType="1"/>
          </p:cNvSpPr>
          <p:nvPr/>
        </p:nvSpPr>
        <p:spPr bwMode="auto">
          <a:xfrm>
            <a:off x="54566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8" name="Line 156"/>
          <p:cNvSpPr>
            <a:spLocks noChangeShapeType="1"/>
          </p:cNvSpPr>
          <p:nvPr/>
        </p:nvSpPr>
        <p:spPr bwMode="auto">
          <a:xfrm>
            <a:off x="550187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89" name="Line 157"/>
          <p:cNvSpPr>
            <a:spLocks noChangeShapeType="1"/>
          </p:cNvSpPr>
          <p:nvPr/>
        </p:nvSpPr>
        <p:spPr bwMode="auto">
          <a:xfrm>
            <a:off x="55304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0" name="Line 158"/>
          <p:cNvSpPr>
            <a:spLocks noChangeShapeType="1"/>
          </p:cNvSpPr>
          <p:nvPr/>
        </p:nvSpPr>
        <p:spPr bwMode="auto">
          <a:xfrm>
            <a:off x="55518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1" name="Line 159"/>
          <p:cNvSpPr>
            <a:spLocks noChangeShapeType="1"/>
          </p:cNvSpPr>
          <p:nvPr/>
        </p:nvSpPr>
        <p:spPr bwMode="auto">
          <a:xfrm>
            <a:off x="55756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2" name="Line 160"/>
          <p:cNvSpPr>
            <a:spLocks noChangeShapeType="1"/>
          </p:cNvSpPr>
          <p:nvPr/>
        </p:nvSpPr>
        <p:spPr bwMode="auto">
          <a:xfrm>
            <a:off x="56257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3" name="Line 161"/>
          <p:cNvSpPr>
            <a:spLocks noChangeShapeType="1"/>
          </p:cNvSpPr>
          <p:nvPr/>
        </p:nvSpPr>
        <p:spPr bwMode="auto">
          <a:xfrm>
            <a:off x="564832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4" name="Line 162"/>
          <p:cNvSpPr>
            <a:spLocks noChangeShapeType="1"/>
          </p:cNvSpPr>
          <p:nvPr/>
        </p:nvSpPr>
        <p:spPr bwMode="auto">
          <a:xfrm>
            <a:off x="56709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5" name="Line 163"/>
          <p:cNvSpPr>
            <a:spLocks noChangeShapeType="1"/>
          </p:cNvSpPr>
          <p:nvPr/>
        </p:nvSpPr>
        <p:spPr bwMode="auto">
          <a:xfrm>
            <a:off x="56995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6" name="Line 164"/>
          <p:cNvSpPr>
            <a:spLocks noChangeShapeType="1"/>
          </p:cNvSpPr>
          <p:nvPr/>
        </p:nvSpPr>
        <p:spPr bwMode="auto">
          <a:xfrm>
            <a:off x="574357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7" name="Line 165"/>
          <p:cNvSpPr>
            <a:spLocks noChangeShapeType="1"/>
          </p:cNvSpPr>
          <p:nvPr/>
        </p:nvSpPr>
        <p:spPr bwMode="auto">
          <a:xfrm>
            <a:off x="577215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8" name="Line 166"/>
          <p:cNvSpPr>
            <a:spLocks noChangeShapeType="1"/>
          </p:cNvSpPr>
          <p:nvPr/>
        </p:nvSpPr>
        <p:spPr bwMode="auto">
          <a:xfrm>
            <a:off x="57947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199" name="Line 167"/>
          <p:cNvSpPr>
            <a:spLocks noChangeShapeType="1"/>
          </p:cNvSpPr>
          <p:nvPr/>
        </p:nvSpPr>
        <p:spPr bwMode="auto">
          <a:xfrm>
            <a:off x="58185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0" name="Line 168"/>
          <p:cNvSpPr>
            <a:spLocks noChangeShapeType="1"/>
          </p:cNvSpPr>
          <p:nvPr/>
        </p:nvSpPr>
        <p:spPr bwMode="auto">
          <a:xfrm>
            <a:off x="58685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1" name="Line 169"/>
          <p:cNvSpPr>
            <a:spLocks noChangeShapeType="1"/>
          </p:cNvSpPr>
          <p:nvPr/>
        </p:nvSpPr>
        <p:spPr bwMode="auto">
          <a:xfrm>
            <a:off x="58912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2" name="Line 170"/>
          <p:cNvSpPr>
            <a:spLocks noChangeShapeType="1"/>
          </p:cNvSpPr>
          <p:nvPr/>
        </p:nvSpPr>
        <p:spPr bwMode="auto">
          <a:xfrm>
            <a:off x="59185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3" name="Line 171"/>
          <p:cNvSpPr>
            <a:spLocks noChangeShapeType="1"/>
          </p:cNvSpPr>
          <p:nvPr/>
        </p:nvSpPr>
        <p:spPr bwMode="auto">
          <a:xfrm>
            <a:off x="59424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4" name="Line 172"/>
          <p:cNvSpPr>
            <a:spLocks noChangeShapeType="1"/>
          </p:cNvSpPr>
          <p:nvPr/>
        </p:nvSpPr>
        <p:spPr bwMode="auto">
          <a:xfrm>
            <a:off x="59924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5" name="Line 173"/>
          <p:cNvSpPr>
            <a:spLocks noChangeShapeType="1"/>
          </p:cNvSpPr>
          <p:nvPr/>
        </p:nvSpPr>
        <p:spPr bwMode="auto">
          <a:xfrm>
            <a:off x="601503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6" name="Line 174"/>
          <p:cNvSpPr>
            <a:spLocks noChangeShapeType="1"/>
          </p:cNvSpPr>
          <p:nvPr/>
        </p:nvSpPr>
        <p:spPr bwMode="auto">
          <a:xfrm>
            <a:off x="60376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7" name="Line 175"/>
          <p:cNvSpPr>
            <a:spLocks noChangeShapeType="1"/>
          </p:cNvSpPr>
          <p:nvPr/>
        </p:nvSpPr>
        <p:spPr bwMode="auto">
          <a:xfrm>
            <a:off x="60662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8" name="Line 176"/>
          <p:cNvSpPr>
            <a:spLocks noChangeShapeType="1"/>
          </p:cNvSpPr>
          <p:nvPr/>
        </p:nvSpPr>
        <p:spPr bwMode="auto">
          <a:xfrm>
            <a:off x="611028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09" name="Line 177"/>
          <p:cNvSpPr>
            <a:spLocks noChangeShapeType="1"/>
          </p:cNvSpPr>
          <p:nvPr/>
        </p:nvSpPr>
        <p:spPr bwMode="auto">
          <a:xfrm>
            <a:off x="61329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0" name="Line 178"/>
          <p:cNvSpPr>
            <a:spLocks noChangeShapeType="1"/>
          </p:cNvSpPr>
          <p:nvPr/>
        </p:nvSpPr>
        <p:spPr bwMode="auto">
          <a:xfrm>
            <a:off x="61614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1" name="Line 179"/>
          <p:cNvSpPr>
            <a:spLocks noChangeShapeType="1"/>
          </p:cNvSpPr>
          <p:nvPr/>
        </p:nvSpPr>
        <p:spPr bwMode="auto">
          <a:xfrm>
            <a:off x="61852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2" name="Line 180"/>
          <p:cNvSpPr>
            <a:spLocks noChangeShapeType="1"/>
          </p:cNvSpPr>
          <p:nvPr/>
        </p:nvSpPr>
        <p:spPr bwMode="auto">
          <a:xfrm>
            <a:off x="62341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3" name="Line 181"/>
          <p:cNvSpPr>
            <a:spLocks noChangeShapeType="1"/>
          </p:cNvSpPr>
          <p:nvPr/>
        </p:nvSpPr>
        <p:spPr bwMode="auto">
          <a:xfrm>
            <a:off x="62567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4" name="Line 182"/>
          <p:cNvSpPr>
            <a:spLocks noChangeShapeType="1"/>
          </p:cNvSpPr>
          <p:nvPr/>
        </p:nvSpPr>
        <p:spPr bwMode="auto">
          <a:xfrm>
            <a:off x="62805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5" name="Line 183"/>
          <p:cNvSpPr>
            <a:spLocks noChangeShapeType="1"/>
          </p:cNvSpPr>
          <p:nvPr/>
        </p:nvSpPr>
        <p:spPr bwMode="auto">
          <a:xfrm>
            <a:off x="63091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6" name="Line 184"/>
          <p:cNvSpPr>
            <a:spLocks noChangeShapeType="1"/>
          </p:cNvSpPr>
          <p:nvPr/>
        </p:nvSpPr>
        <p:spPr bwMode="auto">
          <a:xfrm>
            <a:off x="635317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7" name="Line 185"/>
          <p:cNvSpPr>
            <a:spLocks noChangeShapeType="1"/>
          </p:cNvSpPr>
          <p:nvPr/>
        </p:nvSpPr>
        <p:spPr bwMode="auto">
          <a:xfrm>
            <a:off x="63805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8" name="Line 186"/>
          <p:cNvSpPr>
            <a:spLocks noChangeShapeType="1"/>
          </p:cNvSpPr>
          <p:nvPr/>
        </p:nvSpPr>
        <p:spPr bwMode="auto">
          <a:xfrm>
            <a:off x="64043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19" name="Line 187"/>
          <p:cNvSpPr>
            <a:spLocks noChangeShapeType="1"/>
          </p:cNvSpPr>
          <p:nvPr/>
        </p:nvSpPr>
        <p:spPr bwMode="auto">
          <a:xfrm>
            <a:off x="64258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0" name="Line 188"/>
          <p:cNvSpPr>
            <a:spLocks noChangeShapeType="1"/>
          </p:cNvSpPr>
          <p:nvPr/>
        </p:nvSpPr>
        <p:spPr bwMode="auto">
          <a:xfrm>
            <a:off x="64770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1" name="Line 189"/>
          <p:cNvSpPr>
            <a:spLocks noChangeShapeType="1"/>
          </p:cNvSpPr>
          <p:nvPr/>
        </p:nvSpPr>
        <p:spPr bwMode="auto">
          <a:xfrm>
            <a:off x="64996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2" name="Line 190"/>
          <p:cNvSpPr>
            <a:spLocks noChangeShapeType="1"/>
          </p:cNvSpPr>
          <p:nvPr/>
        </p:nvSpPr>
        <p:spPr bwMode="auto">
          <a:xfrm>
            <a:off x="65234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3" name="Line 191"/>
          <p:cNvSpPr>
            <a:spLocks noChangeShapeType="1"/>
          </p:cNvSpPr>
          <p:nvPr/>
        </p:nvSpPr>
        <p:spPr bwMode="auto">
          <a:xfrm>
            <a:off x="65496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4" name="Line 192"/>
          <p:cNvSpPr>
            <a:spLocks noChangeShapeType="1"/>
          </p:cNvSpPr>
          <p:nvPr/>
        </p:nvSpPr>
        <p:spPr bwMode="auto">
          <a:xfrm>
            <a:off x="65948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5" name="Line 193"/>
          <p:cNvSpPr>
            <a:spLocks noChangeShapeType="1"/>
          </p:cNvSpPr>
          <p:nvPr/>
        </p:nvSpPr>
        <p:spPr bwMode="auto">
          <a:xfrm>
            <a:off x="66234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6" name="Line 194"/>
          <p:cNvSpPr>
            <a:spLocks noChangeShapeType="1"/>
          </p:cNvSpPr>
          <p:nvPr/>
        </p:nvSpPr>
        <p:spPr bwMode="auto">
          <a:xfrm>
            <a:off x="664726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7" name="Line 195"/>
          <p:cNvSpPr>
            <a:spLocks noChangeShapeType="1"/>
          </p:cNvSpPr>
          <p:nvPr/>
        </p:nvSpPr>
        <p:spPr bwMode="auto">
          <a:xfrm>
            <a:off x="6668691"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8" name="Line 196"/>
          <p:cNvSpPr>
            <a:spLocks noChangeShapeType="1"/>
          </p:cNvSpPr>
          <p:nvPr/>
        </p:nvSpPr>
        <p:spPr bwMode="auto">
          <a:xfrm>
            <a:off x="67186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29" name="Line 197"/>
          <p:cNvSpPr>
            <a:spLocks noChangeShapeType="1"/>
          </p:cNvSpPr>
          <p:nvPr/>
        </p:nvSpPr>
        <p:spPr bwMode="auto">
          <a:xfrm>
            <a:off x="67425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0" name="Line 198"/>
          <p:cNvSpPr>
            <a:spLocks noChangeShapeType="1"/>
          </p:cNvSpPr>
          <p:nvPr/>
        </p:nvSpPr>
        <p:spPr bwMode="auto">
          <a:xfrm>
            <a:off x="67710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1" name="Line 199"/>
          <p:cNvSpPr>
            <a:spLocks noChangeShapeType="1"/>
          </p:cNvSpPr>
          <p:nvPr/>
        </p:nvSpPr>
        <p:spPr bwMode="auto">
          <a:xfrm>
            <a:off x="6792516"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2" name="Line 200"/>
          <p:cNvSpPr>
            <a:spLocks noChangeShapeType="1"/>
          </p:cNvSpPr>
          <p:nvPr/>
        </p:nvSpPr>
        <p:spPr bwMode="auto">
          <a:xfrm>
            <a:off x="6843713"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3" name="Line 201"/>
          <p:cNvSpPr>
            <a:spLocks noChangeShapeType="1"/>
          </p:cNvSpPr>
          <p:nvPr/>
        </p:nvSpPr>
        <p:spPr bwMode="auto">
          <a:xfrm>
            <a:off x="686633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4" name="Line 202"/>
          <p:cNvSpPr>
            <a:spLocks noChangeShapeType="1"/>
          </p:cNvSpPr>
          <p:nvPr/>
        </p:nvSpPr>
        <p:spPr bwMode="auto">
          <a:xfrm>
            <a:off x="68901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5" name="Line 203"/>
          <p:cNvSpPr>
            <a:spLocks noChangeShapeType="1"/>
          </p:cNvSpPr>
          <p:nvPr/>
        </p:nvSpPr>
        <p:spPr bwMode="auto">
          <a:xfrm>
            <a:off x="6910388"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6" name="Line 204"/>
          <p:cNvSpPr>
            <a:spLocks noChangeShapeType="1"/>
          </p:cNvSpPr>
          <p:nvPr/>
        </p:nvSpPr>
        <p:spPr bwMode="auto">
          <a:xfrm>
            <a:off x="6961585"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7" name="Line 205"/>
          <p:cNvSpPr>
            <a:spLocks noChangeShapeType="1"/>
          </p:cNvSpPr>
          <p:nvPr/>
        </p:nvSpPr>
        <p:spPr bwMode="auto">
          <a:xfrm>
            <a:off x="698539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8" name="Line 206"/>
          <p:cNvSpPr>
            <a:spLocks noChangeShapeType="1"/>
          </p:cNvSpPr>
          <p:nvPr/>
        </p:nvSpPr>
        <p:spPr bwMode="auto">
          <a:xfrm>
            <a:off x="70139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39" name="Line 207"/>
          <p:cNvSpPr>
            <a:spLocks noChangeShapeType="1"/>
          </p:cNvSpPr>
          <p:nvPr/>
        </p:nvSpPr>
        <p:spPr bwMode="auto">
          <a:xfrm>
            <a:off x="703540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0" name="Line 208"/>
          <p:cNvSpPr>
            <a:spLocks noChangeShapeType="1"/>
          </p:cNvSpPr>
          <p:nvPr/>
        </p:nvSpPr>
        <p:spPr bwMode="auto">
          <a:xfrm>
            <a:off x="708541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1" name="Line 209"/>
          <p:cNvSpPr>
            <a:spLocks noChangeShapeType="1"/>
          </p:cNvSpPr>
          <p:nvPr/>
        </p:nvSpPr>
        <p:spPr bwMode="auto">
          <a:xfrm>
            <a:off x="710922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2" name="Line 210"/>
          <p:cNvSpPr>
            <a:spLocks noChangeShapeType="1"/>
          </p:cNvSpPr>
          <p:nvPr/>
        </p:nvSpPr>
        <p:spPr bwMode="auto">
          <a:xfrm>
            <a:off x="7130654"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3" name="Line 211"/>
          <p:cNvSpPr>
            <a:spLocks noChangeShapeType="1"/>
          </p:cNvSpPr>
          <p:nvPr/>
        </p:nvSpPr>
        <p:spPr bwMode="auto">
          <a:xfrm>
            <a:off x="715922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4" name="Line 212"/>
          <p:cNvSpPr>
            <a:spLocks noChangeShapeType="1"/>
          </p:cNvSpPr>
          <p:nvPr/>
        </p:nvSpPr>
        <p:spPr bwMode="auto">
          <a:xfrm>
            <a:off x="7204472"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5" name="Line 213"/>
          <p:cNvSpPr>
            <a:spLocks noChangeShapeType="1"/>
          </p:cNvSpPr>
          <p:nvPr/>
        </p:nvSpPr>
        <p:spPr bwMode="auto">
          <a:xfrm>
            <a:off x="7233047"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6" name="Line 214"/>
          <p:cNvSpPr>
            <a:spLocks noChangeShapeType="1"/>
          </p:cNvSpPr>
          <p:nvPr/>
        </p:nvSpPr>
        <p:spPr bwMode="auto">
          <a:xfrm>
            <a:off x="7254479"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7" name="Line 215"/>
          <p:cNvSpPr>
            <a:spLocks noChangeShapeType="1"/>
          </p:cNvSpPr>
          <p:nvPr/>
        </p:nvSpPr>
        <p:spPr bwMode="auto">
          <a:xfrm>
            <a:off x="7277100" y="5410201"/>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8" name="Line 216"/>
          <p:cNvSpPr>
            <a:spLocks noChangeShapeType="1"/>
          </p:cNvSpPr>
          <p:nvPr/>
        </p:nvSpPr>
        <p:spPr bwMode="auto">
          <a:xfrm>
            <a:off x="2439591"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49" name="Rectangle 217"/>
          <p:cNvSpPr>
            <a:spLocks noChangeArrowheads="1"/>
          </p:cNvSpPr>
          <p:nvPr/>
        </p:nvSpPr>
        <p:spPr bwMode="auto">
          <a:xfrm>
            <a:off x="2316845"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200</a:t>
            </a:r>
          </a:p>
        </p:txBody>
      </p:sp>
      <p:sp>
        <p:nvSpPr>
          <p:cNvPr id="44250" name="Line 218"/>
          <p:cNvSpPr>
            <a:spLocks noChangeShapeType="1"/>
          </p:cNvSpPr>
          <p:nvPr/>
        </p:nvSpPr>
        <p:spPr bwMode="auto">
          <a:xfrm>
            <a:off x="3049191"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51" name="Rectangle 219"/>
          <p:cNvSpPr>
            <a:spLocks noChangeArrowheads="1"/>
          </p:cNvSpPr>
          <p:nvPr/>
        </p:nvSpPr>
        <p:spPr bwMode="auto">
          <a:xfrm>
            <a:off x="2926445"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250</a:t>
            </a:r>
          </a:p>
        </p:txBody>
      </p:sp>
      <p:sp>
        <p:nvSpPr>
          <p:cNvPr id="44252" name="Line 220"/>
          <p:cNvSpPr>
            <a:spLocks noChangeShapeType="1"/>
          </p:cNvSpPr>
          <p:nvPr/>
        </p:nvSpPr>
        <p:spPr bwMode="auto">
          <a:xfrm>
            <a:off x="3652838"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53" name="Rectangle 221"/>
          <p:cNvSpPr>
            <a:spLocks noChangeArrowheads="1"/>
          </p:cNvSpPr>
          <p:nvPr/>
        </p:nvSpPr>
        <p:spPr bwMode="auto">
          <a:xfrm>
            <a:off x="3530093"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300</a:t>
            </a:r>
          </a:p>
        </p:txBody>
      </p:sp>
      <p:sp>
        <p:nvSpPr>
          <p:cNvPr id="44254" name="Line 222"/>
          <p:cNvSpPr>
            <a:spLocks noChangeShapeType="1"/>
          </p:cNvSpPr>
          <p:nvPr/>
        </p:nvSpPr>
        <p:spPr bwMode="auto">
          <a:xfrm>
            <a:off x="4261247"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55" name="Rectangle 223"/>
          <p:cNvSpPr>
            <a:spLocks noChangeArrowheads="1"/>
          </p:cNvSpPr>
          <p:nvPr/>
        </p:nvSpPr>
        <p:spPr bwMode="auto">
          <a:xfrm>
            <a:off x="4138502"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350</a:t>
            </a:r>
          </a:p>
        </p:txBody>
      </p:sp>
      <p:sp>
        <p:nvSpPr>
          <p:cNvPr id="44256" name="Line 224"/>
          <p:cNvSpPr>
            <a:spLocks noChangeShapeType="1"/>
          </p:cNvSpPr>
          <p:nvPr/>
        </p:nvSpPr>
        <p:spPr bwMode="auto">
          <a:xfrm>
            <a:off x="4870847"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57" name="Rectangle 225"/>
          <p:cNvSpPr>
            <a:spLocks noChangeArrowheads="1"/>
          </p:cNvSpPr>
          <p:nvPr/>
        </p:nvSpPr>
        <p:spPr bwMode="auto">
          <a:xfrm>
            <a:off x="4748102"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400</a:t>
            </a:r>
          </a:p>
        </p:txBody>
      </p:sp>
      <p:sp>
        <p:nvSpPr>
          <p:cNvPr id="44258" name="Line 226"/>
          <p:cNvSpPr>
            <a:spLocks noChangeShapeType="1"/>
          </p:cNvSpPr>
          <p:nvPr/>
        </p:nvSpPr>
        <p:spPr bwMode="auto">
          <a:xfrm>
            <a:off x="5480447"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59" name="Rectangle 227"/>
          <p:cNvSpPr>
            <a:spLocks noChangeArrowheads="1"/>
          </p:cNvSpPr>
          <p:nvPr/>
        </p:nvSpPr>
        <p:spPr bwMode="auto">
          <a:xfrm>
            <a:off x="5357702"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450</a:t>
            </a:r>
          </a:p>
        </p:txBody>
      </p:sp>
      <p:sp>
        <p:nvSpPr>
          <p:cNvPr id="44260" name="Line 228"/>
          <p:cNvSpPr>
            <a:spLocks noChangeShapeType="1"/>
          </p:cNvSpPr>
          <p:nvPr/>
        </p:nvSpPr>
        <p:spPr bwMode="auto">
          <a:xfrm>
            <a:off x="6087666"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61" name="Rectangle 229"/>
          <p:cNvSpPr>
            <a:spLocks noChangeArrowheads="1"/>
          </p:cNvSpPr>
          <p:nvPr/>
        </p:nvSpPr>
        <p:spPr bwMode="auto">
          <a:xfrm>
            <a:off x="5964920"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500</a:t>
            </a:r>
          </a:p>
        </p:txBody>
      </p:sp>
      <p:sp>
        <p:nvSpPr>
          <p:cNvPr id="44262" name="Line 230"/>
          <p:cNvSpPr>
            <a:spLocks noChangeShapeType="1"/>
          </p:cNvSpPr>
          <p:nvPr/>
        </p:nvSpPr>
        <p:spPr bwMode="auto">
          <a:xfrm>
            <a:off x="6697266"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63" name="Rectangle 231"/>
          <p:cNvSpPr>
            <a:spLocks noChangeArrowheads="1"/>
          </p:cNvSpPr>
          <p:nvPr/>
        </p:nvSpPr>
        <p:spPr bwMode="auto">
          <a:xfrm>
            <a:off x="6573925"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550</a:t>
            </a:r>
          </a:p>
        </p:txBody>
      </p:sp>
      <p:sp>
        <p:nvSpPr>
          <p:cNvPr id="44264" name="Line 232"/>
          <p:cNvSpPr>
            <a:spLocks noChangeShapeType="1"/>
          </p:cNvSpPr>
          <p:nvPr/>
        </p:nvSpPr>
        <p:spPr bwMode="auto">
          <a:xfrm>
            <a:off x="7305675" y="5410201"/>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65" name="Rectangle 233"/>
          <p:cNvSpPr>
            <a:spLocks noChangeArrowheads="1"/>
          </p:cNvSpPr>
          <p:nvPr/>
        </p:nvSpPr>
        <p:spPr bwMode="auto">
          <a:xfrm>
            <a:off x="7182930" y="5418535"/>
            <a:ext cx="269304"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600</a:t>
            </a:r>
          </a:p>
        </p:txBody>
      </p:sp>
      <p:sp>
        <p:nvSpPr>
          <p:cNvPr id="44266" name="Rectangle 234"/>
          <p:cNvSpPr>
            <a:spLocks noChangeArrowheads="1"/>
          </p:cNvSpPr>
          <p:nvPr/>
        </p:nvSpPr>
        <p:spPr bwMode="auto">
          <a:xfrm>
            <a:off x="4466100" y="5539979"/>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4267" name="Line 235"/>
          <p:cNvSpPr>
            <a:spLocks noChangeShapeType="1"/>
          </p:cNvSpPr>
          <p:nvPr/>
        </p:nvSpPr>
        <p:spPr bwMode="auto">
          <a:xfrm flipV="1">
            <a:off x="1956197" y="1912144"/>
            <a:ext cx="0" cy="349091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68" name="Line 236"/>
          <p:cNvSpPr>
            <a:spLocks noChangeShapeType="1"/>
          </p:cNvSpPr>
          <p:nvPr/>
        </p:nvSpPr>
        <p:spPr bwMode="auto">
          <a:xfrm flipH="1">
            <a:off x="1922860" y="537329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69" name="Line 237"/>
          <p:cNvSpPr>
            <a:spLocks noChangeShapeType="1"/>
          </p:cNvSpPr>
          <p:nvPr/>
        </p:nvSpPr>
        <p:spPr bwMode="auto">
          <a:xfrm flipH="1">
            <a:off x="1922860" y="533638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0" name="Line 238"/>
          <p:cNvSpPr>
            <a:spLocks noChangeShapeType="1"/>
          </p:cNvSpPr>
          <p:nvPr/>
        </p:nvSpPr>
        <p:spPr bwMode="auto">
          <a:xfrm flipH="1">
            <a:off x="1922860" y="529947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1" name="Line 239"/>
          <p:cNvSpPr>
            <a:spLocks noChangeShapeType="1"/>
          </p:cNvSpPr>
          <p:nvPr/>
        </p:nvSpPr>
        <p:spPr bwMode="auto">
          <a:xfrm flipH="1">
            <a:off x="1922860" y="526970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2" name="Line 240"/>
          <p:cNvSpPr>
            <a:spLocks noChangeShapeType="1"/>
          </p:cNvSpPr>
          <p:nvPr/>
        </p:nvSpPr>
        <p:spPr bwMode="auto">
          <a:xfrm flipH="1">
            <a:off x="1922860" y="519588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3" name="Line 241"/>
          <p:cNvSpPr>
            <a:spLocks noChangeShapeType="1"/>
          </p:cNvSpPr>
          <p:nvPr/>
        </p:nvSpPr>
        <p:spPr bwMode="auto">
          <a:xfrm flipH="1">
            <a:off x="1922860" y="515897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4" name="Line 242"/>
          <p:cNvSpPr>
            <a:spLocks noChangeShapeType="1"/>
          </p:cNvSpPr>
          <p:nvPr/>
        </p:nvSpPr>
        <p:spPr bwMode="auto">
          <a:xfrm flipH="1">
            <a:off x="1922860" y="5129213"/>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5" name="Line 243"/>
          <p:cNvSpPr>
            <a:spLocks noChangeShapeType="1"/>
          </p:cNvSpPr>
          <p:nvPr/>
        </p:nvSpPr>
        <p:spPr bwMode="auto">
          <a:xfrm flipH="1">
            <a:off x="1922860" y="509230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6" name="Line 244"/>
          <p:cNvSpPr>
            <a:spLocks noChangeShapeType="1"/>
          </p:cNvSpPr>
          <p:nvPr/>
        </p:nvSpPr>
        <p:spPr bwMode="auto">
          <a:xfrm flipH="1">
            <a:off x="1922860" y="502562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7" name="Line 245"/>
          <p:cNvSpPr>
            <a:spLocks noChangeShapeType="1"/>
          </p:cNvSpPr>
          <p:nvPr/>
        </p:nvSpPr>
        <p:spPr bwMode="auto">
          <a:xfrm flipH="1">
            <a:off x="1922860" y="498871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8" name="Line 246"/>
          <p:cNvSpPr>
            <a:spLocks noChangeShapeType="1"/>
          </p:cNvSpPr>
          <p:nvPr/>
        </p:nvSpPr>
        <p:spPr bwMode="auto">
          <a:xfrm flipH="1">
            <a:off x="1922860" y="495181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79" name="Line 247"/>
          <p:cNvSpPr>
            <a:spLocks noChangeShapeType="1"/>
          </p:cNvSpPr>
          <p:nvPr/>
        </p:nvSpPr>
        <p:spPr bwMode="auto">
          <a:xfrm flipH="1">
            <a:off x="1922860" y="491490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0" name="Line 248"/>
          <p:cNvSpPr>
            <a:spLocks noChangeShapeType="1"/>
          </p:cNvSpPr>
          <p:nvPr/>
        </p:nvSpPr>
        <p:spPr bwMode="auto">
          <a:xfrm flipH="1">
            <a:off x="1922860" y="484822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1" name="Line 249"/>
          <p:cNvSpPr>
            <a:spLocks noChangeShapeType="1"/>
          </p:cNvSpPr>
          <p:nvPr/>
        </p:nvSpPr>
        <p:spPr bwMode="auto">
          <a:xfrm flipH="1">
            <a:off x="1922860" y="481131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2" name="Line 250"/>
          <p:cNvSpPr>
            <a:spLocks noChangeShapeType="1"/>
          </p:cNvSpPr>
          <p:nvPr/>
        </p:nvSpPr>
        <p:spPr bwMode="auto">
          <a:xfrm flipH="1">
            <a:off x="1922860" y="478036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3" name="Line 251"/>
          <p:cNvSpPr>
            <a:spLocks noChangeShapeType="1"/>
          </p:cNvSpPr>
          <p:nvPr/>
        </p:nvSpPr>
        <p:spPr bwMode="auto">
          <a:xfrm flipH="1">
            <a:off x="1922860" y="474464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4" name="Line 252"/>
          <p:cNvSpPr>
            <a:spLocks noChangeShapeType="1"/>
          </p:cNvSpPr>
          <p:nvPr/>
        </p:nvSpPr>
        <p:spPr bwMode="auto">
          <a:xfrm flipH="1">
            <a:off x="1922860" y="467082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5" name="Line 253"/>
          <p:cNvSpPr>
            <a:spLocks noChangeShapeType="1"/>
          </p:cNvSpPr>
          <p:nvPr/>
        </p:nvSpPr>
        <p:spPr bwMode="auto">
          <a:xfrm flipH="1">
            <a:off x="1922860" y="464105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6" name="Line 254"/>
          <p:cNvSpPr>
            <a:spLocks noChangeShapeType="1"/>
          </p:cNvSpPr>
          <p:nvPr/>
        </p:nvSpPr>
        <p:spPr bwMode="auto">
          <a:xfrm flipH="1">
            <a:off x="1922860" y="4604147"/>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7" name="Line 255"/>
          <p:cNvSpPr>
            <a:spLocks noChangeShapeType="1"/>
          </p:cNvSpPr>
          <p:nvPr/>
        </p:nvSpPr>
        <p:spPr bwMode="auto">
          <a:xfrm flipH="1">
            <a:off x="1922860" y="456723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8" name="Line 256"/>
          <p:cNvSpPr>
            <a:spLocks noChangeShapeType="1"/>
          </p:cNvSpPr>
          <p:nvPr/>
        </p:nvSpPr>
        <p:spPr bwMode="auto">
          <a:xfrm flipH="1">
            <a:off x="1922860" y="4500563"/>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89" name="Line 257"/>
          <p:cNvSpPr>
            <a:spLocks noChangeShapeType="1"/>
          </p:cNvSpPr>
          <p:nvPr/>
        </p:nvSpPr>
        <p:spPr bwMode="auto">
          <a:xfrm flipH="1">
            <a:off x="1922860" y="446365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0" name="Line 258"/>
          <p:cNvSpPr>
            <a:spLocks noChangeShapeType="1"/>
          </p:cNvSpPr>
          <p:nvPr/>
        </p:nvSpPr>
        <p:spPr bwMode="auto">
          <a:xfrm flipH="1">
            <a:off x="1922860" y="442674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1" name="Line 259"/>
          <p:cNvSpPr>
            <a:spLocks noChangeShapeType="1"/>
          </p:cNvSpPr>
          <p:nvPr/>
        </p:nvSpPr>
        <p:spPr bwMode="auto">
          <a:xfrm flipH="1">
            <a:off x="1922860" y="439578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2" name="Line 260"/>
          <p:cNvSpPr>
            <a:spLocks noChangeShapeType="1"/>
          </p:cNvSpPr>
          <p:nvPr/>
        </p:nvSpPr>
        <p:spPr bwMode="auto">
          <a:xfrm flipH="1">
            <a:off x="1922860" y="432316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3" name="Line 261"/>
          <p:cNvSpPr>
            <a:spLocks noChangeShapeType="1"/>
          </p:cNvSpPr>
          <p:nvPr/>
        </p:nvSpPr>
        <p:spPr bwMode="auto">
          <a:xfrm flipH="1">
            <a:off x="1922860" y="428625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4" name="Line 262"/>
          <p:cNvSpPr>
            <a:spLocks noChangeShapeType="1"/>
          </p:cNvSpPr>
          <p:nvPr/>
        </p:nvSpPr>
        <p:spPr bwMode="auto">
          <a:xfrm flipH="1">
            <a:off x="1922860" y="425648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5" name="Line 263"/>
          <p:cNvSpPr>
            <a:spLocks noChangeShapeType="1"/>
          </p:cNvSpPr>
          <p:nvPr/>
        </p:nvSpPr>
        <p:spPr bwMode="auto">
          <a:xfrm flipH="1">
            <a:off x="1922860" y="421957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6" name="Line 264"/>
          <p:cNvSpPr>
            <a:spLocks noChangeShapeType="1"/>
          </p:cNvSpPr>
          <p:nvPr/>
        </p:nvSpPr>
        <p:spPr bwMode="auto">
          <a:xfrm flipH="1">
            <a:off x="1922860" y="415171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7" name="Line 265"/>
          <p:cNvSpPr>
            <a:spLocks noChangeShapeType="1"/>
          </p:cNvSpPr>
          <p:nvPr/>
        </p:nvSpPr>
        <p:spPr bwMode="auto">
          <a:xfrm flipH="1">
            <a:off x="1922860" y="411599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8" name="Line 266"/>
          <p:cNvSpPr>
            <a:spLocks noChangeShapeType="1"/>
          </p:cNvSpPr>
          <p:nvPr/>
        </p:nvSpPr>
        <p:spPr bwMode="auto">
          <a:xfrm flipH="1">
            <a:off x="1922860" y="407908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299" name="Line 267"/>
          <p:cNvSpPr>
            <a:spLocks noChangeShapeType="1"/>
          </p:cNvSpPr>
          <p:nvPr/>
        </p:nvSpPr>
        <p:spPr bwMode="auto">
          <a:xfrm flipH="1">
            <a:off x="1922860" y="404217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0" name="Line 268"/>
          <p:cNvSpPr>
            <a:spLocks noChangeShapeType="1"/>
          </p:cNvSpPr>
          <p:nvPr/>
        </p:nvSpPr>
        <p:spPr bwMode="auto">
          <a:xfrm flipH="1">
            <a:off x="1922860" y="3975497"/>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1" name="Line 269"/>
          <p:cNvSpPr>
            <a:spLocks noChangeShapeType="1"/>
          </p:cNvSpPr>
          <p:nvPr/>
        </p:nvSpPr>
        <p:spPr bwMode="auto">
          <a:xfrm flipH="1">
            <a:off x="1922860" y="393858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2" name="Line 270"/>
          <p:cNvSpPr>
            <a:spLocks noChangeShapeType="1"/>
          </p:cNvSpPr>
          <p:nvPr/>
        </p:nvSpPr>
        <p:spPr bwMode="auto">
          <a:xfrm flipH="1">
            <a:off x="1922860" y="390763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3" name="Line 271"/>
          <p:cNvSpPr>
            <a:spLocks noChangeShapeType="1"/>
          </p:cNvSpPr>
          <p:nvPr/>
        </p:nvSpPr>
        <p:spPr bwMode="auto">
          <a:xfrm flipH="1">
            <a:off x="1922860" y="387072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4" name="Line 272"/>
          <p:cNvSpPr>
            <a:spLocks noChangeShapeType="1"/>
          </p:cNvSpPr>
          <p:nvPr/>
        </p:nvSpPr>
        <p:spPr bwMode="auto">
          <a:xfrm flipH="1">
            <a:off x="1922860" y="379809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5" name="Line 273"/>
          <p:cNvSpPr>
            <a:spLocks noChangeShapeType="1"/>
          </p:cNvSpPr>
          <p:nvPr/>
        </p:nvSpPr>
        <p:spPr bwMode="auto">
          <a:xfrm flipH="1">
            <a:off x="1922860" y="376713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6" name="Line 274"/>
          <p:cNvSpPr>
            <a:spLocks noChangeShapeType="1"/>
          </p:cNvSpPr>
          <p:nvPr/>
        </p:nvSpPr>
        <p:spPr bwMode="auto">
          <a:xfrm flipH="1">
            <a:off x="1922860" y="373141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7" name="Line 275"/>
          <p:cNvSpPr>
            <a:spLocks noChangeShapeType="1"/>
          </p:cNvSpPr>
          <p:nvPr/>
        </p:nvSpPr>
        <p:spPr bwMode="auto">
          <a:xfrm flipH="1">
            <a:off x="1922860" y="369451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8" name="Line 276"/>
          <p:cNvSpPr>
            <a:spLocks noChangeShapeType="1"/>
          </p:cNvSpPr>
          <p:nvPr/>
        </p:nvSpPr>
        <p:spPr bwMode="auto">
          <a:xfrm flipH="1">
            <a:off x="1922860" y="362664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09" name="Line 277"/>
          <p:cNvSpPr>
            <a:spLocks noChangeShapeType="1"/>
          </p:cNvSpPr>
          <p:nvPr/>
        </p:nvSpPr>
        <p:spPr bwMode="auto">
          <a:xfrm flipH="1">
            <a:off x="1922860" y="359092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0" name="Line 278"/>
          <p:cNvSpPr>
            <a:spLocks noChangeShapeType="1"/>
          </p:cNvSpPr>
          <p:nvPr/>
        </p:nvSpPr>
        <p:spPr bwMode="auto">
          <a:xfrm flipH="1">
            <a:off x="1922860" y="355401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1" name="Line 279"/>
          <p:cNvSpPr>
            <a:spLocks noChangeShapeType="1"/>
          </p:cNvSpPr>
          <p:nvPr/>
        </p:nvSpPr>
        <p:spPr bwMode="auto">
          <a:xfrm flipH="1">
            <a:off x="1922860" y="352306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2" name="Line 280"/>
          <p:cNvSpPr>
            <a:spLocks noChangeShapeType="1"/>
          </p:cNvSpPr>
          <p:nvPr/>
        </p:nvSpPr>
        <p:spPr bwMode="auto">
          <a:xfrm flipH="1">
            <a:off x="1922860" y="345043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3" name="Line 281"/>
          <p:cNvSpPr>
            <a:spLocks noChangeShapeType="1"/>
          </p:cNvSpPr>
          <p:nvPr/>
        </p:nvSpPr>
        <p:spPr bwMode="auto">
          <a:xfrm flipH="1">
            <a:off x="1922860" y="341352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4" name="Line 282"/>
          <p:cNvSpPr>
            <a:spLocks noChangeShapeType="1"/>
          </p:cNvSpPr>
          <p:nvPr/>
        </p:nvSpPr>
        <p:spPr bwMode="auto">
          <a:xfrm flipH="1">
            <a:off x="1922860" y="338256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5" name="Line 283"/>
          <p:cNvSpPr>
            <a:spLocks noChangeShapeType="1"/>
          </p:cNvSpPr>
          <p:nvPr/>
        </p:nvSpPr>
        <p:spPr bwMode="auto">
          <a:xfrm flipH="1">
            <a:off x="1922860" y="334565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6" name="Line 284"/>
          <p:cNvSpPr>
            <a:spLocks noChangeShapeType="1"/>
          </p:cNvSpPr>
          <p:nvPr/>
        </p:nvSpPr>
        <p:spPr bwMode="auto">
          <a:xfrm flipH="1">
            <a:off x="1922860" y="327898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7" name="Line 285"/>
          <p:cNvSpPr>
            <a:spLocks noChangeShapeType="1"/>
          </p:cNvSpPr>
          <p:nvPr/>
        </p:nvSpPr>
        <p:spPr bwMode="auto">
          <a:xfrm flipH="1">
            <a:off x="1922860" y="324207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8" name="Line 286"/>
          <p:cNvSpPr>
            <a:spLocks noChangeShapeType="1"/>
          </p:cNvSpPr>
          <p:nvPr/>
        </p:nvSpPr>
        <p:spPr bwMode="auto">
          <a:xfrm flipH="1">
            <a:off x="1922860" y="320635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19" name="Line 287"/>
          <p:cNvSpPr>
            <a:spLocks noChangeShapeType="1"/>
          </p:cNvSpPr>
          <p:nvPr/>
        </p:nvSpPr>
        <p:spPr bwMode="auto">
          <a:xfrm flipH="1">
            <a:off x="1922860" y="316944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0" name="Line 288"/>
          <p:cNvSpPr>
            <a:spLocks noChangeShapeType="1"/>
          </p:cNvSpPr>
          <p:nvPr/>
        </p:nvSpPr>
        <p:spPr bwMode="auto">
          <a:xfrm flipH="1">
            <a:off x="1922860" y="310157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1" name="Line 289"/>
          <p:cNvSpPr>
            <a:spLocks noChangeShapeType="1"/>
          </p:cNvSpPr>
          <p:nvPr/>
        </p:nvSpPr>
        <p:spPr bwMode="auto">
          <a:xfrm flipH="1">
            <a:off x="1922860" y="306586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2" name="Line 290"/>
          <p:cNvSpPr>
            <a:spLocks noChangeShapeType="1"/>
          </p:cNvSpPr>
          <p:nvPr/>
        </p:nvSpPr>
        <p:spPr bwMode="auto">
          <a:xfrm flipH="1">
            <a:off x="1922860" y="303490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3" name="Line 291"/>
          <p:cNvSpPr>
            <a:spLocks noChangeShapeType="1"/>
          </p:cNvSpPr>
          <p:nvPr/>
        </p:nvSpPr>
        <p:spPr bwMode="auto">
          <a:xfrm flipH="1">
            <a:off x="1922860" y="299799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4" name="Line 292"/>
          <p:cNvSpPr>
            <a:spLocks noChangeShapeType="1"/>
          </p:cNvSpPr>
          <p:nvPr/>
        </p:nvSpPr>
        <p:spPr bwMode="auto">
          <a:xfrm flipH="1">
            <a:off x="1922860" y="292536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5" name="Line 293"/>
          <p:cNvSpPr>
            <a:spLocks noChangeShapeType="1"/>
          </p:cNvSpPr>
          <p:nvPr/>
        </p:nvSpPr>
        <p:spPr bwMode="auto">
          <a:xfrm flipH="1">
            <a:off x="1922860" y="289441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6" name="Line 294"/>
          <p:cNvSpPr>
            <a:spLocks noChangeShapeType="1"/>
          </p:cNvSpPr>
          <p:nvPr/>
        </p:nvSpPr>
        <p:spPr bwMode="auto">
          <a:xfrm flipH="1">
            <a:off x="1922860" y="285750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7" name="Line 295"/>
          <p:cNvSpPr>
            <a:spLocks noChangeShapeType="1"/>
          </p:cNvSpPr>
          <p:nvPr/>
        </p:nvSpPr>
        <p:spPr bwMode="auto">
          <a:xfrm flipH="1">
            <a:off x="1922860" y="282178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8" name="Line 296"/>
          <p:cNvSpPr>
            <a:spLocks noChangeShapeType="1"/>
          </p:cNvSpPr>
          <p:nvPr/>
        </p:nvSpPr>
        <p:spPr bwMode="auto">
          <a:xfrm flipH="1">
            <a:off x="1922860" y="275391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29" name="Line 297"/>
          <p:cNvSpPr>
            <a:spLocks noChangeShapeType="1"/>
          </p:cNvSpPr>
          <p:nvPr/>
        </p:nvSpPr>
        <p:spPr bwMode="auto">
          <a:xfrm flipH="1">
            <a:off x="1922860" y="271700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0" name="Line 298"/>
          <p:cNvSpPr>
            <a:spLocks noChangeShapeType="1"/>
          </p:cNvSpPr>
          <p:nvPr/>
        </p:nvSpPr>
        <p:spPr bwMode="auto">
          <a:xfrm flipH="1">
            <a:off x="1922860" y="268128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1" name="Line 299"/>
          <p:cNvSpPr>
            <a:spLocks noChangeShapeType="1"/>
          </p:cNvSpPr>
          <p:nvPr/>
        </p:nvSpPr>
        <p:spPr bwMode="auto">
          <a:xfrm flipH="1">
            <a:off x="1922860" y="265033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2" name="Line 300"/>
          <p:cNvSpPr>
            <a:spLocks noChangeShapeType="1"/>
          </p:cNvSpPr>
          <p:nvPr/>
        </p:nvSpPr>
        <p:spPr bwMode="auto">
          <a:xfrm flipH="1">
            <a:off x="1922860" y="2576513"/>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3" name="Line 301"/>
          <p:cNvSpPr>
            <a:spLocks noChangeShapeType="1"/>
          </p:cNvSpPr>
          <p:nvPr/>
        </p:nvSpPr>
        <p:spPr bwMode="auto">
          <a:xfrm flipH="1">
            <a:off x="1922860" y="254079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4" name="Line 302"/>
          <p:cNvSpPr>
            <a:spLocks noChangeShapeType="1"/>
          </p:cNvSpPr>
          <p:nvPr/>
        </p:nvSpPr>
        <p:spPr bwMode="auto">
          <a:xfrm flipH="1">
            <a:off x="1922860" y="2509838"/>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5" name="Line 303"/>
          <p:cNvSpPr>
            <a:spLocks noChangeShapeType="1"/>
          </p:cNvSpPr>
          <p:nvPr/>
        </p:nvSpPr>
        <p:spPr bwMode="auto">
          <a:xfrm flipH="1">
            <a:off x="1922860" y="2472929"/>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6" name="Line 304"/>
          <p:cNvSpPr>
            <a:spLocks noChangeShapeType="1"/>
          </p:cNvSpPr>
          <p:nvPr/>
        </p:nvSpPr>
        <p:spPr bwMode="auto">
          <a:xfrm flipH="1">
            <a:off x="1922860" y="240625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7" name="Line 305"/>
          <p:cNvSpPr>
            <a:spLocks noChangeShapeType="1"/>
          </p:cNvSpPr>
          <p:nvPr/>
        </p:nvSpPr>
        <p:spPr bwMode="auto">
          <a:xfrm flipH="1">
            <a:off x="1922860" y="2369344"/>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8" name="Line 306"/>
          <p:cNvSpPr>
            <a:spLocks noChangeShapeType="1"/>
          </p:cNvSpPr>
          <p:nvPr/>
        </p:nvSpPr>
        <p:spPr bwMode="auto">
          <a:xfrm flipH="1">
            <a:off x="1922860" y="233243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39" name="Line 307"/>
          <p:cNvSpPr>
            <a:spLocks noChangeShapeType="1"/>
          </p:cNvSpPr>
          <p:nvPr/>
        </p:nvSpPr>
        <p:spPr bwMode="auto">
          <a:xfrm flipH="1">
            <a:off x="1922860" y="229671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0" name="Line 308"/>
          <p:cNvSpPr>
            <a:spLocks noChangeShapeType="1"/>
          </p:cNvSpPr>
          <p:nvPr/>
        </p:nvSpPr>
        <p:spPr bwMode="auto">
          <a:xfrm flipH="1">
            <a:off x="1922860" y="2228850"/>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1" name="Line 309"/>
          <p:cNvSpPr>
            <a:spLocks noChangeShapeType="1"/>
          </p:cNvSpPr>
          <p:nvPr/>
        </p:nvSpPr>
        <p:spPr bwMode="auto">
          <a:xfrm flipH="1">
            <a:off x="1922860" y="219194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2" name="Line 310"/>
          <p:cNvSpPr>
            <a:spLocks noChangeShapeType="1"/>
          </p:cNvSpPr>
          <p:nvPr/>
        </p:nvSpPr>
        <p:spPr bwMode="auto">
          <a:xfrm flipH="1">
            <a:off x="1922860" y="2162175"/>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3" name="Line 311"/>
          <p:cNvSpPr>
            <a:spLocks noChangeShapeType="1"/>
          </p:cNvSpPr>
          <p:nvPr/>
        </p:nvSpPr>
        <p:spPr bwMode="auto">
          <a:xfrm flipH="1">
            <a:off x="1922860" y="2125266"/>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4" name="Line 312"/>
          <p:cNvSpPr>
            <a:spLocks noChangeShapeType="1"/>
          </p:cNvSpPr>
          <p:nvPr/>
        </p:nvSpPr>
        <p:spPr bwMode="auto">
          <a:xfrm flipH="1">
            <a:off x="1922860" y="2051447"/>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5" name="Line 313"/>
          <p:cNvSpPr>
            <a:spLocks noChangeShapeType="1"/>
          </p:cNvSpPr>
          <p:nvPr/>
        </p:nvSpPr>
        <p:spPr bwMode="auto">
          <a:xfrm flipH="1">
            <a:off x="1922860" y="2021681"/>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6" name="Line 314"/>
          <p:cNvSpPr>
            <a:spLocks noChangeShapeType="1"/>
          </p:cNvSpPr>
          <p:nvPr/>
        </p:nvSpPr>
        <p:spPr bwMode="auto">
          <a:xfrm flipH="1">
            <a:off x="1922860" y="1984772"/>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7" name="Line 315"/>
          <p:cNvSpPr>
            <a:spLocks noChangeShapeType="1"/>
          </p:cNvSpPr>
          <p:nvPr/>
        </p:nvSpPr>
        <p:spPr bwMode="auto">
          <a:xfrm flipH="1">
            <a:off x="1922860" y="1947863"/>
            <a:ext cx="33338"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8" name="Line 316"/>
          <p:cNvSpPr>
            <a:spLocks noChangeShapeType="1"/>
          </p:cNvSpPr>
          <p:nvPr/>
        </p:nvSpPr>
        <p:spPr bwMode="auto">
          <a:xfrm flipH="1">
            <a:off x="1905001" y="5403056"/>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49" name="Rectangle 317"/>
          <p:cNvSpPr>
            <a:spLocks noChangeArrowheads="1"/>
          </p:cNvSpPr>
          <p:nvPr/>
        </p:nvSpPr>
        <p:spPr bwMode="auto">
          <a:xfrm>
            <a:off x="1792506" y="5330429"/>
            <a:ext cx="182742"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0</a:t>
            </a:r>
          </a:p>
        </p:txBody>
      </p:sp>
      <p:sp>
        <p:nvSpPr>
          <p:cNvPr id="44350" name="Line 318"/>
          <p:cNvSpPr>
            <a:spLocks noChangeShapeType="1"/>
          </p:cNvSpPr>
          <p:nvPr/>
        </p:nvSpPr>
        <p:spPr bwMode="auto">
          <a:xfrm flipH="1">
            <a:off x="1905001" y="5232797"/>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51" name="Rectangle 319"/>
          <p:cNvSpPr>
            <a:spLocks noChangeArrowheads="1"/>
          </p:cNvSpPr>
          <p:nvPr/>
        </p:nvSpPr>
        <p:spPr bwMode="auto">
          <a:xfrm>
            <a:off x="1792506" y="5160169"/>
            <a:ext cx="182742"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a:t>
            </a:r>
          </a:p>
        </p:txBody>
      </p:sp>
      <p:sp>
        <p:nvSpPr>
          <p:cNvPr id="44352" name="Line 320"/>
          <p:cNvSpPr>
            <a:spLocks noChangeShapeType="1"/>
          </p:cNvSpPr>
          <p:nvPr/>
        </p:nvSpPr>
        <p:spPr bwMode="auto">
          <a:xfrm flipH="1">
            <a:off x="1905001" y="5055394"/>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53" name="Rectangle 321"/>
          <p:cNvSpPr>
            <a:spLocks noChangeArrowheads="1"/>
          </p:cNvSpPr>
          <p:nvPr/>
        </p:nvSpPr>
        <p:spPr bwMode="auto">
          <a:xfrm>
            <a:off x="1746843" y="498276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10</a:t>
            </a:r>
          </a:p>
        </p:txBody>
      </p:sp>
      <p:sp>
        <p:nvSpPr>
          <p:cNvPr id="44354" name="Line 322"/>
          <p:cNvSpPr>
            <a:spLocks noChangeShapeType="1"/>
          </p:cNvSpPr>
          <p:nvPr/>
        </p:nvSpPr>
        <p:spPr bwMode="auto">
          <a:xfrm flipH="1">
            <a:off x="1905001" y="4885135"/>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55" name="Rectangle 323"/>
          <p:cNvSpPr>
            <a:spLocks noChangeArrowheads="1"/>
          </p:cNvSpPr>
          <p:nvPr/>
        </p:nvSpPr>
        <p:spPr bwMode="auto">
          <a:xfrm>
            <a:off x="1746843" y="481131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15</a:t>
            </a:r>
          </a:p>
        </p:txBody>
      </p:sp>
      <p:sp>
        <p:nvSpPr>
          <p:cNvPr id="44356" name="Line 324"/>
          <p:cNvSpPr>
            <a:spLocks noChangeShapeType="1"/>
          </p:cNvSpPr>
          <p:nvPr/>
        </p:nvSpPr>
        <p:spPr bwMode="auto">
          <a:xfrm flipH="1">
            <a:off x="1905001" y="4707731"/>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57" name="Rectangle 325"/>
          <p:cNvSpPr>
            <a:spLocks noChangeArrowheads="1"/>
          </p:cNvSpPr>
          <p:nvPr/>
        </p:nvSpPr>
        <p:spPr bwMode="auto">
          <a:xfrm>
            <a:off x="1746843" y="4635104"/>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20</a:t>
            </a:r>
          </a:p>
        </p:txBody>
      </p:sp>
      <p:sp>
        <p:nvSpPr>
          <p:cNvPr id="44358" name="Line 326"/>
          <p:cNvSpPr>
            <a:spLocks noChangeShapeType="1"/>
          </p:cNvSpPr>
          <p:nvPr/>
        </p:nvSpPr>
        <p:spPr bwMode="auto">
          <a:xfrm flipH="1">
            <a:off x="1905001" y="4530329"/>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59" name="Rectangle 327"/>
          <p:cNvSpPr>
            <a:spLocks noChangeArrowheads="1"/>
          </p:cNvSpPr>
          <p:nvPr/>
        </p:nvSpPr>
        <p:spPr bwMode="auto">
          <a:xfrm>
            <a:off x="1746843" y="4457700"/>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25</a:t>
            </a:r>
          </a:p>
        </p:txBody>
      </p:sp>
      <p:sp>
        <p:nvSpPr>
          <p:cNvPr id="44360" name="Line 328"/>
          <p:cNvSpPr>
            <a:spLocks noChangeShapeType="1"/>
          </p:cNvSpPr>
          <p:nvPr/>
        </p:nvSpPr>
        <p:spPr bwMode="auto">
          <a:xfrm flipH="1">
            <a:off x="1905001" y="4360069"/>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61" name="Rectangle 329"/>
          <p:cNvSpPr>
            <a:spLocks noChangeArrowheads="1"/>
          </p:cNvSpPr>
          <p:nvPr/>
        </p:nvSpPr>
        <p:spPr bwMode="auto">
          <a:xfrm>
            <a:off x="1746843" y="4286250"/>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30</a:t>
            </a:r>
          </a:p>
        </p:txBody>
      </p:sp>
      <p:sp>
        <p:nvSpPr>
          <p:cNvPr id="44362" name="Line 330"/>
          <p:cNvSpPr>
            <a:spLocks noChangeShapeType="1"/>
          </p:cNvSpPr>
          <p:nvPr/>
        </p:nvSpPr>
        <p:spPr bwMode="auto">
          <a:xfrm flipH="1">
            <a:off x="1905001" y="4182666"/>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63" name="Rectangle 331"/>
          <p:cNvSpPr>
            <a:spLocks noChangeArrowheads="1"/>
          </p:cNvSpPr>
          <p:nvPr/>
        </p:nvSpPr>
        <p:spPr bwMode="auto">
          <a:xfrm>
            <a:off x="1746843" y="4110038"/>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35</a:t>
            </a:r>
          </a:p>
        </p:txBody>
      </p:sp>
      <p:sp>
        <p:nvSpPr>
          <p:cNvPr id="44364" name="Line 332"/>
          <p:cNvSpPr>
            <a:spLocks noChangeShapeType="1"/>
          </p:cNvSpPr>
          <p:nvPr/>
        </p:nvSpPr>
        <p:spPr bwMode="auto">
          <a:xfrm flipH="1">
            <a:off x="1905001" y="4011216"/>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65" name="Rectangle 333"/>
          <p:cNvSpPr>
            <a:spLocks noChangeArrowheads="1"/>
          </p:cNvSpPr>
          <p:nvPr/>
        </p:nvSpPr>
        <p:spPr bwMode="auto">
          <a:xfrm>
            <a:off x="1746843" y="3938588"/>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40</a:t>
            </a:r>
          </a:p>
        </p:txBody>
      </p:sp>
      <p:sp>
        <p:nvSpPr>
          <p:cNvPr id="44366" name="Line 334"/>
          <p:cNvSpPr>
            <a:spLocks noChangeShapeType="1"/>
          </p:cNvSpPr>
          <p:nvPr/>
        </p:nvSpPr>
        <p:spPr bwMode="auto">
          <a:xfrm flipH="1">
            <a:off x="1905001" y="3835004"/>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67" name="Rectangle 335"/>
          <p:cNvSpPr>
            <a:spLocks noChangeArrowheads="1"/>
          </p:cNvSpPr>
          <p:nvPr/>
        </p:nvSpPr>
        <p:spPr bwMode="auto">
          <a:xfrm>
            <a:off x="1746843" y="3761185"/>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45</a:t>
            </a:r>
          </a:p>
        </p:txBody>
      </p:sp>
      <p:sp>
        <p:nvSpPr>
          <p:cNvPr id="44368" name="Line 336"/>
          <p:cNvSpPr>
            <a:spLocks noChangeShapeType="1"/>
          </p:cNvSpPr>
          <p:nvPr/>
        </p:nvSpPr>
        <p:spPr bwMode="auto">
          <a:xfrm flipH="1">
            <a:off x="1905001" y="3657600"/>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69" name="Rectangle 337"/>
          <p:cNvSpPr>
            <a:spLocks noChangeArrowheads="1"/>
          </p:cNvSpPr>
          <p:nvPr/>
        </p:nvSpPr>
        <p:spPr bwMode="auto">
          <a:xfrm>
            <a:off x="1746843" y="3584972"/>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50</a:t>
            </a:r>
          </a:p>
        </p:txBody>
      </p:sp>
      <p:sp>
        <p:nvSpPr>
          <p:cNvPr id="44370" name="Line 338"/>
          <p:cNvSpPr>
            <a:spLocks noChangeShapeType="1"/>
          </p:cNvSpPr>
          <p:nvPr/>
        </p:nvSpPr>
        <p:spPr bwMode="auto">
          <a:xfrm flipH="1">
            <a:off x="1905001" y="3486150"/>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71" name="Rectangle 339"/>
          <p:cNvSpPr>
            <a:spLocks noChangeArrowheads="1"/>
          </p:cNvSpPr>
          <p:nvPr/>
        </p:nvSpPr>
        <p:spPr bwMode="auto">
          <a:xfrm>
            <a:off x="1746843" y="3413522"/>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55</a:t>
            </a:r>
          </a:p>
        </p:txBody>
      </p:sp>
      <p:sp>
        <p:nvSpPr>
          <p:cNvPr id="44372" name="Line 340"/>
          <p:cNvSpPr>
            <a:spLocks noChangeShapeType="1"/>
          </p:cNvSpPr>
          <p:nvPr/>
        </p:nvSpPr>
        <p:spPr bwMode="auto">
          <a:xfrm flipH="1">
            <a:off x="1905001" y="3309938"/>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73" name="Rectangle 341"/>
          <p:cNvSpPr>
            <a:spLocks noChangeArrowheads="1"/>
          </p:cNvSpPr>
          <p:nvPr/>
        </p:nvSpPr>
        <p:spPr bwMode="auto">
          <a:xfrm>
            <a:off x="1746843" y="3236119"/>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60</a:t>
            </a:r>
          </a:p>
        </p:txBody>
      </p:sp>
      <p:sp>
        <p:nvSpPr>
          <p:cNvPr id="44374" name="Line 342"/>
          <p:cNvSpPr>
            <a:spLocks noChangeShapeType="1"/>
          </p:cNvSpPr>
          <p:nvPr/>
        </p:nvSpPr>
        <p:spPr bwMode="auto">
          <a:xfrm flipH="1">
            <a:off x="1905001" y="3138488"/>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75" name="Rectangle 343"/>
          <p:cNvSpPr>
            <a:spLocks noChangeArrowheads="1"/>
          </p:cNvSpPr>
          <p:nvPr/>
        </p:nvSpPr>
        <p:spPr bwMode="auto">
          <a:xfrm>
            <a:off x="1746843" y="3065860"/>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65</a:t>
            </a:r>
          </a:p>
        </p:txBody>
      </p:sp>
      <p:sp>
        <p:nvSpPr>
          <p:cNvPr id="44376" name="Line 344"/>
          <p:cNvSpPr>
            <a:spLocks noChangeShapeType="1"/>
          </p:cNvSpPr>
          <p:nvPr/>
        </p:nvSpPr>
        <p:spPr bwMode="auto">
          <a:xfrm flipH="1">
            <a:off x="1905001" y="2961085"/>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77" name="Rectangle 345"/>
          <p:cNvSpPr>
            <a:spLocks noChangeArrowheads="1"/>
          </p:cNvSpPr>
          <p:nvPr/>
        </p:nvSpPr>
        <p:spPr bwMode="auto">
          <a:xfrm>
            <a:off x="1746843" y="2888456"/>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70</a:t>
            </a:r>
          </a:p>
        </p:txBody>
      </p:sp>
      <p:sp>
        <p:nvSpPr>
          <p:cNvPr id="44378" name="Line 346"/>
          <p:cNvSpPr>
            <a:spLocks noChangeShapeType="1"/>
          </p:cNvSpPr>
          <p:nvPr/>
        </p:nvSpPr>
        <p:spPr bwMode="auto">
          <a:xfrm flipH="1">
            <a:off x="1905001" y="2784872"/>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79" name="Rectangle 347"/>
          <p:cNvSpPr>
            <a:spLocks noChangeArrowheads="1"/>
          </p:cNvSpPr>
          <p:nvPr/>
        </p:nvSpPr>
        <p:spPr bwMode="auto">
          <a:xfrm>
            <a:off x="1746843" y="2711054"/>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75</a:t>
            </a:r>
          </a:p>
        </p:txBody>
      </p:sp>
      <p:sp>
        <p:nvSpPr>
          <p:cNvPr id="44380" name="Line 348"/>
          <p:cNvSpPr>
            <a:spLocks noChangeShapeType="1"/>
          </p:cNvSpPr>
          <p:nvPr/>
        </p:nvSpPr>
        <p:spPr bwMode="auto">
          <a:xfrm flipH="1">
            <a:off x="1905001" y="2613422"/>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81" name="Rectangle 349"/>
          <p:cNvSpPr>
            <a:spLocks noChangeArrowheads="1"/>
          </p:cNvSpPr>
          <p:nvPr/>
        </p:nvSpPr>
        <p:spPr bwMode="auto">
          <a:xfrm>
            <a:off x="1746843" y="2540794"/>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80</a:t>
            </a:r>
          </a:p>
        </p:txBody>
      </p:sp>
      <p:sp>
        <p:nvSpPr>
          <p:cNvPr id="44382" name="Line 350"/>
          <p:cNvSpPr>
            <a:spLocks noChangeShapeType="1"/>
          </p:cNvSpPr>
          <p:nvPr/>
        </p:nvSpPr>
        <p:spPr bwMode="auto">
          <a:xfrm flipH="1">
            <a:off x="1905001" y="2436019"/>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83" name="Rectangle 351"/>
          <p:cNvSpPr>
            <a:spLocks noChangeArrowheads="1"/>
          </p:cNvSpPr>
          <p:nvPr/>
        </p:nvSpPr>
        <p:spPr bwMode="auto">
          <a:xfrm>
            <a:off x="1746843" y="236339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85</a:t>
            </a:r>
          </a:p>
        </p:txBody>
      </p:sp>
      <p:sp>
        <p:nvSpPr>
          <p:cNvPr id="44384" name="Line 352"/>
          <p:cNvSpPr>
            <a:spLocks noChangeShapeType="1"/>
          </p:cNvSpPr>
          <p:nvPr/>
        </p:nvSpPr>
        <p:spPr bwMode="auto">
          <a:xfrm flipH="1">
            <a:off x="1905001" y="2265760"/>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85" name="Rectangle 353"/>
          <p:cNvSpPr>
            <a:spLocks noChangeArrowheads="1"/>
          </p:cNvSpPr>
          <p:nvPr/>
        </p:nvSpPr>
        <p:spPr bwMode="auto">
          <a:xfrm>
            <a:off x="1746843" y="2193131"/>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90</a:t>
            </a:r>
          </a:p>
        </p:txBody>
      </p:sp>
      <p:sp>
        <p:nvSpPr>
          <p:cNvPr id="44386" name="Line 354"/>
          <p:cNvSpPr>
            <a:spLocks noChangeShapeType="1"/>
          </p:cNvSpPr>
          <p:nvPr/>
        </p:nvSpPr>
        <p:spPr bwMode="auto">
          <a:xfrm flipH="1">
            <a:off x="1905001" y="2088356"/>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87" name="Rectangle 355"/>
          <p:cNvSpPr>
            <a:spLocks noChangeArrowheads="1"/>
          </p:cNvSpPr>
          <p:nvPr/>
        </p:nvSpPr>
        <p:spPr bwMode="auto">
          <a:xfrm>
            <a:off x="1746843" y="2015729"/>
            <a:ext cx="22602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95</a:t>
            </a:r>
          </a:p>
        </p:txBody>
      </p:sp>
      <p:sp>
        <p:nvSpPr>
          <p:cNvPr id="44388" name="Line 356"/>
          <p:cNvSpPr>
            <a:spLocks noChangeShapeType="1"/>
          </p:cNvSpPr>
          <p:nvPr/>
        </p:nvSpPr>
        <p:spPr bwMode="auto">
          <a:xfrm flipH="1">
            <a:off x="1905001" y="1912144"/>
            <a:ext cx="51197"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89" name="Rectangle 357"/>
          <p:cNvSpPr>
            <a:spLocks noChangeArrowheads="1"/>
          </p:cNvSpPr>
          <p:nvPr/>
        </p:nvSpPr>
        <p:spPr bwMode="auto">
          <a:xfrm>
            <a:off x="1703563" y="1838325"/>
            <a:ext cx="269304" cy="162065"/>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00">
                <a:solidFill>
                  <a:srgbClr val="FFFFFF"/>
                </a:solidFill>
              </a:rPr>
              <a:t>100</a:t>
            </a:r>
          </a:p>
        </p:txBody>
      </p:sp>
      <p:sp>
        <p:nvSpPr>
          <p:cNvPr id="44390" name="Rectangle 358"/>
          <p:cNvSpPr>
            <a:spLocks noChangeArrowheads="1"/>
          </p:cNvSpPr>
          <p:nvPr/>
        </p:nvSpPr>
        <p:spPr bwMode="auto">
          <a:xfrm rot="-5400000">
            <a:off x="980106" y="3515749"/>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4391" name="Line 359"/>
          <p:cNvSpPr>
            <a:spLocks noChangeShapeType="1"/>
          </p:cNvSpPr>
          <p:nvPr/>
        </p:nvSpPr>
        <p:spPr bwMode="auto">
          <a:xfrm flipV="1">
            <a:off x="19728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2" name="Line 360"/>
          <p:cNvSpPr>
            <a:spLocks noChangeShapeType="1"/>
          </p:cNvSpPr>
          <p:nvPr/>
        </p:nvSpPr>
        <p:spPr bwMode="auto">
          <a:xfrm flipV="1">
            <a:off x="19895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3" name="Line 361"/>
          <p:cNvSpPr>
            <a:spLocks noChangeShapeType="1"/>
          </p:cNvSpPr>
          <p:nvPr/>
        </p:nvSpPr>
        <p:spPr bwMode="auto">
          <a:xfrm flipV="1">
            <a:off x="205740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4" name="Line 362"/>
          <p:cNvSpPr>
            <a:spLocks noChangeShapeType="1"/>
          </p:cNvSpPr>
          <p:nvPr/>
        </p:nvSpPr>
        <p:spPr bwMode="auto">
          <a:xfrm flipV="1">
            <a:off x="20681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5" name="Line 363"/>
          <p:cNvSpPr>
            <a:spLocks noChangeShapeType="1"/>
          </p:cNvSpPr>
          <p:nvPr/>
        </p:nvSpPr>
        <p:spPr bwMode="auto">
          <a:xfrm flipV="1">
            <a:off x="208597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6" name="Line 364"/>
          <p:cNvSpPr>
            <a:spLocks noChangeShapeType="1"/>
          </p:cNvSpPr>
          <p:nvPr/>
        </p:nvSpPr>
        <p:spPr bwMode="auto">
          <a:xfrm flipV="1">
            <a:off x="22324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7" name="Line 365"/>
          <p:cNvSpPr>
            <a:spLocks noChangeShapeType="1"/>
          </p:cNvSpPr>
          <p:nvPr/>
        </p:nvSpPr>
        <p:spPr bwMode="auto">
          <a:xfrm flipV="1">
            <a:off x="22490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8" name="Line 366"/>
          <p:cNvSpPr>
            <a:spLocks noChangeShapeType="1"/>
          </p:cNvSpPr>
          <p:nvPr/>
        </p:nvSpPr>
        <p:spPr bwMode="auto">
          <a:xfrm flipV="1">
            <a:off x="228242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399" name="Line 367"/>
          <p:cNvSpPr>
            <a:spLocks noChangeShapeType="1"/>
          </p:cNvSpPr>
          <p:nvPr/>
        </p:nvSpPr>
        <p:spPr bwMode="auto">
          <a:xfrm flipV="1">
            <a:off x="23336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0" name="Line 368"/>
          <p:cNvSpPr>
            <a:spLocks noChangeShapeType="1"/>
          </p:cNvSpPr>
          <p:nvPr/>
        </p:nvSpPr>
        <p:spPr bwMode="auto">
          <a:xfrm flipV="1">
            <a:off x="23562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1" name="Line 369"/>
          <p:cNvSpPr>
            <a:spLocks noChangeShapeType="1"/>
          </p:cNvSpPr>
          <p:nvPr/>
        </p:nvSpPr>
        <p:spPr bwMode="auto">
          <a:xfrm flipV="1">
            <a:off x="23681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2" name="Line 370"/>
          <p:cNvSpPr>
            <a:spLocks noChangeShapeType="1"/>
          </p:cNvSpPr>
          <p:nvPr/>
        </p:nvSpPr>
        <p:spPr bwMode="auto">
          <a:xfrm flipV="1">
            <a:off x="239553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3" name="Line 371"/>
          <p:cNvSpPr>
            <a:spLocks noChangeShapeType="1"/>
          </p:cNvSpPr>
          <p:nvPr/>
        </p:nvSpPr>
        <p:spPr bwMode="auto">
          <a:xfrm flipV="1">
            <a:off x="24062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4" name="Line 372"/>
          <p:cNvSpPr>
            <a:spLocks noChangeShapeType="1"/>
          </p:cNvSpPr>
          <p:nvPr/>
        </p:nvSpPr>
        <p:spPr bwMode="auto">
          <a:xfrm flipV="1">
            <a:off x="24395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5" name="Line 373"/>
          <p:cNvSpPr>
            <a:spLocks noChangeShapeType="1"/>
          </p:cNvSpPr>
          <p:nvPr/>
        </p:nvSpPr>
        <p:spPr bwMode="auto">
          <a:xfrm flipV="1">
            <a:off x="24634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6" name="Line 374"/>
          <p:cNvSpPr>
            <a:spLocks noChangeShapeType="1"/>
          </p:cNvSpPr>
          <p:nvPr/>
        </p:nvSpPr>
        <p:spPr bwMode="auto">
          <a:xfrm flipV="1">
            <a:off x="24800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7" name="Line 375"/>
          <p:cNvSpPr>
            <a:spLocks noChangeShapeType="1"/>
          </p:cNvSpPr>
          <p:nvPr/>
        </p:nvSpPr>
        <p:spPr bwMode="auto">
          <a:xfrm flipV="1">
            <a:off x="254793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8" name="Line 376"/>
          <p:cNvSpPr>
            <a:spLocks noChangeShapeType="1"/>
          </p:cNvSpPr>
          <p:nvPr/>
        </p:nvSpPr>
        <p:spPr bwMode="auto">
          <a:xfrm flipV="1">
            <a:off x="257651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09" name="Line 377"/>
          <p:cNvSpPr>
            <a:spLocks noChangeShapeType="1"/>
          </p:cNvSpPr>
          <p:nvPr/>
        </p:nvSpPr>
        <p:spPr bwMode="auto">
          <a:xfrm flipV="1">
            <a:off x="27443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0" name="Line 378"/>
          <p:cNvSpPr>
            <a:spLocks noChangeShapeType="1"/>
          </p:cNvSpPr>
          <p:nvPr/>
        </p:nvSpPr>
        <p:spPr bwMode="auto">
          <a:xfrm flipV="1">
            <a:off x="27562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1" name="Line 379"/>
          <p:cNvSpPr>
            <a:spLocks noChangeShapeType="1"/>
          </p:cNvSpPr>
          <p:nvPr/>
        </p:nvSpPr>
        <p:spPr bwMode="auto">
          <a:xfrm flipV="1">
            <a:off x="27682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2" name="Line 380"/>
          <p:cNvSpPr>
            <a:spLocks noChangeShapeType="1"/>
          </p:cNvSpPr>
          <p:nvPr/>
        </p:nvSpPr>
        <p:spPr bwMode="auto">
          <a:xfrm flipV="1">
            <a:off x="27908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3" name="Line 381"/>
          <p:cNvSpPr>
            <a:spLocks noChangeShapeType="1"/>
          </p:cNvSpPr>
          <p:nvPr/>
        </p:nvSpPr>
        <p:spPr bwMode="auto">
          <a:xfrm flipV="1">
            <a:off x="28801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4" name="Line 382"/>
          <p:cNvSpPr>
            <a:spLocks noChangeShapeType="1"/>
          </p:cNvSpPr>
          <p:nvPr/>
        </p:nvSpPr>
        <p:spPr bwMode="auto">
          <a:xfrm flipV="1">
            <a:off x="29634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5" name="Line 383"/>
          <p:cNvSpPr>
            <a:spLocks noChangeShapeType="1"/>
          </p:cNvSpPr>
          <p:nvPr/>
        </p:nvSpPr>
        <p:spPr bwMode="auto">
          <a:xfrm flipV="1">
            <a:off x="300990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6" name="Line 384"/>
          <p:cNvSpPr>
            <a:spLocks noChangeShapeType="1"/>
          </p:cNvSpPr>
          <p:nvPr/>
        </p:nvSpPr>
        <p:spPr bwMode="auto">
          <a:xfrm flipV="1">
            <a:off x="31063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7" name="Line 385"/>
          <p:cNvSpPr>
            <a:spLocks noChangeShapeType="1"/>
          </p:cNvSpPr>
          <p:nvPr/>
        </p:nvSpPr>
        <p:spPr bwMode="auto">
          <a:xfrm flipV="1">
            <a:off x="31563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8" name="Line 386"/>
          <p:cNvSpPr>
            <a:spLocks noChangeShapeType="1"/>
          </p:cNvSpPr>
          <p:nvPr/>
        </p:nvSpPr>
        <p:spPr bwMode="auto">
          <a:xfrm flipV="1">
            <a:off x="32301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19" name="Line 387"/>
          <p:cNvSpPr>
            <a:spLocks noChangeShapeType="1"/>
          </p:cNvSpPr>
          <p:nvPr/>
        </p:nvSpPr>
        <p:spPr bwMode="auto">
          <a:xfrm flipV="1">
            <a:off x="3292079" y="5385197"/>
            <a:ext cx="0" cy="1785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0" name="Line 388"/>
          <p:cNvSpPr>
            <a:spLocks noChangeShapeType="1"/>
          </p:cNvSpPr>
          <p:nvPr/>
        </p:nvSpPr>
        <p:spPr bwMode="auto">
          <a:xfrm flipV="1">
            <a:off x="3301604" y="1905001"/>
            <a:ext cx="0" cy="3498056"/>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4421" name="Line 389"/>
          <p:cNvSpPr>
            <a:spLocks noChangeShapeType="1"/>
          </p:cNvSpPr>
          <p:nvPr/>
        </p:nvSpPr>
        <p:spPr bwMode="auto">
          <a:xfrm flipV="1">
            <a:off x="3314700" y="5391151"/>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2" name="Line 390"/>
          <p:cNvSpPr>
            <a:spLocks noChangeShapeType="1"/>
          </p:cNvSpPr>
          <p:nvPr/>
        </p:nvSpPr>
        <p:spPr bwMode="auto">
          <a:xfrm flipV="1">
            <a:off x="33254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3" name="Line 391"/>
          <p:cNvSpPr>
            <a:spLocks noChangeShapeType="1"/>
          </p:cNvSpPr>
          <p:nvPr/>
        </p:nvSpPr>
        <p:spPr bwMode="auto">
          <a:xfrm flipV="1">
            <a:off x="33373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4" name="Line 392"/>
          <p:cNvSpPr>
            <a:spLocks noChangeShapeType="1"/>
          </p:cNvSpPr>
          <p:nvPr/>
        </p:nvSpPr>
        <p:spPr bwMode="auto">
          <a:xfrm flipV="1">
            <a:off x="34897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5" name="Line 393"/>
          <p:cNvSpPr>
            <a:spLocks noChangeShapeType="1"/>
          </p:cNvSpPr>
          <p:nvPr/>
        </p:nvSpPr>
        <p:spPr bwMode="auto">
          <a:xfrm flipV="1">
            <a:off x="35111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6" name="Line 394"/>
          <p:cNvSpPr>
            <a:spLocks noChangeShapeType="1"/>
          </p:cNvSpPr>
          <p:nvPr/>
        </p:nvSpPr>
        <p:spPr bwMode="auto">
          <a:xfrm flipV="1">
            <a:off x="35849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7" name="Line 395"/>
          <p:cNvSpPr>
            <a:spLocks noChangeShapeType="1"/>
          </p:cNvSpPr>
          <p:nvPr/>
        </p:nvSpPr>
        <p:spPr bwMode="auto">
          <a:xfrm flipV="1">
            <a:off x="36016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8" name="Line 396"/>
          <p:cNvSpPr>
            <a:spLocks noChangeShapeType="1"/>
          </p:cNvSpPr>
          <p:nvPr/>
        </p:nvSpPr>
        <p:spPr bwMode="auto">
          <a:xfrm flipV="1">
            <a:off x="374808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29" name="Line 397"/>
          <p:cNvSpPr>
            <a:spLocks noChangeShapeType="1"/>
          </p:cNvSpPr>
          <p:nvPr/>
        </p:nvSpPr>
        <p:spPr bwMode="auto">
          <a:xfrm flipV="1">
            <a:off x="37921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0" name="Line 398"/>
          <p:cNvSpPr>
            <a:spLocks noChangeShapeType="1"/>
          </p:cNvSpPr>
          <p:nvPr/>
        </p:nvSpPr>
        <p:spPr bwMode="auto">
          <a:xfrm flipV="1">
            <a:off x="3815954" y="5391151"/>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1" name="Line 399"/>
          <p:cNvSpPr>
            <a:spLocks noChangeShapeType="1"/>
          </p:cNvSpPr>
          <p:nvPr/>
        </p:nvSpPr>
        <p:spPr bwMode="auto">
          <a:xfrm flipV="1">
            <a:off x="388262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2" name="Line 400"/>
          <p:cNvSpPr>
            <a:spLocks noChangeShapeType="1"/>
          </p:cNvSpPr>
          <p:nvPr/>
        </p:nvSpPr>
        <p:spPr bwMode="auto">
          <a:xfrm flipV="1">
            <a:off x="39112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3" name="Line 401"/>
          <p:cNvSpPr>
            <a:spLocks noChangeShapeType="1"/>
          </p:cNvSpPr>
          <p:nvPr/>
        </p:nvSpPr>
        <p:spPr bwMode="auto">
          <a:xfrm flipV="1">
            <a:off x="39350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4" name="Line 402"/>
          <p:cNvSpPr>
            <a:spLocks noChangeShapeType="1"/>
          </p:cNvSpPr>
          <p:nvPr/>
        </p:nvSpPr>
        <p:spPr bwMode="auto">
          <a:xfrm flipV="1">
            <a:off x="39850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5" name="Line 403"/>
          <p:cNvSpPr>
            <a:spLocks noChangeShapeType="1"/>
          </p:cNvSpPr>
          <p:nvPr/>
        </p:nvSpPr>
        <p:spPr bwMode="auto">
          <a:xfrm flipV="1">
            <a:off x="40064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6" name="Line 404"/>
          <p:cNvSpPr>
            <a:spLocks noChangeShapeType="1"/>
          </p:cNvSpPr>
          <p:nvPr/>
        </p:nvSpPr>
        <p:spPr bwMode="auto">
          <a:xfrm flipV="1">
            <a:off x="40195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7" name="Line 405"/>
          <p:cNvSpPr>
            <a:spLocks noChangeShapeType="1"/>
          </p:cNvSpPr>
          <p:nvPr/>
        </p:nvSpPr>
        <p:spPr bwMode="auto">
          <a:xfrm flipV="1">
            <a:off x="40302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8" name="Line 406"/>
          <p:cNvSpPr>
            <a:spLocks noChangeShapeType="1"/>
          </p:cNvSpPr>
          <p:nvPr/>
        </p:nvSpPr>
        <p:spPr bwMode="auto">
          <a:xfrm flipV="1">
            <a:off x="40588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39" name="Line 407"/>
          <p:cNvSpPr>
            <a:spLocks noChangeShapeType="1"/>
          </p:cNvSpPr>
          <p:nvPr/>
        </p:nvSpPr>
        <p:spPr bwMode="auto">
          <a:xfrm flipV="1">
            <a:off x="40969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0" name="Line 408"/>
          <p:cNvSpPr>
            <a:spLocks noChangeShapeType="1"/>
          </p:cNvSpPr>
          <p:nvPr/>
        </p:nvSpPr>
        <p:spPr bwMode="auto">
          <a:xfrm flipV="1">
            <a:off x="41040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1" name="Line 409"/>
          <p:cNvSpPr>
            <a:spLocks noChangeShapeType="1"/>
          </p:cNvSpPr>
          <p:nvPr/>
        </p:nvSpPr>
        <p:spPr bwMode="auto">
          <a:xfrm flipV="1">
            <a:off x="41302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2" name="Line 410"/>
          <p:cNvSpPr>
            <a:spLocks noChangeShapeType="1"/>
          </p:cNvSpPr>
          <p:nvPr/>
        </p:nvSpPr>
        <p:spPr bwMode="auto">
          <a:xfrm flipV="1">
            <a:off x="414932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3" name="Line 411"/>
          <p:cNvSpPr>
            <a:spLocks noChangeShapeType="1"/>
          </p:cNvSpPr>
          <p:nvPr/>
        </p:nvSpPr>
        <p:spPr bwMode="auto">
          <a:xfrm flipV="1">
            <a:off x="41540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4" name="Line 412"/>
          <p:cNvSpPr>
            <a:spLocks noChangeShapeType="1"/>
          </p:cNvSpPr>
          <p:nvPr/>
        </p:nvSpPr>
        <p:spPr bwMode="auto">
          <a:xfrm flipV="1">
            <a:off x="41993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5" name="Line 413"/>
          <p:cNvSpPr>
            <a:spLocks noChangeShapeType="1"/>
          </p:cNvSpPr>
          <p:nvPr/>
        </p:nvSpPr>
        <p:spPr bwMode="auto">
          <a:xfrm flipV="1">
            <a:off x="42564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6" name="Line 414"/>
          <p:cNvSpPr>
            <a:spLocks noChangeShapeType="1"/>
          </p:cNvSpPr>
          <p:nvPr/>
        </p:nvSpPr>
        <p:spPr bwMode="auto">
          <a:xfrm flipV="1">
            <a:off x="43231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7" name="Line 415"/>
          <p:cNvSpPr>
            <a:spLocks noChangeShapeType="1"/>
          </p:cNvSpPr>
          <p:nvPr/>
        </p:nvSpPr>
        <p:spPr bwMode="auto">
          <a:xfrm flipV="1">
            <a:off x="435768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8" name="Line 416"/>
          <p:cNvSpPr>
            <a:spLocks noChangeShapeType="1"/>
          </p:cNvSpPr>
          <p:nvPr/>
        </p:nvSpPr>
        <p:spPr bwMode="auto">
          <a:xfrm flipV="1">
            <a:off x="43731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49" name="Line 417"/>
          <p:cNvSpPr>
            <a:spLocks noChangeShapeType="1"/>
          </p:cNvSpPr>
          <p:nvPr/>
        </p:nvSpPr>
        <p:spPr bwMode="auto">
          <a:xfrm flipV="1">
            <a:off x="44017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0" name="Line 418"/>
          <p:cNvSpPr>
            <a:spLocks noChangeShapeType="1"/>
          </p:cNvSpPr>
          <p:nvPr/>
        </p:nvSpPr>
        <p:spPr bwMode="auto">
          <a:xfrm flipV="1">
            <a:off x="44255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1" name="Line 419"/>
          <p:cNvSpPr>
            <a:spLocks noChangeShapeType="1"/>
          </p:cNvSpPr>
          <p:nvPr/>
        </p:nvSpPr>
        <p:spPr bwMode="auto">
          <a:xfrm flipV="1">
            <a:off x="44422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2" name="Line 420"/>
          <p:cNvSpPr>
            <a:spLocks noChangeShapeType="1"/>
          </p:cNvSpPr>
          <p:nvPr/>
        </p:nvSpPr>
        <p:spPr bwMode="auto">
          <a:xfrm flipV="1">
            <a:off x="44684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3" name="Line 421"/>
          <p:cNvSpPr>
            <a:spLocks noChangeShapeType="1"/>
          </p:cNvSpPr>
          <p:nvPr/>
        </p:nvSpPr>
        <p:spPr bwMode="auto">
          <a:xfrm flipV="1">
            <a:off x="448151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4" name="Line 422"/>
          <p:cNvSpPr>
            <a:spLocks noChangeShapeType="1"/>
          </p:cNvSpPr>
          <p:nvPr/>
        </p:nvSpPr>
        <p:spPr bwMode="auto">
          <a:xfrm flipV="1">
            <a:off x="449222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5" name="Line 423"/>
          <p:cNvSpPr>
            <a:spLocks noChangeShapeType="1"/>
          </p:cNvSpPr>
          <p:nvPr/>
        </p:nvSpPr>
        <p:spPr bwMode="auto">
          <a:xfrm flipV="1">
            <a:off x="460533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6" name="Line 424"/>
          <p:cNvSpPr>
            <a:spLocks noChangeShapeType="1"/>
          </p:cNvSpPr>
          <p:nvPr/>
        </p:nvSpPr>
        <p:spPr bwMode="auto">
          <a:xfrm flipV="1">
            <a:off x="46184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7" name="Line 425"/>
          <p:cNvSpPr>
            <a:spLocks noChangeShapeType="1"/>
          </p:cNvSpPr>
          <p:nvPr/>
        </p:nvSpPr>
        <p:spPr bwMode="auto">
          <a:xfrm flipV="1">
            <a:off x="46231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8" name="Line 426"/>
          <p:cNvSpPr>
            <a:spLocks noChangeShapeType="1"/>
          </p:cNvSpPr>
          <p:nvPr/>
        </p:nvSpPr>
        <p:spPr bwMode="auto">
          <a:xfrm flipV="1">
            <a:off x="4638675" y="5391151"/>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59" name="Line 427"/>
          <p:cNvSpPr>
            <a:spLocks noChangeShapeType="1"/>
          </p:cNvSpPr>
          <p:nvPr/>
        </p:nvSpPr>
        <p:spPr bwMode="auto">
          <a:xfrm flipV="1">
            <a:off x="46517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0" name="Line 428"/>
          <p:cNvSpPr>
            <a:spLocks noChangeShapeType="1"/>
          </p:cNvSpPr>
          <p:nvPr/>
        </p:nvSpPr>
        <p:spPr bwMode="auto">
          <a:xfrm flipV="1">
            <a:off x="46803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1" name="Line 429"/>
          <p:cNvSpPr>
            <a:spLocks noChangeShapeType="1"/>
          </p:cNvSpPr>
          <p:nvPr/>
        </p:nvSpPr>
        <p:spPr bwMode="auto">
          <a:xfrm flipV="1">
            <a:off x="47017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2" name="Line 430"/>
          <p:cNvSpPr>
            <a:spLocks noChangeShapeType="1"/>
          </p:cNvSpPr>
          <p:nvPr/>
        </p:nvSpPr>
        <p:spPr bwMode="auto">
          <a:xfrm flipV="1">
            <a:off x="48041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3" name="Line 431"/>
          <p:cNvSpPr>
            <a:spLocks noChangeShapeType="1"/>
          </p:cNvSpPr>
          <p:nvPr/>
        </p:nvSpPr>
        <p:spPr bwMode="auto">
          <a:xfrm flipV="1">
            <a:off x="48303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4" name="Line 432"/>
          <p:cNvSpPr>
            <a:spLocks noChangeShapeType="1"/>
          </p:cNvSpPr>
          <p:nvPr/>
        </p:nvSpPr>
        <p:spPr bwMode="auto">
          <a:xfrm flipV="1">
            <a:off x="48589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5" name="Line 433"/>
          <p:cNvSpPr>
            <a:spLocks noChangeShapeType="1"/>
          </p:cNvSpPr>
          <p:nvPr/>
        </p:nvSpPr>
        <p:spPr bwMode="auto">
          <a:xfrm flipV="1">
            <a:off x="48756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6" name="Line 434"/>
          <p:cNvSpPr>
            <a:spLocks noChangeShapeType="1"/>
          </p:cNvSpPr>
          <p:nvPr/>
        </p:nvSpPr>
        <p:spPr bwMode="auto">
          <a:xfrm flipV="1">
            <a:off x="49327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7" name="Line 435"/>
          <p:cNvSpPr>
            <a:spLocks noChangeShapeType="1"/>
          </p:cNvSpPr>
          <p:nvPr/>
        </p:nvSpPr>
        <p:spPr bwMode="auto">
          <a:xfrm flipV="1">
            <a:off x="494347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8" name="Line 436"/>
          <p:cNvSpPr>
            <a:spLocks noChangeShapeType="1"/>
          </p:cNvSpPr>
          <p:nvPr/>
        </p:nvSpPr>
        <p:spPr bwMode="auto">
          <a:xfrm flipV="1">
            <a:off x="49827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69" name="Line 437"/>
          <p:cNvSpPr>
            <a:spLocks noChangeShapeType="1"/>
          </p:cNvSpPr>
          <p:nvPr/>
        </p:nvSpPr>
        <p:spPr bwMode="auto">
          <a:xfrm flipV="1">
            <a:off x="5051822" y="5391151"/>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0" name="Line 438"/>
          <p:cNvSpPr>
            <a:spLocks noChangeShapeType="1"/>
          </p:cNvSpPr>
          <p:nvPr/>
        </p:nvSpPr>
        <p:spPr bwMode="auto">
          <a:xfrm flipV="1">
            <a:off x="5080397" y="5385197"/>
            <a:ext cx="0" cy="1785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1" name="Line 439"/>
          <p:cNvSpPr>
            <a:spLocks noChangeShapeType="1"/>
          </p:cNvSpPr>
          <p:nvPr/>
        </p:nvSpPr>
        <p:spPr bwMode="auto">
          <a:xfrm flipV="1">
            <a:off x="51244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2" name="Line 440"/>
          <p:cNvSpPr>
            <a:spLocks noChangeShapeType="1"/>
          </p:cNvSpPr>
          <p:nvPr/>
        </p:nvSpPr>
        <p:spPr bwMode="auto">
          <a:xfrm flipV="1">
            <a:off x="51804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3" name="Line 441"/>
          <p:cNvSpPr>
            <a:spLocks noChangeShapeType="1"/>
          </p:cNvSpPr>
          <p:nvPr/>
        </p:nvSpPr>
        <p:spPr bwMode="auto">
          <a:xfrm flipV="1">
            <a:off x="51970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4" name="Line 442"/>
          <p:cNvSpPr>
            <a:spLocks noChangeShapeType="1"/>
          </p:cNvSpPr>
          <p:nvPr/>
        </p:nvSpPr>
        <p:spPr bwMode="auto">
          <a:xfrm flipV="1">
            <a:off x="52256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5" name="Line 443"/>
          <p:cNvSpPr>
            <a:spLocks noChangeShapeType="1"/>
          </p:cNvSpPr>
          <p:nvPr/>
        </p:nvSpPr>
        <p:spPr bwMode="auto">
          <a:xfrm flipV="1">
            <a:off x="52589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6" name="Line 444"/>
          <p:cNvSpPr>
            <a:spLocks noChangeShapeType="1"/>
          </p:cNvSpPr>
          <p:nvPr/>
        </p:nvSpPr>
        <p:spPr bwMode="auto">
          <a:xfrm flipV="1">
            <a:off x="5270897" y="4512469"/>
            <a:ext cx="0" cy="890588"/>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4477" name="Line 445"/>
          <p:cNvSpPr>
            <a:spLocks noChangeShapeType="1"/>
          </p:cNvSpPr>
          <p:nvPr/>
        </p:nvSpPr>
        <p:spPr bwMode="auto">
          <a:xfrm flipV="1">
            <a:off x="528161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8" name="Line 446"/>
          <p:cNvSpPr>
            <a:spLocks noChangeShapeType="1"/>
          </p:cNvSpPr>
          <p:nvPr/>
        </p:nvSpPr>
        <p:spPr bwMode="auto">
          <a:xfrm flipV="1">
            <a:off x="52875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79" name="Line 447"/>
          <p:cNvSpPr>
            <a:spLocks noChangeShapeType="1"/>
          </p:cNvSpPr>
          <p:nvPr/>
        </p:nvSpPr>
        <p:spPr bwMode="auto">
          <a:xfrm flipV="1">
            <a:off x="52947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0" name="Line 448"/>
          <p:cNvSpPr>
            <a:spLocks noChangeShapeType="1"/>
          </p:cNvSpPr>
          <p:nvPr/>
        </p:nvSpPr>
        <p:spPr bwMode="auto">
          <a:xfrm flipV="1">
            <a:off x="531018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1" name="Line 449"/>
          <p:cNvSpPr>
            <a:spLocks noChangeShapeType="1"/>
          </p:cNvSpPr>
          <p:nvPr/>
        </p:nvSpPr>
        <p:spPr bwMode="auto">
          <a:xfrm flipV="1">
            <a:off x="53161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2" name="Line 450"/>
          <p:cNvSpPr>
            <a:spLocks noChangeShapeType="1"/>
          </p:cNvSpPr>
          <p:nvPr/>
        </p:nvSpPr>
        <p:spPr bwMode="auto">
          <a:xfrm flipV="1">
            <a:off x="53435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3" name="Line 451"/>
          <p:cNvSpPr>
            <a:spLocks noChangeShapeType="1"/>
          </p:cNvSpPr>
          <p:nvPr/>
        </p:nvSpPr>
        <p:spPr bwMode="auto">
          <a:xfrm flipV="1">
            <a:off x="53947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4" name="Line 452"/>
          <p:cNvSpPr>
            <a:spLocks noChangeShapeType="1"/>
          </p:cNvSpPr>
          <p:nvPr/>
        </p:nvSpPr>
        <p:spPr bwMode="auto">
          <a:xfrm flipV="1">
            <a:off x="54113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5" name="Line 453"/>
          <p:cNvSpPr>
            <a:spLocks noChangeShapeType="1"/>
          </p:cNvSpPr>
          <p:nvPr/>
        </p:nvSpPr>
        <p:spPr bwMode="auto">
          <a:xfrm flipV="1">
            <a:off x="54471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6" name="Line 454"/>
          <p:cNvSpPr>
            <a:spLocks noChangeShapeType="1"/>
          </p:cNvSpPr>
          <p:nvPr/>
        </p:nvSpPr>
        <p:spPr bwMode="auto">
          <a:xfrm flipV="1">
            <a:off x="54852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7" name="Line 455"/>
          <p:cNvSpPr>
            <a:spLocks noChangeShapeType="1"/>
          </p:cNvSpPr>
          <p:nvPr/>
        </p:nvSpPr>
        <p:spPr bwMode="auto">
          <a:xfrm flipV="1">
            <a:off x="54959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8" name="Line 456"/>
          <p:cNvSpPr>
            <a:spLocks noChangeShapeType="1"/>
          </p:cNvSpPr>
          <p:nvPr/>
        </p:nvSpPr>
        <p:spPr bwMode="auto">
          <a:xfrm flipV="1">
            <a:off x="55090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89" name="Line 457"/>
          <p:cNvSpPr>
            <a:spLocks noChangeShapeType="1"/>
          </p:cNvSpPr>
          <p:nvPr/>
        </p:nvSpPr>
        <p:spPr bwMode="auto">
          <a:xfrm flipV="1">
            <a:off x="55185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0" name="Line 458"/>
          <p:cNvSpPr>
            <a:spLocks noChangeShapeType="1"/>
          </p:cNvSpPr>
          <p:nvPr/>
        </p:nvSpPr>
        <p:spPr bwMode="auto">
          <a:xfrm flipV="1">
            <a:off x="55518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1" name="Line 459"/>
          <p:cNvSpPr>
            <a:spLocks noChangeShapeType="1"/>
          </p:cNvSpPr>
          <p:nvPr/>
        </p:nvSpPr>
        <p:spPr bwMode="auto">
          <a:xfrm flipV="1">
            <a:off x="55923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2" name="Line 460"/>
          <p:cNvSpPr>
            <a:spLocks noChangeShapeType="1"/>
          </p:cNvSpPr>
          <p:nvPr/>
        </p:nvSpPr>
        <p:spPr bwMode="auto">
          <a:xfrm flipV="1">
            <a:off x="56090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3" name="Line 461"/>
          <p:cNvSpPr>
            <a:spLocks noChangeShapeType="1"/>
          </p:cNvSpPr>
          <p:nvPr/>
        </p:nvSpPr>
        <p:spPr bwMode="auto">
          <a:xfrm flipV="1">
            <a:off x="56197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4" name="Line 462"/>
          <p:cNvSpPr>
            <a:spLocks noChangeShapeType="1"/>
          </p:cNvSpPr>
          <p:nvPr/>
        </p:nvSpPr>
        <p:spPr bwMode="auto">
          <a:xfrm flipV="1">
            <a:off x="56257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5" name="Line 463"/>
          <p:cNvSpPr>
            <a:spLocks noChangeShapeType="1"/>
          </p:cNvSpPr>
          <p:nvPr/>
        </p:nvSpPr>
        <p:spPr bwMode="auto">
          <a:xfrm flipV="1">
            <a:off x="56376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6" name="Line 464"/>
          <p:cNvSpPr>
            <a:spLocks noChangeShapeType="1"/>
          </p:cNvSpPr>
          <p:nvPr/>
        </p:nvSpPr>
        <p:spPr bwMode="auto">
          <a:xfrm flipV="1">
            <a:off x="56483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7" name="Line 465"/>
          <p:cNvSpPr>
            <a:spLocks noChangeShapeType="1"/>
          </p:cNvSpPr>
          <p:nvPr/>
        </p:nvSpPr>
        <p:spPr bwMode="auto">
          <a:xfrm flipV="1">
            <a:off x="568166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8" name="Line 466"/>
          <p:cNvSpPr>
            <a:spLocks noChangeShapeType="1"/>
          </p:cNvSpPr>
          <p:nvPr/>
        </p:nvSpPr>
        <p:spPr bwMode="auto">
          <a:xfrm flipV="1">
            <a:off x="57328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499" name="Line 467"/>
          <p:cNvSpPr>
            <a:spLocks noChangeShapeType="1"/>
          </p:cNvSpPr>
          <p:nvPr/>
        </p:nvSpPr>
        <p:spPr bwMode="auto">
          <a:xfrm flipV="1">
            <a:off x="57614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0" name="Line 468"/>
          <p:cNvSpPr>
            <a:spLocks noChangeShapeType="1"/>
          </p:cNvSpPr>
          <p:nvPr/>
        </p:nvSpPr>
        <p:spPr bwMode="auto">
          <a:xfrm flipV="1">
            <a:off x="57852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1" name="Line 469"/>
          <p:cNvSpPr>
            <a:spLocks noChangeShapeType="1"/>
          </p:cNvSpPr>
          <p:nvPr/>
        </p:nvSpPr>
        <p:spPr bwMode="auto">
          <a:xfrm flipV="1">
            <a:off x="58007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2" name="Line 470"/>
          <p:cNvSpPr>
            <a:spLocks noChangeShapeType="1"/>
          </p:cNvSpPr>
          <p:nvPr/>
        </p:nvSpPr>
        <p:spPr bwMode="auto">
          <a:xfrm flipV="1">
            <a:off x="58114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3" name="Line 471"/>
          <p:cNvSpPr>
            <a:spLocks noChangeShapeType="1"/>
          </p:cNvSpPr>
          <p:nvPr/>
        </p:nvSpPr>
        <p:spPr bwMode="auto">
          <a:xfrm flipV="1">
            <a:off x="58233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4" name="Line 472"/>
          <p:cNvSpPr>
            <a:spLocks noChangeShapeType="1"/>
          </p:cNvSpPr>
          <p:nvPr/>
        </p:nvSpPr>
        <p:spPr bwMode="auto">
          <a:xfrm flipV="1">
            <a:off x="583406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5" name="Line 473"/>
          <p:cNvSpPr>
            <a:spLocks noChangeShapeType="1"/>
          </p:cNvSpPr>
          <p:nvPr/>
        </p:nvSpPr>
        <p:spPr bwMode="auto">
          <a:xfrm flipV="1">
            <a:off x="58471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6" name="Line 474"/>
          <p:cNvSpPr>
            <a:spLocks noChangeShapeType="1"/>
          </p:cNvSpPr>
          <p:nvPr/>
        </p:nvSpPr>
        <p:spPr bwMode="auto">
          <a:xfrm flipV="1">
            <a:off x="58566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7" name="Line 475"/>
          <p:cNvSpPr>
            <a:spLocks noChangeShapeType="1"/>
          </p:cNvSpPr>
          <p:nvPr/>
        </p:nvSpPr>
        <p:spPr bwMode="auto">
          <a:xfrm flipV="1">
            <a:off x="59185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8" name="Line 476"/>
          <p:cNvSpPr>
            <a:spLocks noChangeShapeType="1"/>
          </p:cNvSpPr>
          <p:nvPr/>
        </p:nvSpPr>
        <p:spPr bwMode="auto">
          <a:xfrm flipV="1">
            <a:off x="59531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09" name="Line 477"/>
          <p:cNvSpPr>
            <a:spLocks noChangeShapeType="1"/>
          </p:cNvSpPr>
          <p:nvPr/>
        </p:nvSpPr>
        <p:spPr bwMode="auto">
          <a:xfrm flipV="1">
            <a:off x="596384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0" name="Line 478"/>
          <p:cNvSpPr>
            <a:spLocks noChangeShapeType="1"/>
          </p:cNvSpPr>
          <p:nvPr/>
        </p:nvSpPr>
        <p:spPr bwMode="auto">
          <a:xfrm flipV="1">
            <a:off x="59805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1" name="Line 479"/>
          <p:cNvSpPr>
            <a:spLocks noChangeShapeType="1"/>
          </p:cNvSpPr>
          <p:nvPr/>
        </p:nvSpPr>
        <p:spPr bwMode="auto">
          <a:xfrm flipV="1">
            <a:off x="59971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2" name="Line 480"/>
          <p:cNvSpPr>
            <a:spLocks noChangeShapeType="1"/>
          </p:cNvSpPr>
          <p:nvPr/>
        </p:nvSpPr>
        <p:spPr bwMode="auto">
          <a:xfrm flipV="1">
            <a:off x="60257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3" name="Line 481"/>
          <p:cNvSpPr>
            <a:spLocks noChangeShapeType="1"/>
          </p:cNvSpPr>
          <p:nvPr/>
        </p:nvSpPr>
        <p:spPr bwMode="auto">
          <a:xfrm flipV="1">
            <a:off x="60424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4" name="Line 482"/>
          <p:cNvSpPr>
            <a:spLocks noChangeShapeType="1"/>
          </p:cNvSpPr>
          <p:nvPr/>
        </p:nvSpPr>
        <p:spPr bwMode="auto">
          <a:xfrm flipV="1">
            <a:off x="6048375" y="5391151"/>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5" name="Line 483"/>
          <p:cNvSpPr>
            <a:spLocks noChangeShapeType="1"/>
          </p:cNvSpPr>
          <p:nvPr/>
        </p:nvSpPr>
        <p:spPr bwMode="auto">
          <a:xfrm flipV="1">
            <a:off x="60614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6" name="Line 484"/>
          <p:cNvSpPr>
            <a:spLocks noChangeShapeType="1"/>
          </p:cNvSpPr>
          <p:nvPr/>
        </p:nvSpPr>
        <p:spPr bwMode="auto">
          <a:xfrm flipV="1">
            <a:off x="60662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7" name="Line 485"/>
          <p:cNvSpPr>
            <a:spLocks noChangeShapeType="1"/>
          </p:cNvSpPr>
          <p:nvPr/>
        </p:nvSpPr>
        <p:spPr bwMode="auto">
          <a:xfrm flipV="1">
            <a:off x="60769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8" name="Line 486"/>
          <p:cNvSpPr>
            <a:spLocks noChangeShapeType="1"/>
          </p:cNvSpPr>
          <p:nvPr/>
        </p:nvSpPr>
        <p:spPr bwMode="auto">
          <a:xfrm flipV="1">
            <a:off x="611028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19" name="Line 487"/>
          <p:cNvSpPr>
            <a:spLocks noChangeShapeType="1"/>
          </p:cNvSpPr>
          <p:nvPr/>
        </p:nvSpPr>
        <p:spPr bwMode="auto">
          <a:xfrm flipV="1">
            <a:off x="61495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0" name="Line 488"/>
          <p:cNvSpPr>
            <a:spLocks noChangeShapeType="1"/>
          </p:cNvSpPr>
          <p:nvPr/>
        </p:nvSpPr>
        <p:spPr bwMode="auto">
          <a:xfrm flipV="1">
            <a:off x="61614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1" name="Line 489"/>
          <p:cNvSpPr>
            <a:spLocks noChangeShapeType="1"/>
          </p:cNvSpPr>
          <p:nvPr/>
        </p:nvSpPr>
        <p:spPr bwMode="auto">
          <a:xfrm flipV="1">
            <a:off x="617220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2" name="Line 490"/>
          <p:cNvSpPr>
            <a:spLocks noChangeShapeType="1"/>
          </p:cNvSpPr>
          <p:nvPr/>
        </p:nvSpPr>
        <p:spPr bwMode="auto">
          <a:xfrm flipV="1">
            <a:off x="61852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3" name="Line 491"/>
          <p:cNvSpPr>
            <a:spLocks noChangeShapeType="1"/>
          </p:cNvSpPr>
          <p:nvPr/>
        </p:nvSpPr>
        <p:spPr bwMode="auto">
          <a:xfrm flipV="1">
            <a:off x="62293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4" name="Line 492"/>
          <p:cNvSpPr>
            <a:spLocks noChangeShapeType="1"/>
          </p:cNvSpPr>
          <p:nvPr/>
        </p:nvSpPr>
        <p:spPr bwMode="auto">
          <a:xfrm flipV="1">
            <a:off x="62472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5" name="Line 493"/>
          <p:cNvSpPr>
            <a:spLocks noChangeShapeType="1"/>
          </p:cNvSpPr>
          <p:nvPr/>
        </p:nvSpPr>
        <p:spPr bwMode="auto">
          <a:xfrm flipV="1">
            <a:off x="626268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6" name="Line 494"/>
          <p:cNvSpPr>
            <a:spLocks noChangeShapeType="1"/>
          </p:cNvSpPr>
          <p:nvPr/>
        </p:nvSpPr>
        <p:spPr bwMode="auto">
          <a:xfrm flipV="1">
            <a:off x="62805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7" name="Line 495"/>
          <p:cNvSpPr>
            <a:spLocks noChangeShapeType="1"/>
          </p:cNvSpPr>
          <p:nvPr/>
        </p:nvSpPr>
        <p:spPr bwMode="auto">
          <a:xfrm flipV="1">
            <a:off x="62853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8" name="Line 496"/>
          <p:cNvSpPr>
            <a:spLocks noChangeShapeType="1"/>
          </p:cNvSpPr>
          <p:nvPr/>
        </p:nvSpPr>
        <p:spPr bwMode="auto">
          <a:xfrm flipV="1">
            <a:off x="62960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29" name="Line 497"/>
          <p:cNvSpPr>
            <a:spLocks noChangeShapeType="1"/>
          </p:cNvSpPr>
          <p:nvPr/>
        </p:nvSpPr>
        <p:spPr bwMode="auto">
          <a:xfrm flipV="1">
            <a:off x="63091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0" name="Line 498"/>
          <p:cNvSpPr>
            <a:spLocks noChangeShapeType="1"/>
          </p:cNvSpPr>
          <p:nvPr/>
        </p:nvSpPr>
        <p:spPr bwMode="auto">
          <a:xfrm flipV="1">
            <a:off x="63186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1" name="Line 499"/>
          <p:cNvSpPr>
            <a:spLocks noChangeShapeType="1"/>
          </p:cNvSpPr>
          <p:nvPr/>
        </p:nvSpPr>
        <p:spPr bwMode="auto">
          <a:xfrm flipV="1">
            <a:off x="63376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2" name="Line 500"/>
          <p:cNvSpPr>
            <a:spLocks noChangeShapeType="1"/>
          </p:cNvSpPr>
          <p:nvPr/>
        </p:nvSpPr>
        <p:spPr bwMode="auto">
          <a:xfrm flipV="1">
            <a:off x="63424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3" name="Line 501"/>
          <p:cNvSpPr>
            <a:spLocks noChangeShapeType="1"/>
          </p:cNvSpPr>
          <p:nvPr/>
        </p:nvSpPr>
        <p:spPr bwMode="auto">
          <a:xfrm flipV="1">
            <a:off x="635317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4" name="Line 502"/>
          <p:cNvSpPr>
            <a:spLocks noChangeShapeType="1"/>
          </p:cNvSpPr>
          <p:nvPr/>
        </p:nvSpPr>
        <p:spPr bwMode="auto">
          <a:xfrm flipV="1">
            <a:off x="63710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5" name="Line 503"/>
          <p:cNvSpPr>
            <a:spLocks noChangeShapeType="1"/>
          </p:cNvSpPr>
          <p:nvPr/>
        </p:nvSpPr>
        <p:spPr bwMode="auto">
          <a:xfrm flipV="1">
            <a:off x="638651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6" name="Line 504"/>
          <p:cNvSpPr>
            <a:spLocks noChangeShapeType="1"/>
          </p:cNvSpPr>
          <p:nvPr/>
        </p:nvSpPr>
        <p:spPr bwMode="auto">
          <a:xfrm flipV="1">
            <a:off x="64615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7" name="Line 505"/>
          <p:cNvSpPr>
            <a:spLocks noChangeShapeType="1"/>
          </p:cNvSpPr>
          <p:nvPr/>
        </p:nvSpPr>
        <p:spPr bwMode="auto">
          <a:xfrm flipV="1">
            <a:off x="647700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8" name="Line 506"/>
          <p:cNvSpPr>
            <a:spLocks noChangeShapeType="1"/>
          </p:cNvSpPr>
          <p:nvPr/>
        </p:nvSpPr>
        <p:spPr bwMode="auto">
          <a:xfrm flipV="1">
            <a:off x="64877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39" name="Line 507"/>
          <p:cNvSpPr>
            <a:spLocks noChangeShapeType="1"/>
          </p:cNvSpPr>
          <p:nvPr/>
        </p:nvSpPr>
        <p:spPr bwMode="auto">
          <a:xfrm flipV="1">
            <a:off x="650557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0" name="Line 508"/>
          <p:cNvSpPr>
            <a:spLocks noChangeShapeType="1"/>
          </p:cNvSpPr>
          <p:nvPr/>
        </p:nvSpPr>
        <p:spPr bwMode="auto">
          <a:xfrm flipV="1">
            <a:off x="65234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1" name="Line 509"/>
          <p:cNvSpPr>
            <a:spLocks noChangeShapeType="1"/>
          </p:cNvSpPr>
          <p:nvPr/>
        </p:nvSpPr>
        <p:spPr bwMode="auto">
          <a:xfrm flipV="1">
            <a:off x="65329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2" name="Line 510"/>
          <p:cNvSpPr>
            <a:spLocks noChangeShapeType="1"/>
          </p:cNvSpPr>
          <p:nvPr/>
        </p:nvSpPr>
        <p:spPr bwMode="auto">
          <a:xfrm flipV="1">
            <a:off x="65448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3" name="Line 511"/>
          <p:cNvSpPr>
            <a:spLocks noChangeShapeType="1"/>
          </p:cNvSpPr>
          <p:nvPr/>
        </p:nvSpPr>
        <p:spPr bwMode="auto">
          <a:xfrm flipV="1">
            <a:off x="65782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4" name="Line 512"/>
          <p:cNvSpPr>
            <a:spLocks noChangeShapeType="1"/>
          </p:cNvSpPr>
          <p:nvPr/>
        </p:nvSpPr>
        <p:spPr bwMode="auto">
          <a:xfrm flipV="1">
            <a:off x="65853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5" name="Line 513"/>
          <p:cNvSpPr>
            <a:spLocks noChangeShapeType="1"/>
          </p:cNvSpPr>
          <p:nvPr/>
        </p:nvSpPr>
        <p:spPr bwMode="auto">
          <a:xfrm flipV="1">
            <a:off x="6606779"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6" name="Line 514"/>
          <p:cNvSpPr>
            <a:spLocks noChangeShapeType="1"/>
          </p:cNvSpPr>
          <p:nvPr/>
        </p:nvSpPr>
        <p:spPr bwMode="auto">
          <a:xfrm flipV="1">
            <a:off x="66186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7" name="Line 515"/>
          <p:cNvSpPr>
            <a:spLocks noChangeShapeType="1"/>
          </p:cNvSpPr>
          <p:nvPr/>
        </p:nvSpPr>
        <p:spPr bwMode="auto">
          <a:xfrm flipV="1">
            <a:off x="66520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8" name="Line 516"/>
          <p:cNvSpPr>
            <a:spLocks noChangeShapeType="1"/>
          </p:cNvSpPr>
          <p:nvPr/>
        </p:nvSpPr>
        <p:spPr bwMode="auto">
          <a:xfrm flipV="1">
            <a:off x="6668691"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49" name="Line 517"/>
          <p:cNvSpPr>
            <a:spLocks noChangeShapeType="1"/>
          </p:cNvSpPr>
          <p:nvPr/>
        </p:nvSpPr>
        <p:spPr bwMode="auto">
          <a:xfrm flipV="1">
            <a:off x="66853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0" name="Line 518"/>
          <p:cNvSpPr>
            <a:spLocks noChangeShapeType="1"/>
          </p:cNvSpPr>
          <p:nvPr/>
        </p:nvSpPr>
        <p:spPr bwMode="auto">
          <a:xfrm flipV="1">
            <a:off x="669726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1" name="Line 519"/>
          <p:cNvSpPr>
            <a:spLocks noChangeShapeType="1"/>
          </p:cNvSpPr>
          <p:nvPr/>
        </p:nvSpPr>
        <p:spPr bwMode="auto">
          <a:xfrm flipV="1">
            <a:off x="67091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2" name="Line 520"/>
          <p:cNvSpPr>
            <a:spLocks noChangeShapeType="1"/>
          </p:cNvSpPr>
          <p:nvPr/>
        </p:nvSpPr>
        <p:spPr bwMode="auto">
          <a:xfrm flipV="1">
            <a:off x="67186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3" name="Line 521"/>
          <p:cNvSpPr>
            <a:spLocks noChangeShapeType="1"/>
          </p:cNvSpPr>
          <p:nvPr/>
        </p:nvSpPr>
        <p:spPr bwMode="auto">
          <a:xfrm flipV="1">
            <a:off x="67377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4" name="Line 522"/>
          <p:cNvSpPr>
            <a:spLocks noChangeShapeType="1"/>
          </p:cNvSpPr>
          <p:nvPr/>
        </p:nvSpPr>
        <p:spPr bwMode="auto">
          <a:xfrm flipV="1">
            <a:off x="675322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5" name="Line 523"/>
          <p:cNvSpPr>
            <a:spLocks noChangeShapeType="1"/>
          </p:cNvSpPr>
          <p:nvPr/>
        </p:nvSpPr>
        <p:spPr bwMode="auto">
          <a:xfrm flipV="1">
            <a:off x="67758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6" name="Line 524"/>
          <p:cNvSpPr>
            <a:spLocks noChangeShapeType="1"/>
          </p:cNvSpPr>
          <p:nvPr/>
        </p:nvSpPr>
        <p:spPr bwMode="auto">
          <a:xfrm flipV="1">
            <a:off x="678180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7" name="Line 525"/>
          <p:cNvSpPr>
            <a:spLocks noChangeShapeType="1"/>
          </p:cNvSpPr>
          <p:nvPr/>
        </p:nvSpPr>
        <p:spPr bwMode="auto">
          <a:xfrm flipV="1">
            <a:off x="67925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8" name="Line 526"/>
          <p:cNvSpPr>
            <a:spLocks noChangeShapeType="1"/>
          </p:cNvSpPr>
          <p:nvPr/>
        </p:nvSpPr>
        <p:spPr bwMode="auto">
          <a:xfrm flipV="1">
            <a:off x="6815138"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59" name="Line 527"/>
          <p:cNvSpPr>
            <a:spLocks noChangeShapeType="1"/>
          </p:cNvSpPr>
          <p:nvPr/>
        </p:nvSpPr>
        <p:spPr bwMode="auto">
          <a:xfrm flipV="1">
            <a:off x="682585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0" name="Line 528"/>
          <p:cNvSpPr>
            <a:spLocks noChangeShapeType="1"/>
          </p:cNvSpPr>
          <p:nvPr/>
        </p:nvSpPr>
        <p:spPr bwMode="auto">
          <a:xfrm flipV="1">
            <a:off x="68377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1" name="Line 529"/>
          <p:cNvSpPr>
            <a:spLocks noChangeShapeType="1"/>
          </p:cNvSpPr>
          <p:nvPr/>
        </p:nvSpPr>
        <p:spPr bwMode="auto">
          <a:xfrm flipV="1">
            <a:off x="686633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2" name="Line 530"/>
          <p:cNvSpPr>
            <a:spLocks noChangeShapeType="1"/>
          </p:cNvSpPr>
          <p:nvPr/>
        </p:nvSpPr>
        <p:spPr bwMode="auto">
          <a:xfrm flipV="1">
            <a:off x="6883004"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3" name="Line 531"/>
          <p:cNvSpPr>
            <a:spLocks noChangeShapeType="1"/>
          </p:cNvSpPr>
          <p:nvPr/>
        </p:nvSpPr>
        <p:spPr bwMode="auto">
          <a:xfrm flipV="1">
            <a:off x="68996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4" name="Line 532"/>
          <p:cNvSpPr>
            <a:spLocks noChangeShapeType="1"/>
          </p:cNvSpPr>
          <p:nvPr/>
        </p:nvSpPr>
        <p:spPr bwMode="auto">
          <a:xfrm flipV="1">
            <a:off x="69234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5" name="Line 533"/>
          <p:cNvSpPr>
            <a:spLocks noChangeShapeType="1"/>
          </p:cNvSpPr>
          <p:nvPr/>
        </p:nvSpPr>
        <p:spPr bwMode="auto">
          <a:xfrm flipV="1">
            <a:off x="6938963"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6" name="Line 534"/>
          <p:cNvSpPr>
            <a:spLocks noChangeShapeType="1"/>
          </p:cNvSpPr>
          <p:nvPr/>
        </p:nvSpPr>
        <p:spPr bwMode="auto">
          <a:xfrm flipV="1">
            <a:off x="695206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7" name="Line 535"/>
          <p:cNvSpPr>
            <a:spLocks noChangeShapeType="1"/>
          </p:cNvSpPr>
          <p:nvPr/>
        </p:nvSpPr>
        <p:spPr bwMode="auto">
          <a:xfrm flipV="1">
            <a:off x="69615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8" name="Line 536"/>
          <p:cNvSpPr>
            <a:spLocks noChangeShapeType="1"/>
          </p:cNvSpPr>
          <p:nvPr/>
        </p:nvSpPr>
        <p:spPr bwMode="auto">
          <a:xfrm flipV="1">
            <a:off x="698539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69" name="Line 537"/>
          <p:cNvSpPr>
            <a:spLocks noChangeShapeType="1"/>
          </p:cNvSpPr>
          <p:nvPr/>
        </p:nvSpPr>
        <p:spPr bwMode="auto">
          <a:xfrm flipV="1">
            <a:off x="69949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0" name="Line 538"/>
          <p:cNvSpPr>
            <a:spLocks noChangeShapeType="1"/>
          </p:cNvSpPr>
          <p:nvPr/>
        </p:nvSpPr>
        <p:spPr bwMode="auto">
          <a:xfrm flipV="1">
            <a:off x="701397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1" name="Line 539"/>
          <p:cNvSpPr>
            <a:spLocks noChangeShapeType="1"/>
          </p:cNvSpPr>
          <p:nvPr/>
        </p:nvSpPr>
        <p:spPr bwMode="auto">
          <a:xfrm flipV="1">
            <a:off x="702945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2" name="Line 540"/>
          <p:cNvSpPr>
            <a:spLocks noChangeShapeType="1"/>
          </p:cNvSpPr>
          <p:nvPr/>
        </p:nvSpPr>
        <p:spPr bwMode="auto">
          <a:xfrm flipV="1">
            <a:off x="7035404" y="5348289"/>
            <a:ext cx="0" cy="547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3" name="Line 541"/>
          <p:cNvSpPr>
            <a:spLocks noChangeShapeType="1"/>
          </p:cNvSpPr>
          <p:nvPr/>
        </p:nvSpPr>
        <p:spPr bwMode="auto">
          <a:xfrm flipV="1">
            <a:off x="7052072" y="5293519"/>
            <a:ext cx="0" cy="10953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4" name="Line 542"/>
          <p:cNvSpPr>
            <a:spLocks noChangeShapeType="1"/>
          </p:cNvSpPr>
          <p:nvPr/>
        </p:nvSpPr>
        <p:spPr bwMode="auto">
          <a:xfrm flipV="1">
            <a:off x="7062788" y="5354242"/>
            <a:ext cx="0" cy="488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5" name="Line 543"/>
          <p:cNvSpPr>
            <a:spLocks noChangeShapeType="1"/>
          </p:cNvSpPr>
          <p:nvPr/>
        </p:nvSpPr>
        <p:spPr bwMode="auto">
          <a:xfrm flipV="1">
            <a:off x="7075885"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6" name="Line 544"/>
          <p:cNvSpPr>
            <a:spLocks noChangeShapeType="1"/>
          </p:cNvSpPr>
          <p:nvPr/>
        </p:nvSpPr>
        <p:spPr bwMode="auto">
          <a:xfrm flipV="1">
            <a:off x="71092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7" name="Line 545"/>
          <p:cNvSpPr>
            <a:spLocks noChangeShapeType="1"/>
          </p:cNvSpPr>
          <p:nvPr/>
        </p:nvSpPr>
        <p:spPr bwMode="auto">
          <a:xfrm flipV="1">
            <a:off x="7237810"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8" name="Line 546"/>
          <p:cNvSpPr>
            <a:spLocks noChangeShapeType="1"/>
          </p:cNvSpPr>
          <p:nvPr/>
        </p:nvSpPr>
        <p:spPr bwMode="auto">
          <a:xfrm flipV="1">
            <a:off x="7249716"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79" name="Line 547"/>
          <p:cNvSpPr>
            <a:spLocks noChangeShapeType="1"/>
          </p:cNvSpPr>
          <p:nvPr/>
        </p:nvSpPr>
        <p:spPr bwMode="auto">
          <a:xfrm flipV="1">
            <a:off x="7261622"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80" name="Line 548"/>
          <p:cNvSpPr>
            <a:spLocks noChangeShapeType="1"/>
          </p:cNvSpPr>
          <p:nvPr/>
        </p:nvSpPr>
        <p:spPr bwMode="auto">
          <a:xfrm flipV="1">
            <a:off x="7271147" y="5397105"/>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81" name="Rectangle 549"/>
          <p:cNvSpPr>
            <a:spLocks noChangeArrowheads="1"/>
          </p:cNvSpPr>
          <p:nvPr/>
        </p:nvSpPr>
        <p:spPr bwMode="auto">
          <a:xfrm>
            <a:off x="2976075" y="1593057"/>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271.2</a:t>
            </a:r>
          </a:p>
        </p:txBody>
      </p:sp>
      <p:sp>
        <p:nvSpPr>
          <p:cNvPr id="44582" name="Rectangle 550"/>
          <p:cNvSpPr>
            <a:spLocks noChangeArrowheads="1"/>
          </p:cNvSpPr>
          <p:nvPr/>
        </p:nvSpPr>
        <p:spPr bwMode="auto">
          <a:xfrm>
            <a:off x="4944179" y="4131469"/>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432.9</a:t>
            </a:r>
          </a:p>
        </p:txBody>
      </p:sp>
      <p:sp>
        <p:nvSpPr>
          <p:cNvPr id="44583" name="Rectangle 551"/>
          <p:cNvSpPr>
            <a:spLocks noChangeArrowheads="1"/>
          </p:cNvSpPr>
          <p:nvPr/>
        </p:nvSpPr>
        <p:spPr bwMode="auto">
          <a:xfrm>
            <a:off x="6899647" y="5166122"/>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579.3</a:t>
            </a:r>
          </a:p>
        </p:txBody>
      </p:sp>
      <p:sp>
        <p:nvSpPr>
          <p:cNvPr id="44584" name="Rectangle 552"/>
          <p:cNvSpPr>
            <a:spLocks noChangeArrowheads="1"/>
          </p:cNvSpPr>
          <p:nvPr/>
        </p:nvSpPr>
        <p:spPr bwMode="auto">
          <a:xfrm>
            <a:off x="3022377" y="5257800"/>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270.3</a:t>
            </a:r>
          </a:p>
        </p:txBody>
      </p:sp>
      <p:sp>
        <p:nvSpPr>
          <p:cNvPr id="44585" name="Line 553"/>
          <p:cNvSpPr>
            <a:spLocks noChangeShapeType="1"/>
          </p:cNvSpPr>
          <p:nvPr/>
        </p:nvSpPr>
        <p:spPr bwMode="auto">
          <a:xfrm flipH="1" flipV="1">
            <a:off x="3173016" y="5367339"/>
            <a:ext cx="119063"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86" name="Rectangle 554"/>
          <p:cNvSpPr>
            <a:spLocks noChangeArrowheads="1"/>
          </p:cNvSpPr>
          <p:nvPr/>
        </p:nvSpPr>
        <p:spPr bwMode="auto">
          <a:xfrm>
            <a:off x="4927377" y="5257800"/>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417.0</a:t>
            </a:r>
          </a:p>
        </p:txBody>
      </p:sp>
      <p:sp>
        <p:nvSpPr>
          <p:cNvPr id="44587" name="Rectangle 555"/>
          <p:cNvSpPr>
            <a:spLocks noChangeArrowheads="1"/>
          </p:cNvSpPr>
          <p:nvPr/>
        </p:nvSpPr>
        <p:spPr bwMode="auto">
          <a:xfrm>
            <a:off x="3280744" y="5263754"/>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272.2</a:t>
            </a:r>
          </a:p>
        </p:txBody>
      </p:sp>
      <p:sp>
        <p:nvSpPr>
          <p:cNvPr id="44588" name="Line 556"/>
          <p:cNvSpPr>
            <a:spLocks noChangeShapeType="1"/>
          </p:cNvSpPr>
          <p:nvPr/>
        </p:nvSpPr>
        <p:spPr bwMode="auto">
          <a:xfrm flipV="1">
            <a:off x="3314701" y="5373292"/>
            <a:ext cx="117872"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589" name="Rectangle 557"/>
          <p:cNvSpPr>
            <a:spLocks noChangeArrowheads="1"/>
          </p:cNvSpPr>
          <p:nvPr/>
        </p:nvSpPr>
        <p:spPr bwMode="auto">
          <a:xfrm>
            <a:off x="5897141" y="5263754"/>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497.0</a:t>
            </a:r>
          </a:p>
        </p:txBody>
      </p:sp>
      <p:sp>
        <p:nvSpPr>
          <p:cNvPr id="44590" name="Rectangle 558"/>
          <p:cNvSpPr>
            <a:spLocks noChangeArrowheads="1"/>
          </p:cNvSpPr>
          <p:nvPr/>
        </p:nvSpPr>
        <p:spPr bwMode="auto">
          <a:xfrm>
            <a:off x="3662934" y="5263754"/>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313.2</a:t>
            </a:r>
          </a:p>
        </p:txBody>
      </p:sp>
      <p:sp>
        <p:nvSpPr>
          <p:cNvPr id="44591" name="Rectangle 559"/>
          <p:cNvSpPr>
            <a:spLocks noChangeArrowheads="1"/>
          </p:cNvSpPr>
          <p:nvPr/>
        </p:nvSpPr>
        <p:spPr bwMode="auto">
          <a:xfrm>
            <a:off x="4485656" y="5263754"/>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381.0</a:t>
            </a:r>
          </a:p>
        </p:txBody>
      </p:sp>
      <p:sp>
        <p:nvSpPr>
          <p:cNvPr id="44592" name="Rectangle 560"/>
          <p:cNvSpPr>
            <a:spLocks noChangeArrowheads="1"/>
          </p:cNvSpPr>
          <p:nvPr/>
        </p:nvSpPr>
        <p:spPr bwMode="auto">
          <a:xfrm>
            <a:off x="6381131"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536.5</a:t>
            </a:r>
          </a:p>
        </p:txBody>
      </p:sp>
      <p:sp>
        <p:nvSpPr>
          <p:cNvPr id="44593" name="Rectangle 561"/>
          <p:cNvSpPr>
            <a:spLocks noChangeArrowheads="1"/>
          </p:cNvSpPr>
          <p:nvPr/>
        </p:nvSpPr>
        <p:spPr bwMode="auto">
          <a:xfrm>
            <a:off x="2593752"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225.2</a:t>
            </a:r>
          </a:p>
        </p:txBody>
      </p:sp>
      <p:sp>
        <p:nvSpPr>
          <p:cNvPr id="44594" name="Rectangle 562"/>
          <p:cNvSpPr>
            <a:spLocks noChangeArrowheads="1"/>
          </p:cNvSpPr>
          <p:nvPr/>
        </p:nvSpPr>
        <p:spPr bwMode="auto">
          <a:xfrm>
            <a:off x="3952256"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337.1</a:t>
            </a:r>
          </a:p>
        </p:txBody>
      </p:sp>
      <p:sp>
        <p:nvSpPr>
          <p:cNvPr id="44595" name="Rectangle 563"/>
          <p:cNvSpPr>
            <a:spLocks noChangeArrowheads="1"/>
          </p:cNvSpPr>
          <p:nvPr/>
        </p:nvSpPr>
        <p:spPr bwMode="auto">
          <a:xfrm>
            <a:off x="6156697"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518.3</a:t>
            </a:r>
          </a:p>
        </p:txBody>
      </p:sp>
      <p:sp>
        <p:nvSpPr>
          <p:cNvPr id="44596" name="Rectangle 564"/>
          <p:cNvSpPr>
            <a:spLocks noChangeArrowheads="1"/>
          </p:cNvSpPr>
          <p:nvPr/>
        </p:nvSpPr>
        <p:spPr bwMode="auto">
          <a:xfrm>
            <a:off x="6686525"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561.7</a:t>
            </a:r>
          </a:p>
        </p:txBody>
      </p:sp>
      <p:sp>
        <p:nvSpPr>
          <p:cNvPr id="44597" name="Rectangle 565"/>
          <p:cNvSpPr>
            <a:spLocks noChangeArrowheads="1"/>
          </p:cNvSpPr>
          <p:nvPr/>
        </p:nvSpPr>
        <p:spPr bwMode="auto">
          <a:xfrm>
            <a:off x="2328244"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203.2</a:t>
            </a:r>
          </a:p>
        </p:txBody>
      </p:sp>
      <p:sp>
        <p:nvSpPr>
          <p:cNvPr id="44598" name="Rectangle 566"/>
          <p:cNvSpPr>
            <a:spLocks noChangeArrowheads="1"/>
          </p:cNvSpPr>
          <p:nvPr/>
        </p:nvSpPr>
        <p:spPr bwMode="auto">
          <a:xfrm>
            <a:off x="4251102"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366.8</a:t>
            </a:r>
          </a:p>
        </p:txBody>
      </p:sp>
      <p:sp>
        <p:nvSpPr>
          <p:cNvPr id="44599" name="Line 567"/>
          <p:cNvSpPr>
            <a:spLocks noChangeShapeType="1"/>
          </p:cNvSpPr>
          <p:nvPr/>
        </p:nvSpPr>
        <p:spPr bwMode="auto">
          <a:xfrm flipH="1" flipV="1">
            <a:off x="4401741" y="5379245"/>
            <a:ext cx="66675"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600" name="Rectangle 568"/>
          <p:cNvSpPr>
            <a:spLocks noChangeArrowheads="1"/>
          </p:cNvSpPr>
          <p:nvPr/>
        </p:nvSpPr>
        <p:spPr bwMode="auto">
          <a:xfrm>
            <a:off x="5632227"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475.0</a:t>
            </a:r>
          </a:p>
        </p:txBody>
      </p:sp>
      <p:sp>
        <p:nvSpPr>
          <p:cNvPr id="44601" name="Rectangle 569"/>
          <p:cNvSpPr>
            <a:spLocks noChangeArrowheads="1"/>
          </p:cNvSpPr>
          <p:nvPr/>
        </p:nvSpPr>
        <p:spPr bwMode="auto">
          <a:xfrm>
            <a:off x="5248846"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436.5</a:t>
            </a:r>
          </a:p>
        </p:txBody>
      </p:sp>
      <p:sp>
        <p:nvSpPr>
          <p:cNvPr id="44602" name="Line 570"/>
          <p:cNvSpPr>
            <a:spLocks noChangeShapeType="1"/>
          </p:cNvSpPr>
          <p:nvPr/>
        </p:nvSpPr>
        <p:spPr bwMode="auto">
          <a:xfrm flipV="1">
            <a:off x="5316141" y="5379245"/>
            <a:ext cx="84534"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603" name="Rectangle 571"/>
          <p:cNvSpPr>
            <a:spLocks noChangeArrowheads="1"/>
          </p:cNvSpPr>
          <p:nvPr/>
        </p:nvSpPr>
        <p:spPr bwMode="auto">
          <a:xfrm>
            <a:off x="1922835"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161.6</a:t>
            </a:r>
          </a:p>
        </p:txBody>
      </p:sp>
      <p:sp>
        <p:nvSpPr>
          <p:cNvPr id="44604" name="Line 572"/>
          <p:cNvSpPr>
            <a:spLocks noChangeShapeType="1"/>
          </p:cNvSpPr>
          <p:nvPr/>
        </p:nvSpPr>
        <p:spPr bwMode="auto">
          <a:xfrm flipV="1">
            <a:off x="1972866" y="5379245"/>
            <a:ext cx="100013"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4605" name="Rectangle 573"/>
          <p:cNvSpPr>
            <a:spLocks noChangeArrowheads="1"/>
          </p:cNvSpPr>
          <p:nvPr/>
        </p:nvSpPr>
        <p:spPr bwMode="auto">
          <a:xfrm>
            <a:off x="7039546" y="5269706"/>
            <a:ext cx="333425" cy="16206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00">
                <a:solidFill>
                  <a:srgbClr val="FFFFFF"/>
                </a:solidFill>
              </a:rPr>
              <a:t>584.2</a:t>
            </a:r>
          </a:p>
        </p:txBody>
      </p:sp>
      <p:sp>
        <p:nvSpPr>
          <p:cNvPr id="44606" name="Line 574"/>
          <p:cNvSpPr>
            <a:spLocks noChangeShapeType="1"/>
          </p:cNvSpPr>
          <p:nvPr/>
        </p:nvSpPr>
        <p:spPr bwMode="auto">
          <a:xfrm flipV="1">
            <a:off x="7109223" y="5379245"/>
            <a:ext cx="83344"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1504831" name="Rectangle 575"/>
          <p:cNvSpPr>
            <a:spLocks noChangeArrowheads="1"/>
          </p:cNvSpPr>
          <p:nvPr/>
        </p:nvSpPr>
        <p:spPr bwMode="auto">
          <a:xfrm>
            <a:off x="4044554" y="1427560"/>
            <a:ext cx="2938304" cy="485231"/>
          </a:xfrm>
          <a:prstGeom prst="rect">
            <a:avLst/>
          </a:prstGeom>
          <a:noFill/>
          <a:ln w="9525">
            <a:noFill/>
            <a:miter lim="800000"/>
            <a:headEnd/>
            <a:tailEnd/>
          </a:ln>
          <a:effectLst/>
        </p:spPr>
        <p:txBody>
          <a:bodyPr wrap="none" lIns="69056" tIns="34529" rIns="69056" bIns="34529">
            <a:spAutoFit/>
          </a:bodyPr>
          <a:lstStyle/>
          <a:p>
            <a:pPr defTabSz="685800" eaLnBrk="0" hangingPunct="0">
              <a:defRPr/>
            </a:pPr>
            <a:r>
              <a:rPr lang="en-US" sz="2700" i="1">
                <a:solidFill>
                  <a:srgbClr val="FFFF0E"/>
                </a:solidFill>
                <a:effectLst>
                  <a:outerShdw blurRad="38100" dist="38100" dir="2700000" algn="tl">
                    <a:srgbClr val="C0C0C0"/>
                  </a:outerShdw>
                </a:effectLst>
                <a:latin typeface="Arial Black" pitchFamily="34" charset="0"/>
              </a:rPr>
              <a:t>MS/MS</a:t>
            </a:r>
            <a:r>
              <a:rPr lang="en-US" sz="2700">
                <a:solidFill>
                  <a:srgbClr val="FFFF0E"/>
                </a:solidFill>
                <a:latin typeface="Times New Roman" pitchFamily="18" charset="0"/>
              </a:rPr>
              <a:t> of </a:t>
            </a:r>
            <a:r>
              <a:rPr lang="en-US" sz="2700" i="1">
                <a:solidFill>
                  <a:srgbClr val="FFFF0E"/>
                </a:solidFill>
                <a:latin typeface="Times New Roman" pitchFamily="18" charset="0"/>
              </a:rPr>
              <a:t>m/z</a:t>
            </a:r>
            <a:r>
              <a:rPr lang="en-US" sz="2700">
                <a:solidFill>
                  <a:srgbClr val="FFFF0E"/>
                </a:solidFill>
                <a:latin typeface="Times New Roman" pitchFamily="18" charset="0"/>
              </a:rPr>
              <a:t> 579</a:t>
            </a:r>
          </a:p>
        </p:txBody>
      </p:sp>
      <p:sp>
        <p:nvSpPr>
          <p:cNvPr id="44608" name="Line 576"/>
          <p:cNvSpPr>
            <a:spLocks noChangeShapeType="1"/>
          </p:cNvSpPr>
          <p:nvPr/>
        </p:nvSpPr>
        <p:spPr bwMode="auto">
          <a:xfrm>
            <a:off x="6172200" y="1943100"/>
            <a:ext cx="0" cy="685800"/>
          </a:xfrm>
          <a:prstGeom prst="line">
            <a:avLst/>
          </a:prstGeom>
          <a:noFill/>
          <a:ln w="25400">
            <a:solidFill>
              <a:srgbClr val="00CC00"/>
            </a:solidFill>
            <a:prstDash val="sysDot"/>
            <a:round/>
            <a:headEnd type="none" w="sm" len="sm"/>
            <a:tailEnd type="none" w="sm" len="sm"/>
          </a:ln>
        </p:spPr>
        <p:txBody>
          <a:bodyPr/>
          <a:lstStyle/>
          <a:p>
            <a:pPr defTabSz="685800"/>
            <a:endParaRPr lang="en-US" sz="1350">
              <a:solidFill>
                <a:prstClr val="black"/>
              </a:solidFill>
            </a:endParaRPr>
          </a:p>
        </p:txBody>
      </p:sp>
      <p:sp>
        <p:nvSpPr>
          <p:cNvPr id="44609" name="Rectangle 577"/>
          <p:cNvSpPr>
            <a:spLocks noChangeArrowheads="1"/>
          </p:cNvSpPr>
          <p:nvPr/>
        </p:nvSpPr>
        <p:spPr bwMode="auto">
          <a:xfrm>
            <a:off x="6390085" y="2045494"/>
            <a:ext cx="1049966" cy="346731"/>
          </a:xfrm>
          <a:prstGeom prst="rect">
            <a:avLst/>
          </a:prstGeom>
          <a:noFill/>
          <a:ln w="9525">
            <a:noFill/>
            <a:miter lim="800000"/>
            <a:headEnd/>
            <a:tailEnd/>
          </a:ln>
        </p:spPr>
        <p:txBody>
          <a:bodyPr wrap="none" lIns="69056" tIns="34529" rIns="69056" bIns="34529">
            <a:spAutoFit/>
          </a:bodyPr>
          <a:lstStyle/>
          <a:p>
            <a:pPr defTabSz="685800" eaLnBrk="0" hangingPunct="0"/>
            <a:r>
              <a:rPr lang="en-US">
                <a:solidFill>
                  <a:srgbClr val="00CC00"/>
                </a:solidFill>
                <a:latin typeface="Times New Roman" pitchFamily="18" charset="0"/>
              </a:rPr>
              <a:t>Unknown</a:t>
            </a:r>
          </a:p>
        </p:txBody>
      </p:sp>
      <p:sp>
        <p:nvSpPr>
          <p:cNvPr id="44610" name="Rectangle 578"/>
          <p:cNvSpPr>
            <a:spLocks noChangeArrowheads="1"/>
          </p:cNvSpPr>
          <p:nvPr/>
        </p:nvSpPr>
        <p:spPr bwMode="auto">
          <a:xfrm>
            <a:off x="5418536" y="4617244"/>
            <a:ext cx="716542" cy="346731"/>
          </a:xfrm>
          <a:prstGeom prst="rect">
            <a:avLst/>
          </a:prstGeom>
          <a:noFill/>
          <a:ln w="9525">
            <a:noFill/>
            <a:miter lim="800000"/>
            <a:headEnd/>
            <a:tailEnd/>
          </a:ln>
        </p:spPr>
        <p:txBody>
          <a:bodyPr wrap="none" lIns="69056" tIns="34529" rIns="69056" bIns="34529">
            <a:spAutoFit/>
          </a:bodyPr>
          <a:lstStyle/>
          <a:p>
            <a:pPr defTabSz="685800" eaLnBrk="0" hangingPunct="0"/>
            <a:r>
              <a:rPr lang="en-US">
                <a:solidFill>
                  <a:srgbClr val="FFFF0E"/>
                </a:solidFill>
                <a:latin typeface="Times New Roman" pitchFamily="18" charset="0"/>
              </a:rPr>
              <a:t>(-147)</a:t>
            </a:r>
          </a:p>
        </p:txBody>
      </p:sp>
      <p:pic>
        <p:nvPicPr>
          <p:cNvPr id="44611" name="Picture 579"/>
          <p:cNvPicPr>
            <a:picLocks noChangeArrowheads="1"/>
          </p:cNvPicPr>
          <p:nvPr/>
        </p:nvPicPr>
        <p:blipFill>
          <a:blip r:embed="rId2"/>
          <a:srcRect/>
          <a:stretch>
            <a:fillRect/>
          </a:stretch>
        </p:blipFill>
        <p:spPr bwMode="auto">
          <a:xfrm>
            <a:off x="4572000" y="2171701"/>
            <a:ext cx="1885950" cy="1169194"/>
          </a:xfrm>
          <a:prstGeom prst="rect">
            <a:avLst/>
          </a:prstGeom>
          <a:noFill/>
          <a:ln w="9525">
            <a:noFill/>
            <a:miter lim="800000"/>
            <a:headEnd/>
            <a:tailEnd/>
          </a:ln>
        </p:spPr>
      </p:pic>
    </p:spTree>
    <p:extLst>
      <p:ext uri="{BB962C8B-B14F-4D97-AF65-F5344CB8AC3E}">
        <p14:creationId xmlns:p14="http://schemas.microsoft.com/office/powerpoint/2010/main" val="122146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5059" name="Line 3"/>
          <p:cNvSpPr>
            <a:spLocks noChangeShapeType="1"/>
          </p:cNvSpPr>
          <p:nvPr/>
        </p:nvSpPr>
        <p:spPr bwMode="auto">
          <a:xfrm>
            <a:off x="1949055" y="5514975"/>
            <a:ext cx="5245894"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0" name="Line 4"/>
          <p:cNvSpPr>
            <a:spLocks noChangeShapeType="1"/>
          </p:cNvSpPr>
          <p:nvPr/>
        </p:nvSpPr>
        <p:spPr bwMode="auto">
          <a:xfrm>
            <a:off x="1949054"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1" name="Line 5"/>
          <p:cNvSpPr>
            <a:spLocks noChangeShapeType="1"/>
          </p:cNvSpPr>
          <p:nvPr/>
        </p:nvSpPr>
        <p:spPr bwMode="auto">
          <a:xfrm>
            <a:off x="205382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2" name="Line 6"/>
          <p:cNvSpPr>
            <a:spLocks noChangeShapeType="1"/>
          </p:cNvSpPr>
          <p:nvPr/>
        </p:nvSpPr>
        <p:spPr bwMode="auto">
          <a:xfrm>
            <a:off x="2165747"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3" name="Line 7"/>
          <p:cNvSpPr>
            <a:spLocks noChangeShapeType="1"/>
          </p:cNvSpPr>
          <p:nvPr/>
        </p:nvSpPr>
        <p:spPr bwMode="auto">
          <a:xfrm>
            <a:off x="2387204"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4" name="Line 8"/>
          <p:cNvSpPr>
            <a:spLocks noChangeShapeType="1"/>
          </p:cNvSpPr>
          <p:nvPr/>
        </p:nvSpPr>
        <p:spPr bwMode="auto">
          <a:xfrm>
            <a:off x="249197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5" name="Line 9"/>
          <p:cNvSpPr>
            <a:spLocks noChangeShapeType="1"/>
          </p:cNvSpPr>
          <p:nvPr/>
        </p:nvSpPr>
        <p:spPr bwMode="auto">
          <a:xfrm>
            <a:off x="2601516"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6" name="Line 10"/>
          <p:cNvSpPr>
            <a:spLocks noChangeShapeType="1"/>
          </p:cNvSpPr>
          <p:nvPr/>
        </p:nvSpPr>
        <p:spPr bwMode="auto">
          <a:xfrm>
            <a:off x="2711054"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7" name="Line 11"/>
          <p:cNvSpPr>
            <a:spLocks noChangeShapeType="1"/>
          </p:cNvSpPr>
          <p:nvPr/>
        </p:nvSpPr>
        <p:spPr bwMode="auto">
          <a:xfrm>
            <a:off x="2927747"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8" name="Line 12"/>
          <p:cNvSpPr>
            <a:spLocks noChangeShapeType="1"/>
          </p:cNvSpPr>
          <p:nvPr/>
        </p:nvSpPr>
        <p:spPr bwMode="auto">
          <a:xfrm>
            <a:off x="303847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69" name="Line 13"/>
          <p:cNvSpPr>
            <a:spLocks noChangeShapeType="1"/>
          </p:cNvSpPr>
          <p:nvPr/>
        </p:nvSpPr>
        <p:spPr bwMode="auto">
          <a:xfrm>
            <a:off x="3149204"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0" name="Line 14"/>
          <p:cNvSpPr>
            <a:spLocks noChangeShapeType="1"/>
          </p:cNvSpPr>
          <p:nvPr/>
        </p:nvSpPr>
        <p:spPr bwMode="auto">
          <a:xfrm>
            <a:off x="3258741"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1" name="Line 15"/>
          <p:cNvSpPr>
            <a:spLocks noChangeShapeType="1"/>
          </p:cNvSpPr>
          <p:nvPr/>
        </p:nvSpPr>
        <p:spPr bwMode="auto">
          <a:xfrm>
            <a:off x="347543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2" name="Line 16"/>
          <p:cNvSpPr>
            <a:spLocks noChangeShapeType="1"/>
          </p:cNvSpPr>
          <p:nvPr/>
        </p:nvSpPr>
        <p:spPr bwMode="auto">
          <a:xfrm>
            <a:off x="3586163"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3" name="Line 17"/>
          <p:cNvSpPr>
            <a:spLocks noChangeShapeType="1"/>
          </p:cNvSpPr>
          <p:nvPr/>
        </p:nvSpPr>
        <p:spPr bwMode="auto">
          <a:xfrm>
            <a:off x="369570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4" name="Line 18"/>
          <p:cNvSpPr>
            <a:spLocks noChangeShapeType="1"/>
          </p:cNvSpPr>
          <p:nvPr/>
        </p:nvSpPr>
        <p:spPr bwMode="auto">
          <a:xfrm>
            <a:off x="380642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5" name="Line 19"/>
          <p:cNvSpPr>
            <a:spLocks noChangeShapeType="1"/>
          </p:cNvSpPr>
          <p:nvPr/>
        </p:nvSpPr>
        <p:spPr bwMode="auto">
          <a:xfrm>
            <a:off x="4020741"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6" name="Line 20"/>
          <p:cNvSpPr>
            <a:spLocks noChangeShapeType="1"/>
          </p:cNvSpPr>
          <p:nvPr/>
        </p:nvSpPr>
        <p:spPr bwMode="auto">
          <a:xfrm>
            <a:off x="413266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7" name="Line 21"/>
          <p:cNvSpPr>
            <a:spLocks noChangeShapeType="1"/>
          </p:cNvSpPr>
          <p:nvPr/>
        </p:nvSpPr>
        <p:spPr bwMode="auto">
          <a:xfrm>
            <a:off x="4243388"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8" name="Line 22"/>
          <p:cNvSpPr>
            <a:spLocks noChangeShapeType="1"/>
          </p:cNvSpPr>
          <p:nvPr/>
        </p:nvSpPr>
        <p:spPr bwMode="auto">
          <a:xfrm>
            <a:off x="4348163"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79" name="Line 23"/>
          <p:cNvSpPr>
            <a:spLocks noChangeShapeType="1"/>
          </p:cNvSpPr>
          <p:nvPr/>
        </p:nvSpPr>
        <p:spPr bwMode="auto">
          <a:xfrm>
            <a:off x="456842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0" name="Line 24"/>
          <p:cNvSpPr>
            <a:spLocks noChangeShapeType="1"/>
          </p:cNvSpPr>
          <p:nvPr/>
        </p:nvSpPr>
        <p:spPr bwMode="auto">
          <a:xfrm>
            <a:off x="4680347"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1" name="Line 25"/>
          <p:cNvSpPr>
            <a:spLocks noChangeShapeType="1"/>
          </p:cNvSpPr>
          <p:nvPr/>
        </p:nvSpPr>
        <p:spPr bwMode="auto">
          <a:xfrm>
            <a:off x="478988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2" name="Line 26"/>
          <p:cNvSpPr>
            <a:spLocks noChangeShapeType="1"/>
          </p:cNvSpPr>
          <p:nvPr/>
        </p:nvSpPr>
        <p:spPr bwMode="auto">
          <a:xfrm>
            <a:off x="489466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3" name="Line 27"/>
          <p:cNvSpPr>
            <a:spLocks noChangeShapeType="1"/>
          </p:cNvSpPr>
          <p:nvPr/>
        </p:nvSpPr>
        <p:spPr bwMode="auto">
          <a:xfrm>
            <a:off x="5116116"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4" name="Line 28"/>
          <p:cNvSpPr>
            <a:spLocks noChangeShapeType="1"/>
          </p:cNvSpPr>
          <p:nvPr/>
        </p:nvSpPr>
        <p:spPr bwMode="auto">
          <a:xfrm>
            <a:off x="522803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5" name="Line 29"/>
          <p:cNvSpPr>
            <a:spLocks noChangeShapeType="1"/>
          </p:cNvSpPr>
          <p:nvPr/>
        </p:nvSpPr>
        <p:spPr bwMode="auto">
          <a:xfrm>
            <a:off x="533281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6" name="Line 30"/>
          <p:cNvSpPr>
            <a:spLocks noChangeShapeType="1"/>
          </p:cNvSpPr>
          <p:nvPr/>
        </p:nvSpPr>
        <p:spPr bwMode="auto">
          <a:xfrm>
            <a:off x="5442347"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7" name="Line 31"/>
          <p:cNvSpPr>
            <a:spLocks noChangeShapeType="1"/>
          </p:cNvSpPr>
          <p:nvPr/>
        </p:nvSpPr>
        <p:spPr bwMode="auto">
          <a:xfrm>
            <a:off x="5662613"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8" name="Line 32"/>
          <p:cNvSpPr>
            <a:spLocks noChangeShapeType="1"/>
          </p:cNvSpPr>
          <p:nvPr/>
        </p:nvSpPr>
        <p:spPr bwMode="auto">
          <a:xfrm>
            <a:off x="576857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89" name="Line 33"/>
          <p:cNvSpPr>
            <a:spLocks noChangeShapeType="1"/>
          </p:cNvSpPr>
          <p:nvPr/>
        </p:nvSpPr>
        <p:spPr bwMode="auto">
          <a:xfrm>
            <a:off x="5878116"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0" name="Line 34"/>
          <p:cNvSpPr>
            <a:spLocks noChangeShapeType="1"/>
          </p:cNvSpPr>
          <p:nvPr/>
        </p:nvSpPr>
        <p:spPr bwMode="auto">
          <a:xfrm>
            <a:off x="599003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1" name="Line 35"/>
          <p:cNvSpPr>
            <a:spLocks noChangeShapeType="1"/>
          </p:cNvSpPr>
          <p:nvPr/>
        </p:nvSpPr>
        <p:spPr bwMode="auto">
          <a:xfrm>
            <a:off x="621030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2" name="Line 36"/>
          <p:cNvSpPr>
            <a:spLocks noChangeShapeType="1"/>
          </p:cNvSpPr>
          <p:nvPr/>
        </p:nvSpPr>
        <p:spPr bwMode="auto">
          <a:xfrm>
            <a:off x="631507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3" name="Line 37"/>
          <p:cNvSpPr>
            <a:spLocks noChangeShapeType="1"/>
          </p:cNvSpPr>
          <p:nvPr/>
        </p:nvSpPr>
        <p:spPr bwMode="auto">
          <a:xfrm>
            <a:off x="6425804"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4" name="Line 38"/>
          <p:cNvSpPr>
            <a:spLocks noChangeShapeType="1"/>
          </p:cNvSpPr>
          <p:nvPr/>
        </p:nvSpPr>
        <p:spPr bwMode="auto">
          <a:xfrm>
            <a:off x="6537722"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5" name="Line 39"/>
          <p:cNvSpPr>
            <a:spLocks noChangeShapeType="1"/>
          </p:cNvSpPr>
          <p:nvPr/>
        </p:nvSpPr>
        <p:spPr bwMode="auto">
          <a:xfrm>
            <a:off x="6752035"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6" name="Line 40"/>
          <p:cNvSpPr>
            <a:spLocks noChangeShapeType="1"/>
          </p:cNvSpPr>
          <p:nvPr/>
        </p:nvSpPr>
        <p:spPr bwMode="auto">
          <a:xfrm>
            <a:off x="6861572"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7" name="Line 41"/>
          <p:cNvSpPr>
            <a:spLocks noChangeShapeType="1"/>
          </p:cNvSpPr>
          <p:nvPr/>
        </p:nvSpPr>
        <p:spPr bwMode="auto">
          <a:xfrm>
            <a:off x="6972300"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8" name="Line 42"/>
          <p:cNvSpPr>
            <a:spLocks noChangeShapeType="1"/>
          </p:cNvSpPr>
          <p:nvPr/>
        </p:nvSpPr>
        <p:spPr bwMode="auto">
          <a:xfrm>
            <a:off x="7083029" y="5514975"/>
            <a:ext cx="0" cy="3810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099" name="Line 43"/>
          <p:cNvSpPr>
            <a:spLocks noChangeShapeType="1"/>
          </p:cNvSpPr>
          <p:nvPr/>
        </p:nvSpPr>
        <p:spPr bwMode="auto">
          <a:xfrm>
            <a:off x="2276475"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00" name="Rectangle 44"/>
          <p:cNvSpPr>
            <a:spLocks noChangeArrowheads="1"/>
          </p:cNvSpPr>
          <p:nvPr/>
        </p:nvSpPr>
        <p:spPr bwMode="auto">
          <a:xfrm>
            <a:off x="2146518"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150</a:t>
            </a:r>
          </a:p>
        </p:txBody>
      </p:sp>
      <p:sp>
        <p:nvSpPr>
          <p:cNvPr id="45101" name="Line 45"/>
          <p:cNvSpPr>
            <a:spLocks noChangeShapeType="1"/>
          </p:cNvSpPr>
          <p:nvPr/>
        </p:nvSpPr>
        <p:spPr bwMode="auto">
          <a:xfrm>
            <a:off x="2822972"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02" name="Rectangle 46"/>
          <p:cNvSpPr>
            <a:spLocks noChangeArrowheads="1"/>
          </p:cNvSpPr>
          <p:nvPr/>
        </p:nvSpPr>
        <p:spPr bwMode="auto">
          <a:xfrm>
            <a:off x="2694205"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200</a:t>
            </a:r>
          </a:p>
        </p:txBody>
      </p:sp>
      <p:sp>
        <p:nvSpPr>
          <p:cNvPr id="45103" name="Line 47"/>
          <p:cNvSpPr>
            <a:spLocks noChangeShapeType="1"/>
          </p:cNvSpPr>
          <p:nvPr/>
        </p:nvSpPr>
        <p:spPr bwMode="auto">
          <a:xfrm>
            <a:off x="3370660"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04" name="Rectangle 48"/>
          <p:cNvSpPr>
            <a:spLocks noChangeArrowheads="1"/>
          </p:cNvSpPr>
          <p:nvPr/>
        </p:nvSpPr>
        <p:spPr bwMode="auto">
          <a:xfrm>
            <a:off x="3241893"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250</a:t>
            </a:r>
          </a:p>
        </p:txBody>
      </p:sp>
      <p:sp>
        <p:nvSpPr>
          <p:cNvPr id="45105" name="Line 49"/>
          <p:cNvSpPr>
            <a:spLocks noChangeShapeType="1"/>
          </p:cNvSpPr>
          <p:nvPr/>
        </p:nvSpPr>
        <p:spPr bwMode="auto">
          <a:xfrm>
            <a:off x="3911204"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06" name="Rectangle 50"/>
          <p:cNvSpPr>
            <a:spLocks noChangeArrowheads="1"/>
          </p:cNvSpPr>
          <p:nvPr/>
        </p:nvSpPr>
        <p:spPr bwMode="auto">
          <a:xfrm>
            <a:off x="3781246"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300</a:t>
            </a:r>
          </a:p>
        </p:txBody>
      </p:sp>
      <p:sp>
        <p:nvSpPr>
          <p:cNvPr id="45107" name="Line 51"/>
          <p:cNvSpPr>
            <a:spLocks noChangeShapeType="1"/>
          </p:cNvSpPr>
          <p:nvPr/>
        </p:nvSpPr>
        <p:spPr bwMode="auto">
          <a:xfrm>
            <a:off x="4458891"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08" name="Rectangle 52"/>
          <p:cNvSpPr>
            <a:spLocks noChangeArrowheads="1"/>
          </p:cNvSpPr>
          <p:nvPr/>
        </p:nvSpPr>
        <p:spPr bwMode="auto">
          <a:xfrm>
            <a:off x="4328933"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350</a:t>
            </a:r>
          </a:p>
        </p:txBody>
      </p:sp>
      <p:sp>
        <p:nvSpPr>
          <p:cNvPr id="45109" name="Line 53"/>
          <p:cNvSpPr>
            <a:spLocks noChangeShapeType="1"/>
          </p:cNvSpPr>
          <p:nvPr/>
        </p:nvSpPr>
        <p:spPr bwMode="auto">
          <a:xfrm>
            <a:off x="5005388"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10" name="Rectangle 54"/>
          <p:cNvSpPr>
            <a:spLocks noChangeArrowheads="1"/>
          </p:cNvSpPr>
          <p:nvPr/>
        </p:nvSpPr>
        <p:spPr bwMode="auto">
          <a:xfrm>
            <a:off x="4876621"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400</a:t>
            </a:r>
          </a:p>
        </p:txBody>
      </p:sp>
      <p:sp>
        <p:nvSpPr>
          <p:cNvPr id="45111" name="Line 55"/>
          <p:cNvSpPr>
            <a:spLocks noChangeShapeType="1"/>
          </p:cNvSpPr>
          <p:nvPr/>
        </p:nvSpPr>
        <p:spPr bwMode="auto">
          <a:xfrm>
            <a:off x="5553075"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12" name="Rectangle 56"/>
          <p:cNvSpPr>
            <a:spLocks noChangeArrowheads="1"/>
          </p:cNvSpPr>
          <p:nvPr/>
        </p:nvSpPr>
        <p:spPr bwMode="auto">
          <a:xfrm>
            <a:off x="5424308"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450</a:t>
            </a:r>
          </a:p>
        </p:txBody>
      </p:sp>
      <p:sp>
        <p:nvSpPr>
          <p:cNvPr id="45113" name="Line 57"/>
          <p:cNvSpPr>
            <a:spLocks noChangeShapeType="1"/>
          </p:cNvSpPr>
          <p:nvPr/>
        </p:nvSpPr>
        <p:spPr bwMode="auto">
          <a:xfrm>
            <a:off x="6099572"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14" name="Rectangle 58"/>
          <p:cNvSpPr>
            <a:spLocks noChangeArrowheads="1"/>
          </p:cNvSpPr>
          <p:nvPr/>
        </p:nvSpPr>
        <p:spPr bwMode="auto">
          <a:xfrm>
            <a:off x="5970805"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500</a:t>
            </a:r>
          </a:p>
        </p:txBody>
      </p:sp>
      <p:sp>
        <p:nvSpPr>
          <p:cNvPr id="45115" name="Line 59"/>
          <p:cNvSpPr>
            <a:spLocks noChangeShapeType="1"/>
          </p:cNvSpPr>
          <p:nvPr/>
        </p:nvSpPr>
        <p:spPr bwMode="auto">
          <a:xfrm>
            <a:off x="6647260"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16" name="Rectangle 60"/>
          <p:cNvSpPr>
            <a:spLocks noChangeArrowheads="1"/>
          </p:cNvSpPr>
          <p:nvPr/>
        </p:nvSpPr>
        <p:spPr bwMode="auto">
          <a:xfrm>
            <a:off x="6516112"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550</a:t>
            </a:r>
          </a:p>
        </p:txBody>
      </p:sp>
      <p:sp>
        <p:nvSpPr>
          <p:cNvPr id="45117" name="Line 61"/>
          <p:cNvSpPr>
            <a:spLocks noChangeShapeType="1"/>
          </p:cNvSpPr>
          <p:nvPr/>
        </p:nvSpPr>
        <p:spPr bwMode="auto">
          <a:xfrm>
            <a:off x="7194947" y="5514975"/>
            <a:ext cx="0" cy="571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18" name="Rectangle 62"/>
          <p:cNvSpPr>
            <a:spLocks noChangeArrowheads="1"/>
          </p:cNvSpPr>
          <p:nvPr/>
        </p:nvSpPr>
        <p:spPr bwMode="auto">
          <a:xfrm>
            <a:off x="7064393" y="5518548"/>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600</a:t>
            </a:r>
          </a:p>
        </p:txBody>
      </p:sp>
      <p:sp>
        <p:nvSpPr>
          <p:cNvPr id="45119" name="Rectangle 63"/>
          <p:cNvSpPr>
            <a:spLocks noChangeArrowheads="1"/>
          </p:cNvSpPr>
          <p:nvPr/>
        </p:nvSpPr>
        <p:spPr bwMode="auto">
          <a:xfrm>
            <a:off x="4464315" y="5651898"/>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5120" name="Line 64"/>
          <p:cNvSpPr>
            <a:spLocks noChangeShapeType="1"/>
          </p:cNvSpPr>
          <p:nvPr/>
        </p:nvSpPr>
        <p:spPr bwMode="auto">
          <a:xfrm flipV="1">
            <a:off x="1949054" y="1920480"/>
            <a:ext cx="0" cy="358854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1" name="Line 65"/>
          <p:cNvSpPr>
            <a:spLocks noChangeShapeType="1"/>
          </p:cNvSpPr>
          <p:nvPr/>
        </p:nvSpPr>
        <p:spPr bwMode="auto">
          <a:xfrm flipH="1">
            <a:off x="1915716" y="547806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2" name="Line 66"/>
          <p:cNvSpPr>
            <a:spLocks noChangeShapeType="1"/>
          </p:cNvSpPr>
          <p:nvPr/>
        </p:nvSpPr>
        <p:spPr bwMode="auto">
          <a:xfrm flipH="1">
            <a:off x="1915716" y="543996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3" name="Line 67"/>
          <p:cNvSpPr>
            <a:spLocks noChangeShapeType="1"/>
          </p:cNvSpPr>
          <p:nvPr/>
        </p:nvSpPr>
        <p:spPr bwMode="auto">
          <a:xfrm flipH="1">
            <a:off x="1915716" y="540305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4" name="Line 68"/>
          <p:cNvSpPr>
            <a:spLocks noChangeShapeType="1"/>
          </p:cNvSpPr>
          <p:nvPr/>
        </p:nvSpPr>
        <p:spPr bwMode="auto">
          <a:xfrm flipH="1">
            <a:off x="1915716" y="537091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5" name="Line 69"/>
          <p:cNvSpPr>
            <a:spLocks noChangeShapeType="1"/>
          </p:cNvSpPr>
          <p:nvPr/>
        </p:nvSpPr>
        <p:spPr bwMode="auto">
          <a:xfrm flipH="1">
            <a:off x="1915716" y="529590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6" name="Line 70"/>
          <p:cNvSpPr>
            <a:spLocks noChangeShapeType="1"/>
          </p:cNvSpPr>
          <p:nvPr/>
        </p:nvSpPr>
        <p:spPr bwMode="auto">
          <a:xfrm flipH="1">
            <a:off x="1915716" y="525780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7" name="Line 71"/>
          <p:cNvSpPr>
            <a:spLocks noChangeShapeType="1"/>
          </p:cNvSpPr>
          <p:nvPr/>
        </p:nvSpPr>
        <p:spPr bwMode="auto">
          <a:xfrm flipH="1">
            <a:off x="1915716" y="522684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8" name="Line 72"/>
          <p:cNvSpPr>
            <a:spLocks noChangeShapeType="1"/>
          </p:cNvSpPr>
          <p:nvPr/>
        </p:nvSpPr>
        <p:spPr bwMode="auto">
          <a:xfrm flipH="1">
            <a:off x="1915716" y="518874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29" name="Line 73"/>
          <p:cNvSpPr>
            <a:spLocks noChangeShapeType="1"/>
          </p:cNvSpPr>
          <p:nvPr/>
        </p:nvSpPr>
        <p:spPr bwMode="auto">
          <a:xfrm flipH="1">
            <a:off x="1915716" y="511968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0" name="Line 74"/>
          <p:cNvSpPr>
            <a:spLocks noChangeShapeType="1"/>
          </p:cNvSpPr>
          <p:nvPr/>
        </p:nvSpPr>
        <p:spPr bwMode="auto">
          <a:xfrm flipH="1">
            <a:off x="1915716" y="508277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1" name="Line 75"/>
          <p:cNvSpPr>
            <a:spLocks noChangeShapeType="1"/>
          </p:cNvSpPr>
          <p:nvPr/>
        </p:nvSpPr>
        <p:spPr bwMode="auto">
          <a:xfrm flipH="1">
            <a:off x="1915716" y="504467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2" name="Line 76"/>
          <p:cNvSpPr>
            <a:spLocks noChangeShapeType="1"/>
          </p:cNvSpPr>
          <p:nvPr/>
        </p:nvSpPr>
        <p:spPr bwMode="auto">
          <a:xfrm flipH="1">
            <a:off x="1915716" y="500776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3" name="Line 77"/>
          <p:cNvSpPr>
            <a:spLocks noChangeShapeType="1"/>
          </p:cNvSpPr>
          <p:nvPr/>
        </p:nvSpPr>
        <p:spPr bwMode="auto">
          <a:xfrm flipH="1">
            <a:off x="1915716" y="4938713"/>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4" name="Line 78"/>
          <p:cNvSpPr>
            <a:spLocks noChangeShapeType="1"/>
          </p:cNvSpPr>
          <p:nvPr/>
        </p:nvSpPr>
        <p:spPr bwMode="auto">
          <a:xfrm flipH="1">
            <a:off x="1915716" y="4900613"/>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5" name="Line 79"/>
          <p:cNvSpPr>
            <a:spLocks noChangeShapeType="1"/>
          </p:cNvSpPr>
          <p:nvPr/>
        </p:nvSpPr>
        <p:spPr bwMode="auto">
          <a:xfrm flipH="1">
            <a:off x="1915716" y="486965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6" name="Line 80"/>
          <p:cNvSpPr>
            <a:spLocks noChangeShapeType="1"/>
          </p:cNvSpPr>
          <p:nvPr/>
        </p:nvSpPr>
        <p:spPr bwMode="auto">
          <a:xfrm flipH="1">
            <a:off x="1915716" y="483155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7" name="Line 81"/>
          <p:cNvSpPr>
            <a:spLocks noChangeShapeType="1"/>
          </p:cNvSpPr>
          <p:nvPr/>
        </p:nvSpPr>
        <p:spPr bwMode="auto">
          <a:xfrm flipH="1">
            <a:off x="1915716" y="4756547"/>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8" name="Line 82"/>
          <p:cNvSpPr>
            <a:spLocks noChangeShapeType="1"/>
          </p:cNvSpPr>
          <p:nvPr/>
        </p:nvSpPr>
        <p:spPr bwMode="auto">
          <a:xfrm flipH="1">
            <a:off x="1915716" y="472440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39" name="Line 83"/>
          <p:cNvSpPr>
            <a:spLocks noChangeShapeType="1"/>
          </p:cNvSpPr>
          <p:nvPr/>
        </p:nvSpPr>
        <p:spPr bwMode="auto">
          <a:xfrm flipH="1">
            <a:off x="1915716" y="468749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0" name="Line 84"/>
          <p:cNvSpPr>
            <a:spLocks noChangeShapeType="1"/>
          </p:cNvSpPr>
          <p:nvPr/>
        </p:nvSpPr>
        <p:spPr bwMode="auto">
          <a:xfrm flipH="1">
            <a:off x="1915716" y="464939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1" name="Line 85"/>
          <p:cNvSpPr>
            <a:spLocks noChangeShapeType="1"/>
          </p:cNvSpPr>
          <p:nvPr/>
        </p:nvSpPr>
        <p:spPr bwMode="auto">
          <a:xfrm flipH="1">
            <a:off x="1915716" y="458033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2" name="Line 86"/>
          <p:cNvSpPr>
            <a:spLocks noChangeShapeType="1"/>
          </p:cNvSpPr>
          <p:nvPr/>
        </p:nvSpPr>
        <p:spPr bwMode="auto">
          <a:xfrm flipH="1">
            <a:off x="1915716" y="454342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3" name="Line 87"/>
          <p:cNvSpPr>
            <a:spLocks noChangeShapeType="1"/>
          </p:cNvSpPr>
          <p:nvPr/>
        </p:nvSpPr>
        <p:spPr bwMode="auto">
          <a:xfrm flipH="1">
            <a:off x="1915716" y="450532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4" name="Line 88"/>
          <p:cNvSpPr>
            <a:spLocks noChangeShapeType="1"/>
          </p:cNvSpPr>
          <p:nvPr/>
        </p:nvSpPr>
        <p:spPr bwMode="auto">
          <a:xfrm flipH="1">
            <a:off x="1915716" y="447436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5" name="Line 89"/>
          <p:cNvSpPr>
            <a:spLocks noChangeShapeType="1"/>
          </p:cNvSpPr>
          <p:nvPr/>
        </p:nvSpPr>
        <p:spPr bwMode="auto">
          <a:xfrm flipH="1">
            <a:off x="1915716" y="439816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6" name="Line 90"/>
          <p:cNvSpPr>
            <a:spLocks noChangeShapeType="1"/>
          </p:cNvSpPr>
          <p:nvPr/>
        </p:nvSpPr>
        <p:spPr bwMode="auto">
          <a:xfrm flipH="1">
            <a:off x="1915716" y="436126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7" name="Line 91"/>
          <p:cNvSpPr>
            <a:spLocks noChangeShapeType="1"/>
          </p:cNvSpPr>
          <p:nvPr/>
        </p:nvSpPr>
        <p:spPr bwMode="auto">
          <a:xfrm flipH="1">
            <a:off x="1915716" y="4329113"/>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8" name="Line 92"/>
          <p:cNvSpPr>
            <a:spLocks noChangeShapeType="1"/>
          </p:cNvSpPr>
          <p:nvPr/>
        </p:nvSpPr>
        <p:spPr bwMode="auto">
          <a:xfrm flipH="1">
            <a:off x="1915716" y="429220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49" name="Line 93"/>
          <p:cNvSpPr>
            <a:spLocks noChangeShapeType="1"/>
          </p:cNvSpPr>
          <p:nvPr/>
        </p:nvSpPr>
        <p:spPr bwMode="auto">
          <a:xfrm flipH="1">
            <a:off x="1915716" y="4223147"/>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0" name="Line 94"/>
          <p:cNvSpPr>
            <a:spLocks noChangeShapeType="1"/>
          </p:cNvSpPr>
          <p:nvPr/>
        </p:nvSpPr>
        <p:spPr bwMode="auto">
          <a:xfrm flipH="1">
            <a:off x="1915716" y="4185047"/>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1" name="Line 95"/>
          <p:cNvSpPr>
            <a:spLocks noChangeShapeType="1"/>
          </p:cNvSpPr>
          <p:nvPr/>
        </p:nvSpPr>
        <p:spPr bwMode="auto">
          <a:xfrm flipH="1">
            <a:off x="1915716" y="414813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2" name="Line 96"/>
          <p:cNvSpPr>
            <a:spLocks noChangeShapeType="1"/>
          </p:cNvSpPr>
          <p:nvPr/>
        </p:nvSpPr>
        <p:spPr bwMode="auto">
          <a:xfrm flipH="1">
            <a:off x="1915716" y="411003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3" name="Line 97"/>
          <p:cNvSpPr>
            <a:spLocks noChangeShapeType="1"/>
          </p:cNvSpPr>
          <p:nvPr/>
        </p:nvSpPr>
        <p:spPr bwMode="auto">
          <a:xfrm flipH="1">
            <a:off x="1915716" y="404098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4" name="Line 98"/>
          <p:cNvSpPr>
            <a:spLocks noChangeShapeType="1"/>
          </p:cNvSpPr>
          <p:nvPr/>
        </p:nvSpPr>
        <p:spPr bwMode="auto">
          <a:xfrm flipH="1">
            <a:off x="1915716" y="400288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5" name="Line 99"/>
          <p:cNvSpPr>
            <a:spLocks noChangeShapeType="1"/>
          </p:cNvSpPr>
          <p:nvPr/>
        </p:nvSpPr>
        <p:spPr bwMode="auto">
          <a:xfrm flipH="1">
            <a:off x="1915716" y="397192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6" name="Line 100"/>
          <p:cNvSpPr>
            <a:spLocks noChangeShapeType="1"/>
          </p:cNvSpPr>
          <p:nvPr/>
        </p:nvSpPr>
        <p:spPr bwMode="auto">
          <a:xfrm flipH="1">
            <a:off x="1915716" y="393382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7" name="Line 101"/>
          <p:cNvSpPr>
            <a:spLocks noChangeShapeType="1"/>
          </p:cNvSpPr>
          <p:nvPr/>
        </p:nvSpPr>
        <p:spPr bwMode="auto">
          <a:xfrm flipH="1">
            <a:off x="1915716" y="385881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8" name="Line 102"/>
          <p:cNvSpPr>
            <a:spLocks noChangeShapeType="1"/>
          </p:cNvSpPr>
          <p:nvPr/>
        </p:nvSpPr>
        <p:spPr bwMode="auto">
          <a:xfrm flipH="1">
            <a:off x="1915716" y="382786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59" name="Line 103"/>
          <p:cNvSpPr>
            <a:spLocks noChangeShapeType="1"/>
          </p:cNvSpPr>
          <p:nvPr/>
        </p:nvSpPr>
        <p:spPr bwMode="auto">
          <a:xfrm flipH="1">
            <a:off x="1915716" y="378976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0" name="Line 104"/>
          <p:cNvSpPr>
            <a:spLocks noChangeShapeType="1"/>
          </p:cNvSpPr>
          <p:nvPr/>
        </p:nvSpPr>
        <p:spPr bwMode="auto">
          <a:xfrm flipH="1">
            <a:off x="1915716" y="375285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1" name="Line 105"/>
          <p:cNvSpPr>
            <a:spLocks noChangeShapeType="1"/>
          </p:cNvSpPr>
          <p:nvPr/>
        </p:nvSpPr>
        <p:spPr bwMode="auto">
          <a:xfrm flipH="1">
            <a:off x="1915716" y="368379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2" name="Line 106"/>
          <p:cNvSpPr>
            <a:spLocks noChangeShapeType="1"/>
          </p:cNvSpPr>
          <p:nvPr/>
        </p:nvSpPr>
        <p:spPr bwMode="auto">
          <a:xfrm flipH="1">
            <a:off x="1915716" y="364569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3" name="Line 107"/>
          <p:cNvSpPr>
            <a:spLocks noChangeShapeType="1"/>
          </p:cNvSpPr>
          <p:nvPr/>
        </p:nvSpPr>
        <p:spPr bwMode="auto">
          <a:xfrm flipH="1">
            <a:off x="1915716" y="360759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4" name="Line 108"/>
          <p:cNvSpPr>
            <a:spLocks noChangeShapeType="1"/>
          </p:cNvSpPr>
          <p:nvPr/>
        </p:nvSpPr>
        <p:spPr bwMode="auto">
          <a:xfrm flipH="1">
            <a:off x="1915716" y="357663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5" name="Line 109"/>
          <p:cNvSpPr>
            <a:spLocks noChangeShapeType="1"/>
          </p:cNvSpPr>
          <p:nvPr/>
        </p:nvSpPr>
        <p:spPr bwMode="auto">
          <a:xfrm flipH="1">
            <a:off x="1915716" y="350162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6" name="Line 110"/>
          <p:cNvSpPr>
            <a:spLocks noChangeShapeType="1"/>
          </p:cNvSpPr>
          <p:nvPr/>
        </p:nvSpPr>
        <p:spPr bwMode="auto">
          <a:xfrm flipH="1">
            <a:off x="1915716" y="346352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7" name="Line 111"/>
          <p:cNvSpPr>
            <a:spLocks noChangeShapeType="1"/>
          </p:cNvSpPr>
          <p:nvPr/>
        </p:nvSpPr>
        <p:spPr bwMode="auto">
          <a:xfrm flipH="1">
            <a:off x="1915716" y="3432572"/>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8" name="Line 112"/>
          <p:cNvSpPr>
            <a:spLocks noChangeShapeType="1"/>
          </p:cNvSpPr>
          <p:nvPr/>
        </p:nvSpPr>
        <p:spPr bwMode="auto">
          <a:xfrm flipH="1">
            <a:off x="1915716" y="3394472"/>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69" name="Line 113"/>
          <p:cNvSpPr>
            <a:spLocks noChangeShapeType="1"/>
          </p:cNvSpPr>
          <p:nvPr/>
        </p:nvSpPr>
        <p:spPr bwMode="auto">
          <a:xfrm flipH="1">
            <a:off x="1915716" y="332541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0" name="Line 114"/>
          <p:cNvSpPr>
            <a:spLocks noChangeShapeType="1"/>
          </p:cNvSpPr>
          <p:nvPr/>
        </p:nvSpPr>
        <p:spPr bwMode="auto">
          <a:xfrm flipH="1">
            <a:off x="1915716" y="328850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1" name="Line 115"/>
          <p:cNvSpPr>
            <a:spLocks noChangeShapeType="1"/>
          </p:cNvSpPr>
          <p:nvPr/>
        </p:nvSpPr>
        <p:spPr bwMode="auto">
          <a:xfrm flipH="1">
            <a:off x="1915716" y="325040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2" name="Line 116"/>
          <p:cNvSpPr>
            <a:spLocks noChangeShapeType="1"/>
          </p:cNvSpPr>
          <p:nvPr/>
        </p:nvSpPr>
        <p:spPr bwMode="auto">
          <a:xfrm flipH="1">
            <a:off x="1915716" y="321230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3" name="Line 117"/>
          <p:cNvSpPr>
            <a:spLocks noChangeShapeType="1"/>
          </p:cNvSpPr>
          <p:nvPr/>
        </p:nvSpPr>
        <p:spPr bwMode="auto">
          <a:xfrm flipH="1">
            <a:off x="1915716" y="314325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4" name="Line 118"/>
          <p:cNvSpPr>
            <a:spLocks noChangeShapeType="1"/>
          </p:cNvSpPr>
          <p:nvPr/>
        </p:nvSpPr>
        <p:spPr bwMode="auto">
          <a:xfrm flipH="1">
            <a:off x="1915716" y="310634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5" name="Line 119"/>
          <p:cNvSpPr>
            <a:spLocks noChangeShapeType="1"/>
          </p:cNvSpPr>
          <p:nvPr/>
        </p:nvSpPr>
        <p:spPr bwMode="auto">
          <a:xfrm flipH="1">
            <a:off x="1915716" y="307419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6" name="Line 120"/>
          <p:cNvSpPr>
            <a:spLocks noChangeShapeType="1"/>
          </p:cNvSpPr>
          <p:nvPr/>
        </p:nvSpPr>
        <p:spPr bwMode="auto">
          <a:xfrm flipH="1">
            <a:off x="1915716" y="303728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7" name="Line 121"/>
          <p:cNvSpPr>
            <a:spLocks noChangeShapeType="1"/>
          </p:cNvSpPr>
          <p:nvPr/>
        </p:nvSpPr>
        <p:spPr bwMode="auto">
          <a:xfrm flipH="1">
            <a:off x="1915716" y="296227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8" name="Line 122"/>
          <p:cNvSpPr>
            <a:spLocks noChangeShapeType="1"/>
          </p:cNvSpPr>
          <p:nvPr/>
        </p:nvSpPr>
        <p:spPr bwMode="auto">
          <a:xfrm flipH="1">
            <a:off x="1915716" y="293012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79" name="Line 123"/>
          <p:cNvSpPr>
            <a:spLocks noChangeShapeType="1"/>
          </p:cNvSpPr>
          <p:nvPr/>
        </p:nvSpPr>
        <p:spPr bwMode="auto">
          <a:xfrm flipH="1">
            <a:off x="1915716" y="289321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0" name="Line 124"/>
          <p:cNvSpPr>
            <a:spLocks noChangeShapeType="1"/>
          </p:cNvSpPr>
          <p:nvPr/>
        </p:nvSpPr>
        <p:spPr bwMode="auto">
          <a:xfrm flipH="1">
            <a:off x="1915716" y="2855119"/>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1" name="Line 125"/>
          <p:cNvSpPr>
            <a:spLocks noChangeShapeType="1"/>
          </p:cNvSpPr>
          <p:nvPr/>
        </p:nvSpPr>
        <p:spPr bwMode="auto">
          <a:xfrm flipH="1">
            <a:off x="1915716" y="2786063"/>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2" name="Line 126"/>
          <p:cNvSpPr>
            <a:spLocks noChangeShapeType="1"/>
          </p:cNvSpPr>
          <p:nvPr/>
        </p:nvSpPr>
        <p:spPr bwMode="auto">
          <a:xfrm flipH="1">
            <a:off x="1915716" y="2747963"/>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3" name="Line 127"/>
          <p:cNvSpPr>
            <a:spLocks noChangeShapeType="1"/>
          </p:cNvSpPr>
          <p:nvPr/>
        </p:nvSpPr>
        <p:spPr bwMode="auto">
          <a:xfrm flipH="1">
            <a:off x="1915716" y="271105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4" name="Line 128"/>
          <p:cNvSpPr>
            <a:spLocks noChangeShapeType="1"/>
          </p:cNvSpPr>
          <p:nvPr/>
        </p:nvSpPr>
        <p:spPr bwMode="auto">
          <a:xfrm flipH="1">
            <a:off x="1915716" y="267890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5" name="Line 129"/>
          <p:cNvSpPr>
            <a:spLocks noChangeShapeType="1"/>
          </p:cNvSpPr>
          <p:nvPr/>
        </p:nvSpPr>
        <p:spPr bwMode="auto">
          <a:xfrm flipH="1">
            <a:off x="1915716" y="2603897"/>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6" name="Line 130"/>
          <p:cNvSpPr>
            <a:spLocks noChangeShapeType="1"/>
          </p:cNvSpPr>
          <p:nvPr/>
        </p:nvSpPr>
        <p:spPr bwMode="auto">
          <a:xfrm flipH="1">
            <a:off x="1915716" y="256698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7" name="Line 131"/>
          <p:cNvSpPr>
            <a:spLocks noChangeShapeType="1"/>
          </p:cNvSpPr>
          <p:nvPr/>
        </p:nvSpPr>
        <p:spPr bwMode="auto">
          <a:xfrm flipH="1">
            <a:off x="1915716" y="253484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8" name="Line 132"/>
          <p:cNvSpPr>
            <a:spLocks noChangeShapeType="1"/>
          </p:cNvSpPr>
          <p:nvPr/>
        </p:nvSpPr>
        <p:spPr bwMode="auto">
          <a:xfrm flipH="1">
            <a:off x="1915716" y="2497931"/>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89" name="Line 133"/>
          <p:cNvSpPr>
            <a:spLocks noChangeShapeType="1"/>
          </p:cNvSpPr>
          <p:nvPr/>
        </p:nvSpPr>
        <p:spPr bwMode="auto">
          <a:xfrm flipH="1">
            <a:off x="1915716" y="242887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0" name="Line 134"/>
          <p:cNvSpPr>
            <a:spLocks noChangeShapeType="1"/>
          </p:cNvSpPr>
          <p:nvPr/>
        </p:nvSpPr>
        <p:spPr bwMode="auto">
          <a:xfrm flipH="1">
            <a:off x="1915716" y="239077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1" name="Line 135"/>
          <p:cNvSpPr>
            <a:spLocks noChangeShapeType="1"/>
          </p:cNvSpPr>
          <p:nvPr/>
        </p:nvSpPr>
        <p:spPr bwMode="auto">
          <a:xfrm flipH="1">
            <a:off x="1915716" y="2352675"/>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2" name="Line 136"/>
          <p:cNvSpPr>
            <a:spLocks noChangeShapeType="1"/>
          </p:cNvSpPr>
          <p:nvPr/>
        </p:nvSpPr>
        <p:spPr bwMode="auto">
          <a:xfrm flipH="1">
            <a:off x="1915716" y="2315766"/>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3" name="Line 137"/>
          <p:cNvSpPr>
            <a:spLocks noChangeShapeType="1"/>
          </p:cNvSpPr>
          <p:nvPr/>
        </p:nvSpPr>
        <p:spPr bwMode="auto">
          <a:xfrm flipH="1">
            <a:off x="1915716" y="224671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4" name="Line 138"/>
          <p:cNvSpPr>
            <a:spLocks noChangeShapeType="1"/>
          </p:cNvSpPr>
          <p:nvPr/>
        </p:nvSpPr>
        <p:spPr bwMode="auto">
          <a:xfrm flipH="1">
            <a:off x="1915716" y="2208610"/>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5" name="Line 139"/>
          <p:cNvSpPr>
            <a:spLocks noChangeShapeType="1"/>
          </p:cNvSpPr>
          <p:nvPr/>
        </p:nvSpPr>
        <p:spPr bwMode="auto">
          <a:xfrm flipH="1">
            <a:off x="1915716" y="217765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6" name="Line 140"/>
          <p:cNvSpPr>
            <a:spLocks noChangeShapeType="1"/>
          </p:cNvSpPr>
          <p:nvPr/>
        </p:nvSpPr>
        <p:spPr bwMode="auto">
          <a:xfrm flipH="1">
            <a:off x="1915716" y="213955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7" name="Line 141"/>
          <p:cNvSpPr>
            <a:spLocks noChangeShapeType="1"/>
          </p:cNvSpPr>
          <p:nvPr/>
        </p:nvSpPr>
        <p:spPr bwMode="auto">
          <a:xfrm flipH="1">
            <a:off x="1915716" y="2064544"/>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8" name="Line 142"/>
          <p:cNvSpPr>
            <a:spLocks noChangeShapeType="1"/>
          </p:cNvSpPr>
          <p:nvPr/>
        </p:nvSpPr>
        <p:spPr bwMode="auto">
          <a:xfrm flipH="1">
            <a:off x="1915716" y="203358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199" name="Line 143"/>
          <p:cNvSpPr>
            <a:spLocks noChangeShapeType="1"/>
          </p:cNvSpPr>
          <p:nvPr/>
        </p:nvSpPr>
        <p:spPr bwMode="auto">
          <a:xfrm flipH="1">
            <a:off x="1915716" y="199548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0" name="Line 144"/>
          <p:cNvSpPr>
            <a:spLocks noChangeShapeType="1"/>
          </p:cNvSpPr>
          <p:nvPr/>
        </p:nvSpPr>
        <p:spPr bwMode="auto">
          <a:xfrm flipH="1">
            <a:off x="1915716" y="1957388"/>
            <a:ext cx="33338"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1" name="Line 145"/>
          <p:cNvSpPr>
            <a:spLocks noChangeShapeType="1"/>
          </p:cNvSpPr>
          <p:nvPr/>
        </p:nvSpPr>
        <p:spPr bwMode="auto">
          <a:xfrm flipH="1">
            <a:off x="1900238" y="5509022"/>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2" name="Rectangle 146"/>
          <p:cNvSpPr>
            <a:spLocks noChangeArrowheads="1"/>
          </p:cNvSpPr>
          <p:nvPr/>
        </p:nvSpPr>
        <p:spPr bwMode="auto">
          <a:xfrm>
            <a:off x="1780552" y="5429251"/>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0</a:t>
            </a:r>
          </a:p>
        </p:txBody>
      </p:sp>
      <p:sp>
        <p:nvSpPr>
          <p:cNvPr id="45203" name="Line 147"/>
          <p:cNvSpPr>
            <a:spLocks noChangeShapeType="1"/>
          </p:cNvSpPr>
          <p:nvPr/>
        </p:nvSpPr>
        <p:spPr bwMode="auto">
          <a:xfrm flipH="1">
            <a:off x="1900238" y="5334000"/>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4" name="Rectangle 148"/>
          <p:cNvSpPr>
            <a:spLocks noChangeArrowheads="1"/>
          </p:cNvSpPr>
          <p:nvPr/>
        </p:nvSpPr>
        <p:spPr bwMode="auto">
          <a:xfrm>
            <a:off x="1780552" y="5253038"/>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a:t>
            </a:r>
          </a:p>
        </p:txBody>
      </p:sp>
      <p:sp>
        <p:nvSpPr>
          <p:cNvPr id="45205" name="Line 149"/>
          <p:cNvSpPr>
            <a:spLocks noChangeShapeType="1"/>
          </p:cNvSpPr>
          <p:nvPr/>
        </p:nvSpPr>
        <p:spPr bwMode="auto">
          <a:xfrm flipH="1">
            <a:off x="1900238" y="5151835"/>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6" name="Rectangle 150"/>
          <p:cNvSpPr>
            <a:spLocks noChangeArrowheads="1"/>
          </p:cNvSpPr>
          <p:nvPr/>
        </p:nvSpPr>
        <p:spPr bwMode="auto">
          <a:xfrm>
            <a:off x="1732463" y="50708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a:t>
            </a:r>
          </a:p>
        </p:txBody>
      </p:sp>
      <p:sp>
        <p:nvSpPr>
          <p:cNvPr id="45207" name="Line 151"/>
          <p:cNvSpPr>
            <a:spLocks noChangeShapeType="1"/>
          </p:cNvSpPr>
          <p:nvPr/>
        </p:nvSpPr>
        <p:spPr bwMode="auto">
          <a:xfrm flipH="1">
            <a:off x="1900238" y="4975622"/>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08" name="Rectangle 152"/>
          <p:cNvSpPr>
            <a:spLocks noChangeArrowheads="1"/>
          </p:cNvSpPr>
          <p:nvPr/>
        </p:nvSpPr>
        <p:spPr bwMode="auto">
          <a:xfrm>
            <a:off x="1732463" y="4895851"/>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15</a:t>
            </a:r>
          </a:p>
        </p:txBody>
      </p:sp>
      <p:sp>
        <p:nvSpPr>
          <p:cNvPr id="45209" name="Line 153"/>
          <p:cNvSpPr>
            <a:spLocks noChangeShapeType="1"/>
          </p:cNvSpPr>
          <p:nvPr/>
        </p:nvSpPr>
        <p:spPr bwMode="auto">
          <a:xfrm flipH="1">
            <a:off x="1900238" y="4793456"/>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10" name="Rectangle 154"/>
          <p:cNvSpPr>
            <a:spLocks noChangeArrowheads="1"/>
          </p:cNvSpPr>
          <p:nvPr/>
        </p:nvSpPr>
        <p:spPr bwMode="auto">
          <a:xfrm>
            <a:off x="1732463" y="4713685"/>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20</a:t>
            </a:r>
          </a:p>
        </p:txBody>
      </p:sp>
      <p:sp>
        <p:nvSpPr>
          <p:cNvPr id="45211" name="Line 155"/>
          <p:cNvSpPr>
            <a:spLocks noChangeShapeType="1"/>
          </p:cNvSpPr>
          <p:nvPr/>
        </p:nvSpPr>
        <p:spPr bwMode="auto">
          <a:xfrm flipH="1">
            <a:off x="1900238" y="4612481"/>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12" name="Rectangle 156"/>
          <p:cNvSpPr>
            <a:spLocks noChangeArrowheads="1"/>
          </p:cNvSpPr>
          <p:nvPr/>
        </p:nvSpPr>
        <p:spPr bwMode="auto">
          <a:xfrm>
            <a:off x="1732463" y="453151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25</a:t>
            </a:r>
          </a:p>
        </p:txBody>
      </p:sp>
      <p:sp>
        <p:nvSpPr>
          <p:cNvPr id="45213" name="Line 157"/>
          <p:cNvSpPr>
            <a:spLocks noChangeShapeType="1"/>
          </p:cNvSpPr>
          <p:nvPr/>
        </p:nvSpPr>
        <p:spPr bwMode="auto">
          <a:xfrm flipH="1">
            <a:off x="1900238" y="4436269"/>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14" name="Rectangle 158"/>
          <p:cNvSpPr>
            <a:spLocks noChangeArrowheads="1"/>
          </p:cNvSpPr>
          <p:nvPr/>
        </p:nvSpPr>
        <p:spPr bwMode="auto">
          <a:xfrm>
            <a:off x="1732463" y="4355307"/>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30</a:t>
            </a:r>
          </a:p>
        </p:txBody>
      </p:sp>
      <p:sp>
        <p:nvSpPr>
          <p:cNvPr id="45215" name="Line 159"/>
          <p:cNvSpPr>
            <a:spLocks noChangeShapeType="1"/>
          </p:cNvSpPr>
          <p:nvPr/>
        </p:nvSpPr>
        <p:spPr bwMode="auto">
          <a:xfrm flipH="1">
            <a:off x="1900238" y="4254104"/>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16" name="Rectangle 160"/>
          <p:cNvSpPr>
            <a:spLocks noChangeArrowheads="1"/>
          </p:cNvSpPr>
          <p:nvPr/>
        </p:nvSpPr>
        <p:spPr bwMode="auto">
          <a:xfrm>
            <a:off x="1732463" y="4174332"/>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35</a:t>
            </a:r>
          </a:p>
        </p:txBody>
      </p:sp>
      <p:sp>
        <p:nvSpPr>
          <p:cNvPr id="45217" name="Line 161"/>
          <p:cNvSpPr>
            <a:spLocks noChangeShapeType="1"/>
          </p:cNvSpPr>
          <p:nvPr/>
        </p:nvSpPr>
        <p:spPr bwMode="auto">
          <a:xfrm flipH="1">
            <a:off x="1900238" y="4079081"/>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18" name="Rectangle 162"/>
          <p:cNvSpPr>
            <a:spLocks noChangeArrowheads="1"/>
          </p:cNvSpPr>
          <p:nvPr/>
        </p:nvSpPr>
        <p:spPr bwMode="auto">
          <a:xfrm>
            <a:off x="1732463" y="399811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40</a:t>
            </a:r>
          </a:p>
        </p:txBody>
      </p:sp>
      <p:sp>
        <p:nvSpPr>
          <p:cNvPr id="45219" name="Line 163"/>
          <p:cNvSpPr>
            <a:spLocks noChangeShapeType="1"/>
          </p:cNvSpPr>
          <p:nvPr/>
        </p:nvSpPr>
        <p:spPr bwMode="auto">
          <a:xfrm flipH="1">
            <a:off x="1900238" y="3896916"/>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20" name="Rectangle 164"/>
          <p:cNvSpPr>
            <a:spLocks noChangeArrowheads="1"/>
          </p:cNvSpPr>
          <p:nvPr/>
        </p:nvSpPr>
        <p:spPr bwMode="auto">
          <a:xfrm>
            <a:off x="1732463" y="381595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45</a:t>
            </a:r>
          </a:p>
        </p:txBody>
      </p:sp>
      <p:sp>
        <p:nvSpPr>
          <p:cNvPr id="45221" name="Line 165"/>
          <p:cNvSpPr>
            <a:spLocks noChangeShapeType="1"/>
          </p:cNvSpPr>
          <p:nvPr/>
        </p:nvSpPr>
        <p:spPr bwMode="auto">
          <a:xfrm flipH="1">
            <a:off x="1900238" y="3714750"/>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22" name="Rectangle 166"/>
          <p:cNvSpPr>
            <a:spLocks noChangeArrowheads="1"/>
          </p:cNvSpPr>
          <p:nvPr/>
        </p:nvSpPr>
        <p:spPr bwMode="auto">
          <a:xfrm>
            <a:off x="1732463" y="363378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50</a:t>
            </a:r>
          </a:p>
        </p:txBody>
      </p:sp>
      <p:sp>
        <p:nvSpPr>
          <p:cNvPr id="45223" name="Line 167"/>
          <p:cNvSpPr>
            <a:spLocks noChangeShapeType="1"/>
          </p:cNvSpPr>
          <p:nvPr/>
        </p:nvSpPr>
        <p:spPr bwMode="auto">
          <a:xfrm flipH="1">
            <a:off x="1900238" y="3538538"/>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24" name="Rectangle 168"/>
          <p:cNvSpPr>
            <a:spLocks noChangeArrowheads="1"/>
          </p:cNvSpPr>
          <p:nvPr/>
        </p:nvSpPr>
        <p:spPr bwMode="auto">
          <a:xfrm>
            <a:off x="1732463" y="3458767"/>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55</a:t>
            </a:r>
          </a:p>
        </p:txBody>
      </p:sp>
      <p:sp>
        <p:nvSpPr>
          <p:cNvPr id="45225" name="Line 169"/>
          <p:cNvSpPr>
            <a:spLocks noChangeShapeType="1"/>
          </p:cNvSpPr>
          <p:nvPr/>
        </p:nvSpPr>
        <p:spPr bwMode="auto">
          <a:xfrm flipH="1">
            <a:off x="1900238" y="3357563"/>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26" name="Rectangle 170"/>
          <p:cNvSpPr>
            <a:spLocks noChangeArrowheads="1"/>
          </p:cNvSpPr>
          <p:nvPr/>
        </p:nvSpPr>
        <p:spPr bwMode="auto">
          <a:xfrm>
            <a:off x="1732463" y="3276601"/>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60</a:t>
            </a:r>
          </a:p>
        </p:txBody>
      </p:sp>
      <p:sp>
        <p:nvSpPr>
          <p:cNvPr id="45227" name="Line 171"/>
          <p:cNvSpPr>
            <a:spLocks noChangeShapeType="1"/>
          </p:cNvSpPr>
          <p:nvPr/>
        </p:nvSpPr>
        <p:spPr bwMode="auto">
          <a:xfrm flipH="1">
            <a:off x="1900238" y="3181350"/>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28" name="Rectangle 172"/>
          <p:cNvSpPr>
            <a:spLocks noChangeArrowheads="1"/>
          </p:cNvSpPr>
          <p:nvPr/>
        </p:nvSpPr>
        <p:spPr bwMode="auto">
          <a:xfrm>
            <a:off x="1732463" y="310038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65</a:t>
            </a:r>
          </a:p>
        </p:txBody>
      </p:sp>
      <p:sp>
        <p:nvSpPr>
          <p:cNvPr id="45229" name="Line 173"/>
          <p:cNvSpPr>
            <a:spLocks noChangeShapeType="1"/>
          </p:cNvSpPr>
          <p:nvPr/>
        </p:nvSpPr>
        <p:spPr bwMode="auto">
          <a:xfrm flipH="1">
            <a:off x="1900238" y="2999185"/>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30" name="Rectangle 174"/>
          <p:cNvSpPr>
            <a:spLocks noChangeArrowheads="1"/>
          </p:cNvSpPr>
          <p:nvPr/>
        </p:nvSpPr>
        <p:spPr bwMode="auto">
          <a:xfrm>
            <a:off x="1732463" y="29194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70</a:t>
            </a:r>
          </a:p>
        </p:txBody>
      </p:sp>
      <p:sp>
        <p:nvSpPr>
          <p:cNvPr id="45231" name="Line 175"/>
          <p:cNvSpPr>
            <a:spLocks noChangeShapeType="1"/>
          </p:cNvSpPr>
          <p:nvPr/>
        </p:nvSpPr>
        <p:spPr bwMode="auto">
          <a:xfrm flipH="1">
            <a:off x="1900238" y="2817019"/>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32" name="Rectangle 176"/>
          <p:cNvSpPr>
            <a:spLocks noChangeArrowheads="1"/>
          </p:cNvSpPr>
          <p:nvPr/>
        </p:nvSpPr>
        <p:spPr bwMode="auto">
          <a:xfrm>
            <a:off x="1732463" y="273724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75</a:t>
            </a:r>
          </a:p>
        </p:txBody>
      </p:sp>
      <p:sp>
        <p:nvSpPr>
          <p:cNvPr id="45233" name="Line 177"/>
          <p:cNvSpPr>
            <a:spLocks noChangeShapeType="1"/>
          </p:cNvSpPr>
          <p:nvPr/>
        </p:nvSpPr>
        <p:spPr bwMode="auto">
          <a:xfrm flipH="1">
            <a:off x="1900238" y="2641997"/>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34" name="Rectangle 178"/>
          <p:cNvSpPr>
            <a:spLocks noChangeArrowheads="1"/>
          </p:cNvSpPr>
          <p:nvPr/>
        </p:nvSpPr>
        <p:spPr bwMode="auto">
          <a:xfrm>
            <a:off x="1737226" y="2556273"/>
            <a:ext cx="235641" cy="173607"/>
          </a:xfrm>
          <a:prstGeom prst="rect">
            <a:avLst/>
          </a:prstGeom>
          <a:noFill/>
          <a:ln w="12700">
            <a:solidFill>
              <a:schemeClr val="tx1"/>
            </a:solidFill>
            <a:miter lim="800000"/>
            <a:headEnd/>
            <a:tailEnd/>
          </a:ln>
        </p:spPr>
        <p:txBody>
          <a:bodyPr wrap="none" lIns="69056" tIns="34529" rIns="69056" bIns="34529">
            <a:spAutoFit/>
          </a:bodyPr>
          <a:lstStyle/>
          <a:p>
            <a:pPr algn="r" defTabSz="685800" eaLnBrk="0" hangingPunct="0"/>
            <a:r>
              <a:rPr lang="en-US" sz="675">
                <a:solidFill>
                  <a:srgbClr val="FFFFFF"/>
                </a:solidFill>
              </a:rPr>
              <a:t>80</a:t>
            </a:r>
          </a:p>
        </p:txBody>
      </p:sp>
      <p:sp>
        <p:nvSpPr>
          <p:cNvPr id="45235" name="Line 179"/>
          <p:cNvSpPr>
            <a:spLocks noChangeShapeType="1"/>
          </p:cNvSpPr>
          <p:nvPr/>
        </p:nvSpPr>
        <p:spPr bwMode="auto">
          <a:xfrm flipH="1">
            <a:off x="1900238" y="2459831"/>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36" name="Rectangle 180"/>
          <p:cNvSpPr>
            <a:spLocks noChangeArrowheads="1"/>
          </p:cNvSpPr>
          <p:nvPr/>
        </p:nvSpPr>
        <p:spPr bwMode="auto">
          <a:xfrm>
            <a:off x="1732463" y="237886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85</a:t>
            </a:r>
          </a:p>
        </p:txBody>
      </p:sp>
      <p:sp>
        <p:nvSpPr>
          <p:cNvPr id="45237" name="Line 181"/>
          <p:cNvSpPr>
            <a:spLocks noChangeShapeType="1"/>
          </p:cNvSpPr>
          <p:nvPr/>
        </p:nvSpPr>
        <p:spPr bwMode="auto">
          <a:xfrm flipH="1">
            <a:off x="1900238" y="2283619"/>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38" name="Rectangle 182"/>
          <p:cNvSpPr>
            <a:spLocks noChangeArrowheads="1"/>
          </p:cNvSpPr>
          <p:nvPr/>
        </p:nvSpPr>
        <p:spPr bwMode="auto">
          <a:xfrm>
            <a:off x="1732463" y="220384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90</a:t>
            </a:r>
          </a:p>
        </p:txBody>
      </p:sp>
      <p:sp>
        <p:nvSpPr>
          <p:cNvPr id="45239" name="Line 183"/>
          <p:cNvSpPr>
            <a:spLocks noChangeShapeType="1"/>
          </p:cNvSpPr>
          <p:nvPr/>
        </p:nvSpPr>
        <p:spPr bwMode="auto">
          <a:xfrm flipH="1">
            <a:off x="1900238" y="2102644"/>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0" name="Rectangle 184"/>
          <p:cNvSpPr>
            <a:spLocks noChangeArrowheads="1"/>
          </p:cNvSpPr>
          <p:nvPr/>
        </p:nvSpPr>
        <p:spPr bwMode="auto">
          <a:xfrm>
            <a:off x="1732463" y="2021682"/>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95</a:t>
            </a:r>
          </a:p>
        </p:txBody>
      </p:sp>
      <p:sp>
        <p:nvSpPr>
          <p:cNvPr id="45241" name="Line 185"/>
          <p:cNvSpPr>
            <a:spLocks noChangeShapeType="1"/>
          </p:cNvSpPr>
          <p:nvPr/>
        </p:nvSpPr>
        <p:spPr bwMode="auto">
          <a:xfrm flipH="1">
            <a:off x="1900238" y="1920479"/>
            <a:ext cx="48816" cy="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2" name="Rectangle 186"/>
          <p:cNvSpPr>
            <a:spLocks noChangeArrowheads="1"/>
          </p:cNvSpPr>
          <p:nvPr/>
        </p:nvSpPr>
        <p:spPr bwMode="auto">
          <a:xfrm>
            <a:off x="1684373" y="1839517"/>
            <a:ext cx="28373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100</a:t>
            </a:r>
          </a:p>
        </p:txBody>
      </p:sp>
      <p:sp>
        <p:nvSpPr>
          <p:cNvPr id="45243" name="Rectangle 187"/>
          <p:cNvSpPr>
            <a:spLocks noChangeArrowheads="1"/>
          </p:cNvSpPr>
          <p:nvPr/>
        </p:nvSpPr>
        <p:spPr bwMode="auto">
          <a:xfrm rot="-5400000">
            <a:off x="921765" y="3572899"/>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5244" name="Line 188"/>
          <p:cNvSpPr>
            <a:spLocks noChangeShapeType="1"/>
          </p:cNvSpPr>
          <p:nvPr/>
        </p:nvSpPr>
        <p:spPr bwMode="auto">
          <a:xfrm flipV="1">
            <a:off x="2977754"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5" name="Line 189"/>
          <p:cNvSpPr>
            <a:spLocks noChangeShapeType="1"/>
          </p:cNvSpPr>
          <p:nvPr/>
        </p:nvSpPr>
        <p:spPr bwMode="auto">
          <a:xfrm flipV="1">
            <a:off x="2987279"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6" name="Line 190"/>
          <p:cNvSpPr>
            <a:spLocks noChangeShapeType="1"/>
          </p:cNvSpPr>
          <p:nvPr/>
        </p:nvSpPr>
        <p:spPr bwMode="auto">
          <a:xfrm flipV="1">
            <a:off x="3138488"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7" name="Line 191"/>
          <p:cNvSpPr>
            <a:spLocks noChangeShapeType="1"/>
          </p:cNvSpPr>
          <p:nvPr/>
        </p:nvSpPr>
        <p:spPr bwMode="auto">
          <a:xfrm flipV="1">
            <a:off x="3590925"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48" name="Line 192"/>
          <p:cNvSpPr>
            <a:spLocks noChangeShapeType="1"/>
          </p:cNvSpPr>
          <p:nvPr/>
        </p:nvSpPr>
        <p:spPr bwMode="auto">
          <a:xfrm flipV="1">
            <a:off x="3596879" y="1914526"/>
            <a:ext cx="0" cy="3594497"/>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5249" name="Line 193"/>
          <p:cNvSpPr>
            <a:spLocks noChangeShapeType="1"/>
          </p:cNvSpPr>
          <p:nvPr/>
        </p:nvSpPr>
        <p:spPr bwMode="auto">
          <a:xfrm flipV="1">
            <a:off x="3606404" y="5472114"/>
            <a:ext cx="0" cy="3691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0" name="Line 194"/>
          <p:cNvSpPr>
            <a:spLocks noChangeShapeType="1"/>
          </p:cNvSpPr>
          <p:nvPr/>
        </p:nvSpPr>
        <p:spPr bwMode="auto">
          <a:xfrm flipV="1">
            <a:off x="3613547" y="5497117"/>
            <a:ext cx="0"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1" name="Line 195"/>
          <p:cNvSpPr>
            <a:spLocks noChangeShapeType="1"/>
          </p:cNvSpPr>
          <p:nvPr/>
        </p:nvSpPr>
        <p:spPr bwMode="auto">
          <a:xfrm flipV="1">
            <a:off x="3630216"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2" name="Line 196"/>
          <p:cNvSpPr>
            <a:spLocks noChangeShapeType="1"/>
          </p:cNvSpPr>
          <p:nvPr/>
        </p:nvSpPr>
        <p:spPr bwMode="auto">
          <a:xfrm flipV="1">
            <a:off x="3862388"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3" name="Line 197"/>
          <p:cNvSpPr>
            <a:spLocks noChangeShapeType="1"/>
          </p:cNvSpPr>
          <p:nvPr/>
        </p:nvSpPr>
        <p:spPr bwMode="auto">
          <a:xfrm flipV="1">
            <a:off x="4061222" y="5447110"/>
            <a:ext cx="0" cy="61913"/>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4" name="Line 198"/>
          <p:cNvSpPr>
            <a:spLocks noChangeShapeType="1"/>
          </p:cNvSpPr>
          <p:nvPr/>
        </p:nvSpPr>
        <p:spPr bwMode="auto">
          <a:xfrm flipV="1">
            <a:off x="4320779" y="5489972"/>
            <a:ext cx="0" cy="1905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5" name="Line 199"/>
          <p:cNvSpPr>
            <a:spLocks noChangeShapeType="1"/>
          </p:cNvSpPr>
          <p:nvPr/>
        </p:nvSpPr>
        <p:spPr bwMode="auto">
          <a:xfrm flipV="1">
            <a:off x="4381500"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6" name="Line 200"/>
          <p:cNvSpPr>
            <a:spLocks noChangeShapeType="1"/>
          </p:cNvSpPr>
          <p:nvPr/>
        </p:nvSpPr>
        <p:spPr bwMode="auto">
          <a:xfrm flipV="1">
            <a:off x="4392216"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7" name="Line 201"/>
          <p:cNvSpPr>
            <a:spLocks noChangeShapeType="1"/>
          </p:cNvSpPr>
          <p:nvPr/>
        </p:nvSpPr>
        <p:spPr bwMode="auto">
          <a:xfrm flipV="1">
            <a:off x="4647010" y="5414964"/>
            <a:ext cx="0" cy="9406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8" name="Line 202"/>
          <p:cNvSpPr>
            <a:spLocks noChangeShapeType="1"/>
          </p:cNvSpPr>
          <p:nvPr/>
        </p:nvSpPr>
        <p:spPr bwMode="auto">
          <a:xfrm flipV="1">
            <a:off x="4780360" y="5478067"/>
            <a:ext cx="0" cy="3095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59" name="Line 203"/>
          <p:cNvSpPr>
            <a:spLocks noChangeShapeType="1"/>
          </p:cNvSpPr>
          <p:nvPr/>
        </p:nvSpPr>
        <p:spPr bwMode="auto">
          <a:xfrm flipV="1">
            <a:off x="4972050" y="5414964"/>
            <a:ext cx="0" cy="9406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0" name="Line 204"/>
          <p:cNvSpPr>
            <a:spLocks noChangeShapeType="1"/>
          </p:cNvSpPr>
          <p:nvPr/>
        </p:nvSpPr>
        <p:spPr bwMode="auto">
          <a:xfrm flipV="1">
            <a:off x="5161360" y="5472114"/>
            <a:ext cx="0" cy="36910"/>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1" name="Line 205"/>
          <p:cNvSpPr>
            <a:spLocks noChangeShapeType="1"/>
          </p:cNvSpPr>
          <p:nvPr/>
        </p:nvSpPr>
        <p:spPr bwMode="auto">
          <a:xfrm flipV="1">
            <a:off x="5170885" y="5132785"/>
            <a:ext cx="0" cy="376238"/>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2" name="Line 206"/>
          <p:cNvSpPr>
            <a:spLocks noChangeShapeType="1"/>
          </p:cNvSpPr>
          <p:nvPr/>
        </p:nvSpPr>
        <p:spPr bwMode="auto">
          <a:xfrm flipV="1">
            <a:off x="5366147" y="5094685"/>
            <a:ext cx="0" cy="414338"/>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5263" name="Line 207"/>
          <p:cNvSpPr>
            <a:spLocks noChangeShapeType="1"/>
          </p:cNvSpPr>
          <p:nvPr/>
        </p:nvSpPr>
        <p:spPr bwMode="auto">
          <a:xfrm flipV="1">
            <a:off x="5537597"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4" name="Line 208"/>
          <p:cNvSpPr>
            <a:spLocks noChangeShapeType="1"/>
          </p:cNvSpPr>
          <p:nvPr/>
        </p:nvSpPr>
        <p:spPr bwMode="auto">
          <a:xfrm flipV="1">
            <a:off x="6287691" y="5497117"/>
            <a:ext cx="0"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5" name="Line 209"/>
          <p:cNvSpPr>
            <a:spLocks noChangeShapeType="1"/>
          </p:cNvSpPr>
          <p:nvPr/>
        </p:nvSpPr>
        <p:spPr bwMode="auto">
          <a:xfrm flipV="1">
            <a:off x="6342460" y="5503069"/>
            <a:ext cx="0" cy="5954"/>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6" name="Line 210"/>
          <p:cNvSpPr>
            <a:spLocks noChangeShapeType="1"/>
          </p:cNvSpPr>
          <p:nvPr/>
        </p:nvSpPr>
        <p:spPr bwMode="auto">
          <a:xfrm flipV="1">
            <a:off x="6563916" y="5497117"/>
            <a:ext cx="0"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67" name="Rectangle 211"/>
          <p:cNvSpPr>
            <a:spLocks noChangeArrowheads="1"/>
          </p:cNvSpPr>
          <p:nvPr/>
        </p:nvSpPr>
        <p:spPr bwMode="auto">
          <a:xfrm>
            <a:off x="3268968" y="1593057"/>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271.2</a:t>
            </a:r>
          </a:p>
        </p:txBody>
      </p:sp>
      <p:sp>
        <p:nvSpPr>
          <p:cNvPr id="45268" name="Rectangle 212"/>
          <p:cNvSpPr>
            <a:spLocks noChangeArrowheads="1"/>
          </p:cNvSpPr>
          <p:nvPr/>
        </p:nvSpPr>
        <p:spPr bwMode="auto">
          <a:xfrm>
            <a:off x="5210283" y="4725591"/>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433.0</a:t>
            </a:r>
          </a:p>
        </p:txBody>
      </p:sp>
      <p:sp>
        <p:nvSpPr>
          <p:cNvPr id="45269" name="Rectangle 213"/>
          <p:cNvSpPr>
            <a:spLocks noChangeArrowheads="1"/>
          </p:cNvSpPr>
          <p:nvPr/>
        </p:nvSpPr>
        <p:spPr bwMode="auto">
          <a:xfrm>
            <a:off x="4975687" y="499586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415.1</a:t>
            </a:r>
          </a:p>
        </p:txBody>
      </p:sp>
      <p:sp>
        <p:nvSpPr>
          <p:cNvPr id="45270" name="Line 214"/>
          <p:cNvSpPr>
            <a:spLocks noChangeShapeType="1"/>
          </p:cNvSpPr>
          <p:nvPr/>
        </p:nvSpPr>
        <p:spPr bwMode="auto">
          <a:xfrm flipH="1" flipV="1">
            <a:off x="5138739" y="5113735"/>
            <a:ext cx="32147" cy="13097"/>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71" name="Rectangle 215"/>
          <p:cNvSpPr>
            <a:spLocks noChangeArrowheads="1"/>
          </p:cNvSpPr>
          <p:nvPr/>
        </p:nvSpPr>
        <p:spPr bwMode="auto">
          <a:xfrm>
            <a:off x="4482768" y="527804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367.1</a:t>
            </a:r>
          </a:p>
        </p:txBody>
      </p:sp>
      <p:sp>
        <p:nvSpPr>
          <p:cNvPr id="45272" name="Rectangle 216"/>
          <p:cNvSpPr>
            <a:spLocks noChangeArrowheads="1"/>
          </p:cNvSpPr>
          <p:nvPr/>
        </p:nvSpPr>
        <p:spPr bwMode="auto">
          <a:xfrm>
            <a:off x="4809000" y="527804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397.1</a:t>
            </a:r>
          </a:p>
        </p:txBody>
      </p:sp>
      <p:sp>
        <p:nvSpPr>
          <p:cNvPr id="45273" name="Rectangle 217"/>
          <p:cNvSpPr>
            <a:spLocks noChangeArrowheads="1"/>
          </p:cNvSpPr>
          <p:nvPr/>
        </p:nvSpPr>
        <p:spPr bwMode="auto">
          <a:xfrm>
            <a:off x="3896981" y="530899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313.3</a:t>
            </a:r>
          </a:p>
        </p:txBody>
      </p:sp>
      <p:sp>
        <p:nvSpPr>
          <p:cNvPr id="45274" name="Rectangle 218"/>
          <p:cNvSpPr>
            <a:spLocks noChangeArrowheads="1"/>
          </p:cNvSpPr>
          <p:nvPr/>
        </p:nvSpPr>
        <p:spPr bwMode="auto">
          <a:xfrm>
            <a:off x="3561225" y="53351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271.8</a:t>
            </a:r>
          </a:p>
        </p:txBody>
      </p:sp>
      <p:sp>
        <p:nvSpPr>
          <p:cNvPr id="45275" name="Line 219"/>
          <p:cNvSpPr>
            <a:spLocks noChangeShapeType="1"/>
          </p:cNvSpPr>
          <p:nvPr/>
        </p:nvSpPr>
        <p:spPr bwMode="auto">
          <a:xfrm flipV="1">
            <a:off x="3606403" y="5453064"/>
            <a:ext cx="117872" cy="11906"/>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76" name="Rectangle 220"/>
          <p:cNvSpPr>
            <a:spLocks noChangeArrowheads="1"/>
          </p:cNvSpPr>
          <p:nvPr/>
        </p:nvSpPr>
        <p:spPr bwMode="auto">
          <a:xfrm>
            <a:off x="4157729" y="5353051"/>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337.1</a:t>
            </a:r>
          </a:p>
        </p:txBody>
      </p:sp>
      <p:sp>
        <p:nvSpPr>
          <p:cNvPr id="45277" name="Rectangle 221"/>
          <p:cNvSpPr>
            <a:spLocks noChangeArrowheads="1"/>
          </p:cNvSpPr>
          <p:nvPr/>
        </p:nvSpPr>
        <p:spPr bwMode="auto">
          <a:xfrm>
            <a:off x="6124641" y="5360194"/>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517.2</a:t>
            </a:r>
          </a:p>
        </p:txBody>
      </p:sp>
      <p:sp>
        <p:nvSpPr>
          <p:cNvPr id="45278" name="Rectangle 222"/>
          <p:cNvSpPr>
            <a:spLocks noChangeArrowheads="1"/>
          </p:cNvSpPr>
          <p:nvPr/>
        </p:nvSpPr>
        <p:spPr bwMode="auto">
          <a:xfrm>
            <a:off x="6400866" y="5360194"/>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542.5</a:t>
            </a:r>
          </a:p>
        </p:txBody>
      </p:sp>
      <p:sp>
        <p:nvSpPr>
          <p:cNvPr id="45279" name="Rectangle 223"/>
          <p:cNvSpPr>
            <a:spLocks noChangeArrowheads="1"/>
          </p:cNvSpPr>
          <p:nvPr/>
        </p:nvSpPr>
        <p:spPr bwMode="auto">
          <a:xfrm>
            <a:off x="3311193" y="536614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270.4</a:t>
            </a:r>
          </a:p>
        </p:txBody>
      </p:sp>
      <p:sp>
        <p:nvSpPr>
          <p:cNvPr id="45280" name="Line 224"/>
          <p:cNvSpPr>
            <a:spLocks noChangeShapeType="1"/>
          </p:cNvSpPr>
          <p:nvPr/>
        </p:nvSpPr>
        <p:spPr bwMode="auto">
          <a:xfrm flipH="1" flipV="1">
            <a:off x="3475436" y="5484020"/>
            <a:ext cx="115490" cy="13097"/>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45281" name="Rectangle 225"/>
          <p:cNvSpPr>
            <a:spLocks noChangeArrowheads="1"/>
          </p:cNvSpPr>
          <p:nvPr/>
        </p:nvSpPr>
        <p:spPr bwMode="auto">
          <a:xfrm>
            <a:off x="5373356" y="536614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448.6</a:t>
            </a:r>
          </a:p>
        </p:txBody>
      </p:sp>
      <p:sp>
        <p:nvSpPr>
          <p:cNvPr id="45282" name="Rectangle 226"/>
          <p:cNvSpPr>
            <a:spLocks noChangeArrowheads="1"/>
          </p:cNvSpPr>
          <p:nvPr/>
        </p:nvSpPr>
        <p:spPr bwMode="auto">
          <a:xfrm>
            <a:off x="2824229" y="536614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215.2</a:t>
            </a:r>
          </a:p>
        </p:txBody>
      </p:sp>
      <p:sp>
        <p:nvSpPr>
          <p:cNvPr id="45283" name="Rectangle 227"/>
          <p:cNvSpPr>
            <a:spLocks noChangeArrowheads="1"/>
          </p:cNvSpPr>
          <p:nvPr/>
        </p:nvSpPr>
        <p:spPr bwMode="auto">
          <a:xfrm>
            <a:off x="3058187" y="536614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228.9</a:t>
            </a:r>
          </a:p>
        </p:txBody>
      </p:sp>
      <p:sp>
        <p:nvSpPr>
          <p:cNvPr id="45284" name="Line 228"/>
          <p:cNvSpPr>
            <a:spLocks noChangeShapeType="1"/>
          </p:cNvSpPr>
          <p:nvPr/>
        </p:nvSpPr>
        <p:spPr bwMode="auto">
          <a:xfrm flipV="1">
            <a:off x="3138487" y="5484020"/>
            <a:ext cx="82154" cy="13097"/>
          </a:xfrm>
          <a:prstGeom prst="line">
            <a:avLst/>
          </a:prstGeom>
          <a:noFill/>
          <a:ln w="12700">
            <a:solidFill>
              <a:schemeClr val="bg1"/>
            </a:solidFill>
            <a:round/>
            <a:headEnd type="none" w="sm" len="sm"/>
            <a:tailEnd type="none" w="sm" len="sm"/>
          </a:ln>
        </p:spPr>
        <p:txBody>
          <a:bodyPr/>
          <a:lstStyle/>
          <a:p>
            <a:pPr defTabSz="685800"/>
            <a:endParaRPr lang="en-US" sz="1350">
              <a:solidFill>
                <a:prstClr val="black"/>
              </a:solidFill>
            </a:endParaRPr>
          </a:p>
        </p:txBody>
      </p:sp>
      <p:sp>
        <p:nvSpPr>
          <p:cNvPr id="1505509" name="Rectangle 229"/>
          <p:cNvSpPr>
            <a:spLocks noChangeArrowheads="1"/>
          </p:cNvSpPr>
          <p:nvPr/>
        </p:nvSpPr>
        <p:spPr bwMode="auto">
          <a:xfrm>
            <a:off x="5075636" y="1370410"/>
            <a:ext cx="2178480" cy="485231"/>
          </a:xfrm>
          <a:prstGeom prst="rect">
            <a:avLst/>
          </a:prstGeom>
          <a:noFill/>
          <a:ln w="9525">
            <a:noFill/>
            <a:miter lim="800000"/>
            <a:headEnd/>
            <a:tailEnd/>
          </a:ln>
          <a:effectLst/>
        </p:spPr>
        <p:txBody>
          <a:bodyPr wrap="none" lIns="69056" tIns="34529" rIns="69056" bIns="34529">
            <a:spAutoFit/>
          </a:bodyPr>
          <a:lstStyle/>
          <a:p>
            <a:pPr defTabSz="685800" eaLnBrk="0" hangingPunct="0">
              <a:defRPr/>
            </a:pPr>
            <a:r>
              <a:rPr lang="en-US" sz="2700" i="1">
                <a:solidFill>
                  <a:srgbClr val="FFFF0E"/>
                </a:solidFill>
                <a:effectLst>
                  <a:outerShdw blurRad="38100" dist="38100" dir="2700000" algn="tl">
                    <a:srgbClr val="C0C0C0"/>
                  </a:outerShdw>
                </a:effectLst>
                <a:latin typeface="Arial Black" pitchFamily="34" charset="0"/>
              </a:rPr>
              <a:t>MS/MS/MS </a:t>
            </a:r>
          </a:p>
        </p:txBody>
      </p:sp>
      <p:sp>
        <p:nvSpPr>
          <p:cNvPr id="45286" name="Rectangle 230"/>
          <p:cNvSpPr>
            <a:spLocks noChangeArrowheads="1"/>
          </p:cNvSpPr>
          <p:nvPr/>
        </p:nvSpPr>
        <p:spPr bwMode="auto">
          <a:xfrm>
            <a:off x="4732736" y="1749030"/>
            <a:ext cx="2468625" cy="439064"/>
          </a:xfrm>
          <a:prstGeom prst="rect">
            <a:avLst/>
          </a:prstGeom>
          <a:noFill/>
          <a:ln w="9525">
            <a:noFill/>
            <a:miter lim="800000"/>
            <a:headEnd/>
            <a:tailEnd/>
          </a:ln>
        </p:spPr>
        <p:txBody>
          <a:bodyPr wrap="none" lIns="69056" tIns="34529" rIns="69056" bIns="34529">
            <a:spAutoFit/>
          </a:bodyPr>
          <a:lstStyle/>
          <a:p>
            <a:pPr defTabSz="685800" eaLnBrk="0" hangingPunct="0"/>
            <a:r>
              <a:rPr lang="en-US" sz="2400">
                <a:solidFill>
                  <a:srgbClr val="FFFF0E"/>
                </a:solidFill>
                <a:latin typeface="Times New Roman" pitchFamily="18" charset="0"/>
              </a:rPr>
              <a:t>579&gt;433&gt;products</a:t>
            </a:r>
          </a:p>
        </p:txBody>
      </p:sp>
      <p:sp>
        <p:nvSpPr>
          <p:cNvPr id="45287" name="Line 231"/>
          <p:cNvSpPr>
            <a:spLocks noChangeShapeType="1"/>
          </p:cNvSpPr>
          <p:nvPr/>
        </p:nvSpPr>
        <p:spPr bwMode="auto">
          <a:xfrm>
            <a:off x="6563917" y="2286000"/>
            <a:ext cx="16669" cy="914400"/>
          </a:xfrm>
          <a:prstGeom prst="line">
            <a:avLst/>
          </a:prstGeom>
          <a:noFill/>
          <a:ln w="25400">
            <a:solidFill>
              <a:srgbClr val="00CC00"/>
            </a:solidFill>
            <a:prstDash val="sysDot"/>
            <a:round/>
            <a:headEnd type="none" w="sm" len="sm"/>
            <a:tailEnd type="none" w="sm" len="sm"/>
          </a:ln>
        </p:spPr>
        <p:txBody>
          <a:bodyPr/>
          <a:lstStyle/>
          <a:p>
            <a:pPr defTabSz="685800"/>
            <a:endParaRPr lang="en-US" sz="1350">
              <a:solidFill>
                <a:prstClr val="black"/>
              </a:solidFill>
            </a:endParaRPr>
          </a:p>
        </p:txBody>
      </p:sp>
      <p:sp>
        <p:nvSpPr>
          <p:cNvPr id="45288" name="Line 232"/>
          <p:cNvSpPr>
            <a:spLocks noChangeShapeType="1"/>
          </p:cNvSpPr>
          <p:nvPr/>
        </p:nvSpPr>
        <p:spPr bwMode="auto">
          <a:xfrm>
            <a:off x="4914900" y="2228850"/>
            <a:ext cx="0" cy="1028700"/>
          </a:xfrm>
          <a:prstGeom prst="line">
            <a:avLst/>
          </a:prstGeom>
          <a:noFill/>
          <a:ln w="25400">
            <a:solidFill>
              <a:srgbClr val="00CC00"/>
            </a:solidFill>
            <a:prstDash val="sysDot"/>
            <a:round/>
            <a:headEnd type="none" w="sm" len="sm"/>
            <a:tailEnd type="none" w="sm" len="sm"/>
          </a:ln>
        </p:spPr>
        <p:txBody>
          <a:bodyPr/>
          <a:lstStyle/>
          <a:p>
            <a:pPr defTabSz="685800"/>
            <a:endParaRPr lang="en-US" sz="1350">
              <a:solidFill>
                <a:prstClr val="black"/>
              </a:solidFill>
            </a:endParaRPr>
          </a:p>
        </p:txBody>
      </p:sp>
      <p:sp>
        <p:nvSpPr>
          <p:cNvPr id="45289" name="Rectangle 233"/>
          <p:cNvSpPr>
            <a:spLocks noChangeArrowheads="1"/>
          </p:cNvSpPr>
          <p:nvPr/>
        </p:nvSpPr>
        <p:spPr bwMode="auto">
          <a:xfrm>
            <a:off x="4904186" y="2268142"/>
            <a:ext cx="572272" cy="277482"/>
          </a:xfrm>
          <a:prstGeom prst="rect">
            <a:avLst/>
          </a:prstGeom>
          <a:noFill/>
          <a:ln w="9525">
            <a:noFill/>
            <a:miter lim="800000"/>
            <a:headEnd/>
            <a:tailEnd/>
          </a:ln>
        </p:spPr>
        <p:txBody>
          <a:bodyPr wrap="none" lIns="69056" tIns="34529" rIns="69056" bIns="34529">
            <a:spAutoFit/>
          </a:bodyPr>
          <a:lstStyle/>
          <a:p>
            <a:pPr defTabSz="685800" eaLnBrk="0" hangingPunct="0"/>
            <a:r>
              <a:rPr lang="en-US" sz="1350">
                <a:solidFill>
                  <a:srgbClr val="00CC00"/>
                </a:solidFill>
                <a:latin typeface="Times New Roman" pitchFamily="18" charset="0"/>
              </a:rPr>
              <a:t>(-147)</a:t>
            </a:r>
          </a:p>
        </p:txBody>
      </p:sp>
      <p:sp>
        <p:nvSpPr>
          <p:cNvPr id="45290" name="Rectangle 234"/>
          <p:cNvSpPr>
            <a:spLocks noChangeArrowheads="1"/>
          </p:cNvSpPr>
          <p:nvPr/>
        </p:nvSpPr>
        <p:spPr bwMode="auto">
          <a:xfrm>
            <a:off x="6561536" y="2268142"/>
            <a:ext cx="572272" cy="277482"/>
          </a:xfrm>
          <a:prstGeom prst="rect">
            <a:avLst/>
          </a:prstGeom>
          <a:noFill/>
          <a:ln w="9525">
            <a:noFill/>
            <a:miter lim="800000"/>
            <a:headEnd/>
            <a:tailEnd/>
          </a:ln>
        </p:spPr>
        <p:txBody>
          <a:bodyPr wrap="none" lIns="69056" tIns="34529" rIns="69056" bIns="34529">
            <a:spAutoFit/>
          </a:bodyPr>
          <a:lstStyle/>
          <a:p>
            <a:pPr defTabSz="685800" eaLnBrk="0" hangingPunct="0"/>
            <a:r>
              <a:rPr lang="en-US" sz="1350">
                <a:solidFill>
                  <a:srgbClr val="00CC00"/>
                </a:solidFill>
                <a:latin typeface="Times New Roman" pitchFamily="18" charset="0"/>
              </a:rPr>
              <a:t>(-162)</a:t>
            </a:r>
          </a:p>
        </p:txBody>
      </p:sp>
      <p:sp>
        <p:nvSpPr>
          <p:cNvPr id="45291" name="Line 235"/>
          <p:cNvSpPr>
            <a:spLocks noChangeShapeType="1"/>
          </p:cNvSpPr>
          <p:nvPr/>
        </p:nvSpPr>
        <p:spPr bwMode="auto">
          <a:xfrm flipV="1">
            <a:off x="5372100" y="5029200"/>
            <a:ext cx="57150" cy="57150"/>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pic>
        <p:nvPicPr>
          <p:cNvPr id="45292" name="Picture 236"/>
          <p:cNvPicPr>
            <a:picLocks noChangeArrowheads="1"/>
          </p:cNvPicPr>
          <p:nvPr/>
        </p:nvPicPr>
        <p:blipFill>
          <a:blip r:embed="rId2"/>
          <a:srcRect/>
          <a:stretch>
            <a:fillRect/>
          </a:stretch>
        </p:blipFill>
        <p:spPr bwMode="auto">
          <a:xfrm>
            <a:off x="3771901" y="2628901"/>
            <a:ext cx="3061097" cy="1031081"/>
          </a:xfrm>
          <a:prstGeom prst="rect">
            <a:avLst/>
          </a:prstGeom>
          <a:noFill/>
          <a:ln w="9525">
            <a:noFill/>
            <a:miter lim="800000"/>
            <a:headEnd/>
            <a:tailEnd/>
          </a:ln>
        </p:spPr>
      </p:pic>
      <p:sp>
        <p:nvSpPr>
          <p:cNvPr id="45293" name="Rectangle 237"/>
          <p:cNvSpPr>
            <a:spLocks noChangeArrowheads="1"/>
          </p:cNvSpPr>
          <p:nvPr/>
        </p:nvSpPr>
        <p:spPr bwMode="auto">
          <a:xfrm>
            <a:off x="6791707" y="2553892"/>
            <a:ext cx="822341" cy="277482"/>
          </a:xfrm>
          <a:prstGeom prst="rect">
            <a:avLst/>
          </a:prstGeom>
          <a:noFill/>
          <a:ln w="9525">
            <a:noFill/>
            <a:miter lim="800000"/>
            <a:headEnd/>
            <a:tailEnd/>
          </a:ln>
        </p:spPr>
        <p:txBody>
          <a:bodyPr wrap="none" lIns="69056" tIns="34529" rIns="69056" bIns="34529">
            <a:spAutoFit/>
          </a:bodyPr>
          <a:lstStyle/>
          <a:p>
            <a:pPr algn="r" defTabSz="685800" eaLnBrk="0" hangingPunct="0"/>
            <a:r>
              <a:rPr lang="en-US" sz="1350">
                <a:solidFill>
                  <a:srgbClr val="33CC33"/>
                </a:solidFill>
                <a:latin typeface="Times New Roman" pitchFamily="18" charset="0"/>
              </a:rPr>
              <a:t>Unknown</a:t>
            </a:r>
          </a:p>
        </p:txBody>
      </p:sp>
    </p:spTree>
    <p:extLst>
      <p:ext uri="{BB962C8B-B14F-4D97-AF65-F5344CB8AC3E}">
        <p14:creationId xmlns:p14="http://schemas.microsoft.com/office/powerpoint/2010/main" val="278310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6083" name="Line 3"/>
          <p:cNvSpPr>
            <a:spLocks noChangeShapeType="1"/>
          </p:cNvSpPr>
          <p:nvPr/>
        </p:nvSpPr>
        <p:spPr bwMode="auto">
          <a:xfrm>
            <a:off x="2325292" y="5388769"/>
            <a:ext cx="4822031"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4" name="Line 4"/>
          <p:cNvSpPr>
            <a:spLocks noChangeShapeType="1"/>
          </p:cNvSpPr>
          <p:nvPr/>
        </p:nvSpPr>
        <p:spPr bwMode="auto">
          <a:xfrm>
            <a:off x="23252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5" name="Line 5"/>
          <p:cNvSpPr>
            <a:spLocks noChangeShapeType="1"/>
          </p:cNvSpPr>
          <p:nvPr/>
        </p:nvSpPr>
        <p:spPr bwMode="auto">
          <a:xfrm>
            <a:off x="25396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6" name="Line 6"/>
          <p:cNvSpPr>
            <a:spLocks noChangeShapeType="1"/>
          </p:cNvSpPr>
          <p:nvPr/>
        </p:nvSpPr>
        <p:spPr bwMode="auto">
          <a:xfrm>
            <a:off x="26467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7" name="Line 7"/>
          <p:cNvSpPr>
            <a:spLocks noChangeShapeType="1"/>
          </p:cNvSpPr>
          <p:nvPr/>
        </p:nvSpPr>
        <p:spPr bwMode="auto">
          <a:xfrm>
            <a:off x="275272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8" name="Line 8"/>
          <p:cNvSpPr>
            <a:spLocks noChangeShapeType="1"/>
          </p:cNvSpPr>
          <p:nvPr/>
        </p:nvSpPr>
        <p:spPr bwMode="auto">
          <a:xfrm>
            <a:off x="296703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89" name="Line 9"/>
          <p:cNvSpPr>
            <a:spLocks noChangeShapeType="1"/>
          </p:cNvSpPr>
          <p:nvPr/>
        </p:nvSpPr>
        <p:spPr bwMode="auto">
          <a:xfrm>
            <a:off x="30730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0" name="Line 10"/>
          <p:cNvSpPr>
            <a:spLocks noChangeShapeType="1"/>
          </p:cNvSpPr>
          <p:nvPr/>
        </p:nvSpPr>
        <p:spPr bwMode="auto">
          <a:xfrm>
            <a:off x="31801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1" name="Line 11"/>
          <p:cNvSpPr>
            <a:spLocks noChangeShapeType="1"/>
          </p:cNvSpPr>
          <p:nvPr/>
        </p:nvSpPr>
        <p:spPr bwMode="auto">
          <a:xfrm>
            <a:off x="33920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2" name="Line 12"/>
          <p:cNvSpPr>
            <a:spLocks noChangeShapeType="1"/>
          </p:cNvSpPr>
          <p:nvPr/>
        </p:nvSpPr>
        <p:spPr bwMode="auto">
          <a:xfrm>
            <a:off x="34992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3" name="Line 13"/>
          <p:cNvSpPr>
            <a:spLocks noChangeShapeType="1"/>
          </p:cNvSpPr>
          <p:nvPr/>
        </p:nvSpPr>
        <p:spPr bwMode="auto">
          <a:xfrm>
            <a:off x="3611166"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4" name="Line 14"/>
          <p:cNvSpPr>
            <a:spLocks noChangeShapeType="1"/>
          </p:cNvSpPr>
          <p:nvPr/>
        </p:nvSpPr>
        <p:spPr bwMode="auto">
          <a:xfrm>
            <a:off x="382428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5" name="Line 15"/>
          <p:cNvSpPr>
            <a:spLocks noChangeShapeType="1"/>
          </p:cNvSpPr>
          <p:nvPr/>
        </p:nvSpPr>
        <p:spPr bwMode="auto">
          <a:xfrm>
            <a:off x="393025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6" name="Line 16"/>
          <p:cNvSpPr>
            <a:spLocks noChangeShapeType="1"/>
          </p:cNvSpPr>
          <p:nvPr/>
        </p:nvSpPr>
        <p:spPr bwMode="auto">
          <a:xfrm>
            <a:off x="403860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7" name="Line 17"/>
          <p:cNvSpPr>
            <a:spLocks noChangeShapeType="1"/>
          </p:cNvSpPr>
          <p:nvPr/>
        </p:nvSpPr>
        <p:spPr bwMode="auto">
          <a:xfrm>
            <a:off x="4251722"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8" name="Line 18"/>
          <p:cNvSpPr>
            <a:spLocks noChangeShapeType="1"/>
          </p:cNvSpPr>
          <p:nvPr/>
        </p:nvSpPr>
        <p:spPr bwMode="auto">
          <a:xfrm>
            <a:off x="4357688"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099" name="Line 19"/>
          <p:cNvSpPr>
            <a:spLocks noChangeShapeType="1"/>
          </p:cNvSpPr>
          <p:nvPr/>
        </p:nvSpPr>
        <p:spPr bwMode="auto">
          <a:xfrm>
            <a:off x="446365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0" name="Line 20"/>
          <p:cNvSpPr>
            <a:spLocks noChangeShapeType="1"/>
          </p:cNvSpPr>
          <p:nvPr/>
        </p:nvSpPr>
        <p:spPr bwMode="auto">
          <a:xfrm>
            <a:off x="4677966"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1" name="Line 21"/>
          <p:cNvSpPr>
            <a:spLocks noChangeShapeType="1"/>
          </p:cNvSpPr>
          <p:nvPr/>
        </p:nvSpPr>
        <p:spPr bwMode="auto">
          <a:xfrm>
            <a:off x="478988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2" name="Line 22"/>
          <p:cNvSpPr>
            <a:spLocks noChangeShapeType="1"/>
          </p:cNvSpPr>
          <p:nvPr/>
        </p:nvSpPr>
        <p:spPr bwMode="auto">
          <a:xfrm>
            <a:off x="489585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3" name="Line 23"/>
          <p:cNvSpPr>
            <a:spLocks noChangeShapeType="1"/>
          </p:cNvSpPr>
          <p:nvPr/>
        </p:nvSpPr>
        <p:spPr bwMode="auto">
          <a:xfrm>
            <a:off x="511016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4" name="Line 24"/>
          <p:cNvSpPr>
            <a:spLocks noChangeShapeType="1"/>
          </p:cNvSpPr>
          <p:nvPr/>
        </p:nvSpPr>
        <p:spPr bwMode="auto">
          <a:xfrm>
            <a:off x="5216129"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5" name="Line 25"/>
          <p:cNvSpPr>
            <a:spLocks noChangeShapeType="1"/>
          </p:cNvSpPr>
          <p:nvPr/>
        </p:nvSpPr>
        <p:spPr bwMode="auto">
          <a:xfrm>
            <a:off x="532328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6" name="Line 26"/>
          <p:cNvSpPr>
            <a:spLocks noChangeShapeType="1"/>
          </p:cNvSpPr>
          <p:nvPr/>
        </p:nvSpPr>
        <p:spPr bwMode="auto">
          <a:xfrm>
            <a:off x="553759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7" name="Line 27"/>
          <p:cNvSpPr>
            <a:spLocks noChangeShapeType="1"/>
          </p:cNvSpPr>
          <p:nvPr/>
        </p:nvSpPr>
        <p:spPr bwMode="auto">
          <a:xfrm>
            <a:off x="564356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8" name="Line 28"/>
          <p:cNvSpPr>
            <a:spLocks noChangeShapeType="1"/>
          </p:cNvSpPr>
          <p:nvPr/>
        </p:nvSpPr>
        <p:spPr bwMode="auto">
          <a:xfrm>
            <a:off x="5749529"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09" name="Line 29"/>
          <p:cNvSpPr>
            <a:spLocks noChangeShapeType="1"/>
          </p:cNvSpPr>
          <p:nvPr/>
        </p:nvSpPr>
        <p:spPr bwMode="auto">
          <a:xfrm>
            <a:off x="5968604"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0" name="Line 30"/>
          <p:cNvSpPr>
            <a:spLocks noChangeShapeType="1"/>
          </p:cNvSpPr>
          <p:nvPr/>
        </p:nvSpPr>
        <p:spPr bwMode="auto">
          <a:xfrm>
            <a:off x="60757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1" name="Line 31"/>
          <p:cNvSpPr>
            <a:spLocks noChangeShapeType="1"/>
          </p:cNvSpPr>
          <p:nvPr/>
        </p:nvSpPr>
        <p:spPr bwMode="auto">
          <a:xfrm>
            <a:off x="6181725"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2" name="Line 32"/>
          <p:cNvSpPr>
            <a:spLocks noChangeShapeType="1"/>
          </p:cNvSpPr>
          <p:nvPr/>
        </p:nvSpPr>
        <p:spPr bwMode="auto">
          <a:xfrm>
            <a:off x="63948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3" name="Line 33"/>
          <p:cNvSpPr>
            <a:spLocks noChangeShapeType="1"/>
          </p:cNvSpPr>
          <p:nvPr/>
        </p:nvSpPr>
        <p:spPr bwMode="auto">
          <a:xfrm>
            <a:off x="650081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4" name="Line 34"/>
          <p:cNvSpPr>
            <a:spLocks noChangeShapeType="1"/>
          </p:cNvSpPr>
          <p:nvPr/>
        </p:nvSpPr>
        <p:spPr bwMode="auto">
          <a:xfrm>
            <a:off x="6609160"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5" name="Line 35"/>
          <p:cNvSpPr>
            <a:spLocks noChangeShapeType="1"/>
          </p:cNvSpPr>
          <p:nvPr/>
        </p:nvSpPr>
        <p:spPr bwMode="auto">
          <a:xfrm>
            <a:off x="6821091"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6" name="Line 36"/>
          <p:cNvSpPr>
            <a:spLocks noChangeShapeType="1"/>
          </p:cNvSpPr>
          <p:nvPr/>
        </p:nvSpPr>
        <p:spPr bwMode="auto">
          <a:xfrm>
            <a:off x="6928247"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7" name="Line 37"/>
          <p:cNvSpPr>
            <a:spLocks noChangeShapeType="1"/>
          </p:cNvSpPr>
          <p:nvPr/>
        </p:nvSpPr>
        <p:spPr bwMode="auto">
          <a:xfrm>
            <a:off x="7034213" y="5388769"/>
            <a:ext cx="0" cy="392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8" name="Line 38"/>
          <p:cNvSpPr>
            <a:spLocks noChangeShapeType="1"/>
          </p:cNvSpPr>
          <p:nvPr/>
        </p:nvSpPr>
        <p:spPr bwMode="auto">
          <a:xfrm>
            <a:off x="2346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19" name="Line 39"/>
          <p:cNvSpPr>
            <a:spLocks noChangeShapeType="1"/>
          </p:cNvSpPr>
          <p:nvPr/>
        </p:nvSpPr>
        <p:spPr bwMode="auto">
          <a:xfrm>
            <a:off x="2366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0" name="Line 40"/>
          <p:cNvSpPr>
            <a:spLocks noChangeShapeType="1"/>
          </p:cNvSpPr>
          <p:nvPr/>
        </p:nvSpPr>
        <p:spPr bwMode="auto">
          <a:xfrm>
            <a:off x="2387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1" name="Line 41"/>
          <p:cNvSpPr>
            <a:spLocks noChangeShapeType="1"/>
          </p:cNvSpPr>
          <p:nvPr/>
        </p:nvSpPr>
        <p:spPr bwMode="auto">
          <a:xfrm>
            <a:off x="24062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2" name="Line 42"/>
          <p:cNvSpPr>
            <a:spLocks noChangeShapeType="1"/>
          </p:cNvSpPr>
          <p:nvPr/>
        </p:nvSpPr>
        <p:spPr bwMode="auto">
          <a:xfrm>
            <a:off x="24538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3" name="Line 43"/>
          <p:cNvSpPr>
            <a:spLocks noChangeShapeType="1"/>
          </p:cNvSpPr>
          <p:nvPr/>
        </p:nvSpPr>
        <p:spPr bwMode="auto">
          <a:xfrm>
            <a:off x="2472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4" name="Line 44"/>
          <p:cNvSpPr>
            <a:spLocks noChangeShapeType="1"/>
          </p:cNvSpPr>
          <p:nvPr/>
        </p:nvSpPr>
        <p:spPr bwMode="auto">
          <a:xfrm>
            <a:off x="2494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5" name="Line 45"/>
          <p:cNvSpPr>
            <a:spLocks noChangeShapeType="1"/>
          </p:cNvSpPr>
          <p:nvPr/>
        </p:nvSpPr>
        <p:spPr bwMode="auto">
          <a:xfrm>
            <a:off x="25146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6" name="Line 46"/>
          <p:cNvSpPr>
            <a:spLocks noChangeShapeType="1"/>
          </p:cNvSpPr>
          <p:nvPr/>
        </p:nvSpPr>
        <p:spPr bwMode="auto">
          <a:xfrm>
            <a:off x="25586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7" name="Line 47"/>
          <p:cNvSpPr>
            <a:spLocks noChangeShapeType="1"/>
          </p:cNvSpPr>
          <p:nvPr/>
        </p:nvSpPr>
        <p:spPr bwMode="auto">
          <a:xfrm>
            <a:off x="2580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8" name="Line 48"/>
          <p:cNvSpPr>
            <a:spLocks noChangeShapeType="1"/>
          </p:cNvSpPr>
          <p:nvPr/>
        </p:nvSpPr>
        <p:spPr bwMode="auto">
          <a:xfrm>
            <a:off x="2600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29" name="Line 49"/>
          <p:cNvSpPr>
            <a:spLocks noChangeShapeType="1"/>
          </p:cNvSpPr>
          <p:nvPr/>
        </p:nvSpPr>
        <p:spPr bwMode="auto">
          <a:xfrm>
            <a:off x="2625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0" name="Line 50"/>
          <p:cNvSpPr>
            <a:spLocks noChangeShapeType="1"/>
          </p:cNvSpPr>
          <p:nvPr/>
        </p:nvSpPr>
        <p:spPr bwMode="auto">
          <a:xfrm>
            <a:off x="26670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1" name="Line 51"/>
          <p:cNvSpPr>
            <a:spLocks noChangeShapeType="1"/>
          </p:cNvSpPr>
          <p:nvPr/>
        </p:nvSpPr>
        <p:spPr bwMode="auto">
          <a:xfrm>
            <a:off x="26872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2" name="Line 52"/>
          <p:cNvSpPr>
            <a:spLocks noChangeShapeType="1"/>
          </p:cNvSpPr>
          <p:nvPr/>
        </p:nvSpPr>
        <p:spPr bwMode="auto">
          <a:xfrm>
            <a:off x="2706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3" name="Line 53"/>
          <p:cNvSpPr>
            <a:spLocks noChangeShapeType="1"/>
          </p:cNvSpPr>
          <p:nvPr/>
        </p:nvSpPr>
        <p:spPr bwMode="auto">
          <a:xfrm>
            <a:off x="2732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4" name="Line 54"/>
          <p:cNvSpPr>
            <a:spLocks noChangeShapeType="1"/>
          </p:cNvSpPr>
          <p:nvPr/>
        </p:nvSpPr>
        <p:spPr bwMode="auto">
          <a:xfrm>
            <a:off x="2772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5" name="Line 55"/>
          <p:cNvSpPr>
            <a:spLocks noChangeShapeType="1"/>
          </p:cNvSpPr>
          <p:nvPr/>
        </p:nvSpPr>
        <p:spPr bwMode="auto">
          <a:xfrm>
            <a:off x="27943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6" name="Line 56"/>
          <p:cNvSpPr>
            <a:spLocks noChangeShapeType="1"/>
          </p:cNvSpPr>
          <p:nvPr/>
        </p:nvSpPr>
        <p:spPr bwMode="auto">
          <a:xfrm>
            <a:off x="28194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7" name="Line 57"/>
          <p:cNvSpPr>
            <a:spLocks noChangeShapeType="1"/>
          </p:cNvSpPr>
          <p:nvPr/>
        </p:nvSpPr>
        <p:spPr bwMode="auto">
          <a:xfrm>
            <a:off x="28396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8" name="Line 58"/>
          <p:cNvSpPr>
            <a:spLocks noChangeShapeType="1"/>
          </p:cNvSpPr>
          <p:nvPr/>
        </p:nvSpPr>
        <p:spPr bwMode="auto">
          <a:xfrm>
            <a:off x="2880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39" name="Line 59"/>
          <p:cNvSpPr>
            <a:spLocks noChangeShapeType="1"/>
          </p:cNvSpPr>
          <p:nvPr/>
        </p:nvSpPr>
        <p:spPr bwMode="auto">
          <a:xfrm>
            <a:off x="29003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0" name="Line 60"/>
          <p:cNvSpPr>
            <a:spLocks noChangeShapeType="1"/>
          </p:cNvSpPr>
          <p:nvPr/>
        </p:nvSpPr>
        <p:spPr bwMode="auto">
          <a:xfrm>
            <a:off x="2925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1" name="Line 61"/>
          <p:cNvSpPr>
            <a:spLocks noChangeShapeType="1"/>
          </p:cNvSpPr>
          <p:nvPr/>
        </p:nvSpPr>
        <p:spPr bwMode="auto">
          <a:xfrm>
            <a:off x="29444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2" name="Line 62"/>
          <p:cNvSpPr>
            <a:spLocks noChangeShapeType="1"/>
          </p:cNvSpPr>
          <p:nvPr/>
        </p:nvSpPr>
        <p:spPr bwMode="auto">
          <a:xfrm>
            <a:off x="29872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3" name="Line 63"/>
          <p:cNvSpPr>
            <a:spLocks noChangeShapeType="1"/>
          </p:cNvSpPr>
          <p:nvPr/>
        </p:nvSpPr>
        <p:spPr bwMode="auto">
          <a:xfrm>
            <a:off x="3006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4" name="Line 64"/>
          <p:cNvSpPr>
            <a:spLocks noChangeShapeType="1"/>
          </p:cNvSpPr>
          <p:nvPr/>
        </p:nvSpPr>
        <p:spPr bwMode="auto">
          <a:xfrm>
            <a:off x="3032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5" name="Line 65"/>
          <p:cNvSpPr>
            <a:spLocks noChangeShapeType="1"/>
          </p:cNvSpPr>
          <p:nvPr/>
        </p:nvSpPr>
        <p:spPr bwMode="auto">
          <a:xfrm>
            <a:off x="30527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6" name="Line 66"/>
          <p:cNvSpPr>
            <a:spLocks noChangeShapeType="1"/>
          </p:cNvSpPr>
          <p:nvPr/>
        </p:nvSpPr>
        <p:spPr bwMode="auto">
          <a:xfrm>
            <a:off x="30920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7" name="Line 67"/>
          <p:cNvSpPr>
            <a:spLocks noChangeShapeType="1"/>
          </p:cNvSpPr>
          <p:nvPr/>
        </p:nvSpPr>
        <p:spPr bwMode="auto">
          <a:xfrm>
            <a:off x="311943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8" name="Line 68"/>
          <p:cNvSpPr>
            <a:spLocks noChangeShapeType="1"/>
          </p:cNvSpPr>
          <p:nvPr/>
        </p:nvSpPr>
        <p:spPr bwMode="auto">
          <a:xfrm>
            <a:off x="31396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49" name="Line 69"/>
          <p:cNvSpPr>
            <a:spLocks noChangeShapeType="1"/>
          </p:cNvSpPr>
          <p:nvPr/>
        </p:nvSpPr>
        <p:spPr bwMode="auto">
          <a:xfrm>
            <a:off x="3158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0" name="Line 70"/>
          <p:cNvSpPr>
            <a:spLocks noChangeShapeType="1"/>
          </p:cNvSpPr>
          <p:nvPr/>
        </p:nvSpPr>
        <p:spPr bwMode="auto">
          <a:xfrm>
            <a:off x="32004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1" name="Line 71"/>
          <p:cNvSpPr>
            <a:spLocks noChangeShapeType="1"/>
          </p:cNvSpPr>
          <p:nvPr/>
        </p:nvSpPr>
        <p:spPr bwMode="auto">
          <a:xfrm>
            <a:off x="32254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2" name="Line 72"/>
          <p:cNvSpPr>
            <a:spLocks noChangeShapeType="1"/>
          </p:cNvSpPr>
          <p:nvPr/>
        </p:nvSpPr>
        <p:spPr bwMode="auto">
          <a:xfrm>
            <a:off x="32444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3" name="Line 73"/>
          <p:cNvSpPr>
            <a:spLocks noChangeShapeType="1"/>
          </p:cNvSpPr>
          <p:nvPr/>
        </p:nvSpPr>
        <p:spPr bwMode="auto">
          <a:xfrm>
            <a:off x="3265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4" name="Line 74"/>
          <p:cNvSpPr>
            <a:spLocks noChangeShapeType="1"/>
          </p:cNvSpPr>
          <p:nvPr/>
        </p:nvSpPr>
        <p:spPr bwMode="auto">
          <a:xfrm>
            <a:off x="3311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5" name="Line 75"/>
          <p:cNvSpPr>
            <a:spLocks noChangeShapeType="1"/>
          </p:cNvSpPr>
          <p:nvPr/>
        </p:nvSpPr>
        <p:spPr bwMode="auto">
          <a:xfrm>
            <a:off x="3332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6" name="Line 76"/>
          <p:cNvSpPr>
            <a:spLocks noChangeShapeType="1"/>
          </p:cNvSpPr>
          <p:nvPr/>
        </p:nvSpPr>
        <p:spPr bwMode="auto">
          <a:xfrm>
            <a:off x="33528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7" name="Line 77"/>
          <p:cNvSpPr>
            <a:spLocks noChangeShapeType="1"/>
          </p:cNvSpPr>
          <p:nvPr/>
        </p:nvSpPr>
        <p:spPr bwMode="auto">
          <a:xfrm>
            <a:off x="33730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8" name="Line 78"/>
          <p:cNvSpPr>
            <a:spLocks noChangeShapeType="1"/>
          </p:cNvSpPr>
          <p:nvPr/>
        </p:nvSpPr>
        <p:spPr bwMode="auto">
          <a:xfrm>
            <a:off x="34182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59" name="Line 79"/>
          <p:cNvSpPr>
            <a:spLocks noChangeShapeType="1"/>
          </p:cNvSpPr>
          <p:nvPr/>
        </p:nvSpPr>
        <p:spPr bwMode="auto">
          <a:xfrm>
            <a:off x="3438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0" name="Line 80"/>
          <p:cNvSpPr>
            <a:spLocks noChangeShapeType="1"/>
          </p:cNvSpPr>
          <p:nvPr/>
        </p:nvSpPr>
        <p:spPr bwMode="auto">
          <a:xfrm>
            <a:off x="3458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1" name="Line 81"/>
          <p:cNvSpPr>
            <a:spLocks noChangeShapeType="1"/>
          </p:cNvSpPr>
          <p:nvPr/>
        </p:nvSpPr>
        <p:spPr bwMode="auto">
          <a:xfrm>
            <a:off x="34778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2" name="Line 82"/>
          <p:cNvSpPr>
            <a:spLocks noChangeShapeType="1"/>
          </p:cNvSpPr>
          <p:nvPr/>
        </p:nvSpPr>
        <p:spPr bwMode="auto">
          <a:xfrm>
            <a:off x="35254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3" name="Line 83"/>
          <p:cNvSpPr>
            <a:spLocks noChangeShapeType="1"/>
          </p:cNvSpPr>
          <p:nvPr/>
        </p:nvSpPr>
        <p:spPr bwMode="auto">
          <a:xfrm>
            <a:off x="3544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4" name="Line 84"/>
          <p:cNvSpPr>
            <a:spLocks noChangeShapeType="1"/>
          </p:cNvSpPr>
          <p:nvPr/>
        </p:nvSpPr>
        <p:spPr bwMode="auto">
          <a:xfrm>
            <a:off x="3565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5" name="Line 85"/>
          <p:cNvSpPr>
            <a:spLocks noChangeShapeType="1"/>
          </p:cNvSpPr>
          <p:nvPr/>
        </p:nvSpPr>
        <p:spPr bwMode="auto">
          <a:xfrm>
            <a:off x="35861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6" name="Line 86"/>
          <p:cNvSpPr>
            <a:spLocks noChangeShapeType="1"/>
          </p:cNvSpPr>
          <p:nvPr/>
        </p:nvSpPr>
        <p:spPr bwMode="auto">
          <a:xfrm>
            <a:off x="36302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7" name="Line 87"/>
          <p:cNvSpPr>
            <a:spLocks noChangeShapeType="1"/>
          </p:cNvSpPr>
          <p:nvPr/>
        </p:nvSpPr>
        <p:spPr bwMode="auto">
          <a:xfrm>
            <a:off x="3651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8" name="Line 88"/>
          <p:cNvSpPr>
            <a:spLocks noChangeShapeType="1"/>
          </p:cNvSpPr>
          <p:nvPr/>
        </p:nvSpPr>
        <p:spPr bwMode="auto">
          <a:xfrm>
            <a:off x="3671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69" name="Line 89"/>
          <p:cNvSpPr>
            <a:spLocks noChangeShapeType="1"/>
          </p:cNvSpPr>
          <p:nvPr/>
        </p:nvSpPr>
        <p:spPr bwMode="auto">
          <a:xfrm>
            <a:off x="3692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0" name="Line 90"/>
          <p:cNvSpPr>
            <a:spLocks noChangeShapeType="1"/>
          </p:cNvSpPr>
          <p:nvPr/>
        </p:nvSpPr>
        <p:spPr bwMode="auto">
          <a:xfrm>
            <a:off x="37385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1" name="Line 91"/>
          <p:cNvSpPr>
            <a:spLocks noChangeShapeType="1"/>
          </p:cNvSpPr>
          <p:nvPr/>
        </p:nvSpPr>
        <p:spPr bwMode="auto">
          <a:xfrm>
            <a:off x="3758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2" name="Line 92"/>
          <p:cNvSpPr>
            <a:spLocks noChangeShapeType="1"/>
          </p:cNvSpPr>
          <p:nvPr/>
        </p:nvSpPr>
        <p:spPr bwMode="auto">
          <a:xfrm>
            <a:off x="37778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3" name="Line 93"/>
          <p:cNvSpPr>
            <a:spLocks noChangeShapeType="1"/>
          </p:cNvSpPr>
          <p:nvPr/>
        </p:nvSpPr>
        <p:spPr bwMode="auto">
          <a:xfrm>
            <a:off x="3804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4" name="Line 94"/>
          <p:cNvSpPr>
            <a:spLocks noChangeShapeType="1"/>
          </p:cNvSpPr>
          <p:nvPr/>
        </p:nvSpPr>
        <p:spPr bwMode="auto">
          <a:xfrm>
            <a:off x="38445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5" name="Line 95"/>
          <p:cNvSpPr>
            <a:spLocks noChangeShapeType="1"/>
          </p:cNvSpPr>
          <p:nvPr/>
        </p:nvSpPr>
        <p:spPr bwMode="auto">
          <a:xfrm>
            <a:off x="38659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6" name="Line 96"/>
          <p:cNvSpPr>
            <a:spLocks noChangeShapeType="1"/>
          </p:cNvSpPr>
          <p:nvPr/>
        </p:nvSpPr>
        <p:spPr bwMode="auto">
          <a:xfrm>
            <a:off x="388620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7" name="Line 97"/>
          <p:cNvSpPr>
            <a:spLocks noChangeShapeType="1"/>
          </p:cNvSpPr>
          <p:nvPr/>
        </p:nvSpPr>
        <p:spPr bwMode="auto">
          <a:xfrm>
            <a:off x="3911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8" name="Line 98"/>
          <p:cNvSpPr>
            <a:spLocks noChangeShapeType="1"/>
          </p:cNvSpPr>
          <p:nvPr/>
        </p:nvSpPr>
        <p:spPr bwMode="auto">
          <a:xfrm>
            <a:off x="39516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79" name="Line 99"/>
          <p:cNvSpPr>
            <a:spLocks noChangeShapeType="1"/>
          </p:cNvSpPr>
          <p:nvPr/>
        </p:nvSpPr>
        <p:spPr bwMode="auto">
          <a:xfrm>
            <a:off x="39719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0" name="Line 100"/>
          <p:cNvSpPr>
            <a:spLocks noChangeShapeType="1"/>
          </p:cNvSpPr>
          <p:nvPr/>
        </p:nvSpPr>
        <p:spPr bwMode="auto">
          <a:xfrm>
            <a:off x="39921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1" name="Line 101"/>
          <p:cNvSpPr>
            <a:spLocks noChangeShapeType="1"/>
          </p:cNvSpPr>
          <p:nvPr/>
        </p:nvSpPr>
        <p:spPr bwMode="auto">
          <a:xfrm>
            <a:off x="4018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2" name="Line 102"/>
          <p:cNvSpPr>
            <a:spLocks noChangeShapeType="1"/>
          </p:cNvSpPr>
          <p:nvPr/>
        </p:nvSpPr>
        <p:spPr bwMode="auto">
          <a:xfrm>
            <a:off x="40588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3" name="Line 103"/>
          <p:cNvSpPr>
            <a:spLocks noChangeShapeType="1"/>
          </p:cNvSpPr>
          <p:nvPr/>
        </p:nvSpPr>
        <p:spPr bwMode="auto">
          <a:xfrm>
            <a:off x="40778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4" name="Line 104"/>
          <p:cNvSpPr>
            <a:spLocks noChangeShapeType="1"/>
          </p:cNvSpPr>
          <p:nvPr/>
        </p:nvSpPr>
        <p:spPr bwMode="auto">
          <a:xfrm>
            <a:off x="4104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5" name="Line 105"/>
          <p:cNvSpPr>
            <a:spLocks noChangeShapeType="1"/>
          </p:cNvSpPr>
          <p:nvPr/>
        </p:nvSpPr>
        <p:spPr bwMode="auto">
          <a:xfrm>
            <a:off x="4124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6" name="Line 106"/>
          <p:cNvSpPr>
            <a:spLocks noChangeShapeType="1"/>
          </p:cNvSpPr>
          <p:nvPr/>
        </p:nvSpPr>
        <p:spPr bwMode="auto">
          <a:xfrm>
            <a:off x="41636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7" name="Line 107"/>
          <p:cNvSpPr>
            <a:spLocks noChangeShapeType="1"/>
          </p:cNvSpPr>
          <p:nvPr/>
        </p:nvSpPr>
        <p:spPr bwMode="auto">
          <a:xfrm>
            <a:off x="4185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8" name="Line 108"/>
          <p:cNvSpPr>
            <a:spLocks noChangeShapeType="1"/>
          </p:cNvSpPr>
          <p:nvPr/>
        </p:nvSpPr>
        <p:spPr bwMode="auto">
          <a:xfrm>
            <a:off x="42112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89" name="Line 109"/>
          <p:cNvSpPr>
            <a:spLocks noChangeShapeType="1"/>
          </p:cNvSpPr>
          <p:nvPr/>
        </p:nvSpPr>
        <p:spPr bwMode="auto">
          <a:xfrm>
            <a:off x="4230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0" name="Line 110"/>
          <p:cNvSpPr>
            <a:spLocks noChangeShapeType="1"/>
          </p:cNvSpPr>
          <p:nvPr/>
        </p:nvSpPr>
        <p:spPr bwMode="auto">
          <a:xfrm>
            <a:off x="4271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1" name="Line 111"/>
          <p:cNvSpPr>
            <a:spLocks noChangeShapeType="1"/>
          </p:cNvSpPr>
          <p:nvPr/>
        </p:nvSpPr>
        <p:spPr bwMode="auto">
          <a:xfrm>
            <a:off x="4296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2" name="Line 112"/>
          <p:cNvSpPr>
            <a:spLocks noChangeShapeType="1"/>
          </p:cNvSpPr>
          <p:nvPr/>
        </p:nvSpPr>
        <p:spPr bwMode="auto">
          <a:xfrm>
            <a:off x="431601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3" name="Line 113"/>
          <p:cNvSpPr>
            <a:spLocks noChangeShapeType="1"/>
          </p:cNvSpPr>
          <p:nvPr/>
        </p:nvSpPr>
        <p:spPr bwMode="auto">
          <a:xfrm>
            <a:off x="43374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4" name="Line 114"/>
          <p:cNvSpPr>
            <a:spLocks noChangeShapeType="1"/>
          </p:cNvSpPr>
          <p:nvPr/>
        </p:nvSpPr>
        <p:spPr bwMode="auto">
          <a:xfrm>
            <a:off x="4377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5" name="Line 115"/>
          <p:cNvSpPr>
            <a:spLocks noChangeShapeType="1"/>
          </p:cNvSpPr>
          <p:nvPr/>
        </p:nvSpPr>
        <p:spPr bwMode="auto">
          <a:xfrm>
            <a:off x="4404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6" name="Line 116"/>
          <p:cNvSpPr>
            <a:spLocks noChangeShapeType="1"/>
          </p:cNvSpPr>
          <p:nvPr/>
        </p:nvSpPr>
        <p:spPr bwMode="auto">
          <a:xfrm>
            <a:off x="44243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7" name="Line 117"/>
          <p:cNvSpPr>
            <a:spLocks noChangeShapeType="1"/>
          </p:cNvSpPr>
          <p:nvPr/>
        </p:nvSpPr>
        <p:spPr bwMode="auto">
          <a:xfrm>
            <a:off x="44446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8" name="Line 118"/>
          <p:cNvSpPr>
            <a:spLocks noChangeShapeType="1"/>
          </p:cNvSpPr>
          <p:nvPr/>
        </p:nvSpPr>
        <p:spPr bwMode="auto">
          <a:xfrm>
            <a:off x="4485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199" name="Line 119"/>
          <p:cNvSpPr>
            <a:spLocks noChangeShapeType="1"/>
          </p:cNvSpPr>
          <p:nvPr/>
        </p:nvSpPr>
        <p:spPr bwMode="auto">
          <a:xfrm>
            <a:off x="45100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0" name="Line 120"/>
          <p:cNvSpPr>
            <a:spLocks noChangeShapeType="1"/>
          </p:cNvSpPr>
          <p:nvPr/>
        </p:nvSpPr>
        <p:spPr bwMode="auto">
          <a:xfrm>
            <a:off x="4530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1" name="Line 121"/>
          <p:cNvSpPr>
            <a:spLocks noChangeShapeType="1"/>
          </p:cNvSpPr>
          <p:nvPr/>
        </p:nvSpPr>
        <p:spPr bwMode="auto">
          <a:xfrm>
            <a:off x="454937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2" name="Line 122"/>
          <p:cNvSpPr>
            <a:spLocks noChangeShapeType="1"/>
          </p:cNvSpPr>
          <p:nvPr/>
        </p:nvSpPr>
        <p:spPr bwMode="auto">
          <a:xfrm>
            <a:off x="45970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3" name="Line 123"/>
          <p:cNvSpPr>
            <a:spLocks noChangeShapeType="1"/>
          </p:cNvSpPr>
          <p:nvPr/>
        </p:nvSpPr>
        <p:spPr bwMode="auto">
          <a:xfrm>
            <a:off x="46184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4" name="Line 124"/>
          <p:cNvSpPr>
            <a:spLocks noChangeShapeType="1"/>
          </p:cNvSpPr>
          <p:nvPr/>
        </p:nvSpPr>
        <p:spPr bwMode="auto">
          <a:xfrm>
            <a:off x="4637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5" name="Line 125"/>
          <p:cNvSpPr>
            <a:spLocks noChangeShapeType="1"/>
          </p:cNvSpPr>
          <p:nvPr/>
        </p:nvSpPr>
        <p:spPr bwMode="auto">
          <a:xfrm>
            <a:off x="46577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6" name="Line 126"/>
          <p:cNvSpPr>
            <a:spLocks noChangeShapeType="1"/>
          </p:cNvSpPr>
          <p:nvPr/>
        </p:nvSpPr>
        <p:spPr bwMode="auto">
          <a:xfrm>
            <a:off x="47041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7" name="Line 127"/>
          <p:cNvSpPr>
            <a:spLocks noChangeShapeType="1"/>
          </p:cNvSpPr>
          <p:nvPr/>
        </p:nvSpPr>
        <p:spPr bwMode="auto">
          <a:xfrm>
            <a:off x="47232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8" name="Line 128"/>
          <p:cNvSpPr>
            <a:spLocks noChangeShapeType="1"/>
          </p:cNvSpPr>
          <p:nvPr/>
        </p:nvSpPr>
        <p:spPr bwMode="auto">
          <a:xfrm>
            <a:off x="474464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09" name="Line 129"/>
          <p:cNvSpPr>
            <a:spLocks noChangeShapeType="1"/>
          </p:cNvSpPr>
          <p:nvPr/>
        </p:nvSpPr>
        <p:spPr bwMode="auto">
          <a:xfrm>
            <a:off x="47660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0" name="Line 130"/>
          <p:cNvSpPr>
            <a:spLocks noChangeShapeType="1"/>
          </p:cNvSpPr>
          <p:nvPr/>
        </p:nvSpPr>
        <p:spPr bwMode="auto">
          <a:xfrm>
            <a:off x="48101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1" name="Line 131"/>
          <p:cNvSpPr>
            <a:spLocks noChangeShapeType="1"/>
          </p:cNvSpPr>
          <p:nvPr/>
        </p:nvSpPr>
        <p:spPr bwMode="auto">
          <a:xfrm>
            <a:off x="4830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2" name="Line 132"/>
          <p:cNvSpPr>
            <a:spLocks noChangeShapeType="1"/>
          </p:cNvSpPr>
          <p:nvPr/>
        </p:nvSpPr>
        <p:spPr bwMode="auto">
          <a:xfrm>
            <a:off x="48517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3" name="Line 133"/>
          <p:cNvSpPr>
            <a:spLocks noChangeShapeType="1"/>
          </p:cNvSpPr>
          <p:nvPr/>
        </p:nvSpPr>
        <p:spPr bwMode="auto">
          <a:xfrm>
            <a:off x="48708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4" name="Line 134"/>
          <p:cNvSpPr>
            <a:spLocks noChangeShapeType="1"/>
          </p:cNvSpPr>
          <p:nvPr/>
        </p:nvSpPr>
        <p:spPr bwMode="auto">
          <a:xfrm>
            <a:off x="49184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5" name="Line 135"/>
          <p:cNvSpPr>
            <a:spLocks noChangeShapeType="1"/>
          </p:cNvSpPr>
          <p:nvPr/>
        </p:nvSpPr>
        <p:spPr bwMode="auto">
          <a:xfrm>
            <a:off x="4937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6" name="Line 136"/>
          <p:cNvSpPr>
            <a:spLocks noChangeShapeType="1"/>
          </p:cNvSpPr>
          <p:nvPr/>
        </p:nvSpPr>
        <p:spPr bwMode="auto">
          <a:xfrm>
            <a:off x="49577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7" name="Line 137"/>
          <p:cNvSpPr>
            <a:spLocks noChangeShapeType="1"/>
          </p:cNvSpPr>
          <p:nvPr/>
        </p:nvSpPr>
        <p:spPr bwMode="auto">
          <a:xfrm>
            <a:off x="4982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8" name="Line 138"/>
          <p:cNvSpPr>
            <a:spLocks noChangeShapeType="1"/>
          </p:cNvSpPr>
          <p:nvPr/>
        </p:nvSpPr>
        <p:spPr bwMode="auto">
          <a:xfrm>
            <a:off x="50232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19" name="Line 139"/>
          <p:cNvSpPr>
            <a:spLocks noChangeShapeType="1"/>
          </p:cNvSpPr>
          <p:nvPr/>
        </p:nvSpPr>
        <p:spPr bwMode="auto">
          <a:xfrm>
            <a:off x="50434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0" name="Line 140"/>
          <p:cNvSpPr>
            <a:spLocks noChangeShapeType="1"/>
          </p:cNvSpPr>
          <p:nvPr/>
        </p:nvSpPr>
        <p:spPr bwMode="auto">
          <a:xfrm>
            <a:off x="5063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1" name="Line 141"/>
          <p:cNvSpPr>
            <a:spLocks noChangeShapeType="1"/>
          </p:cNvSpPr>
          <p:nvPr/>
        </p:nvSpPr>
        <p:spPr bwMode="auto">
          <a:xfrm>
            <a:off x="5089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2" name="Line 142"/>
          <p:cNvSpPr>
            <a:spLocks noChangeShapeType="1"/>
          </p:cNvSpPr>
          <p:nvPr/>
        </p:nvSpPr>
        <p:spPr bwMode="auto">
          <a:xfrm>
            <a:off x="51304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3" name="Line 143"/>
          <p:cNvSpPr>
            <a:spLocks noChangeShapeType="1"/>
          </p:cNvSpPr>
          <p:nvPr/>
        </p:nvSpPr>
        <p:spPr bwMode="auto">
          <a:xfrm>
            <a:off x="51518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4" name="Line 144"/>
          <p:cNvSpPr>
            <a:spLocks noChangeShapeType="1"/>
          </p:cNvSpPr>
          <p:nvPr/>
        </p:nvSpPr>
        <p:spPr bwMode="auto">
          <a:xfrm>
            <a:off x="5170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5" name="Line 145"/>
          <p:cNvSpPr>
            <a:spLocks noChangeShapeType="1"/>
          </p:cNvSpPr>
          <p:nvPr/>
        </p:nvSpPr>
        <p:spPr bwMode="auto">
          <a:xfrm>
            <a:off x="5195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6" name="Line 146"/>
          <p:cNvSpPr>
            <a:spLocks noChangeShapeType="1"/>
          </p:cNvSpPr>
          <p:nvPr/>
        </p:nvSpPr>
        <p:spPr bwMode="auto">
          <a:xfrm>
            <a:off x="5237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7" name="Line 147"/>
          <p:cNvSpPr>
            <a:spLocks noChangeShapeType="1"/>
          </p:cNvSpPr>
          <p:nvPr/>
        </p:nvSpPr>
        <p:spPr bwMode="auto">
          <a:xfrm>
            <a:off x="52566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8" name="Line 148"/>
          <p:cNvSpPr>
            <a:spLocks noChangeShapeType="1"/>
          </p:cNvSpPr>
          <p:nvPr/>
        </p:nvSpPr>
        <p:spPr bwMode="auto">
          <a:xfrm>
            <a:off x="5282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29" name="Line 149"/>
          <p:cNvSpPr>
            <a:spLocks noChangeShapeType="1"/>
          </p:cNvSpPr>
          <p:nvPr/>
        </p:nvSpPr>
        <p:spPr bwMode="auto">
          <a:xfrm>
            <a:off x="53042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0" name="Line 150"/>
          <p:cNvSpPr>
            <a:spLocks noChangeShapeType="1"/>
          </p:cNvSpPr>
          <p:nvPr/>
        </p:nvSpPr>
        <p:spPr bwMode="auto">
          <a:xfrm>
            <a:off x="5343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1" name="Line 151"/>
          <p:cNvSpPr>
            <a:spLocks noChangeShapeType="1"/>
          </p:cNvSpPr>
          <p:nvPr/>
        </p:nvSpPr>
        <p:spPr bwMode="auto">
          <a:xfrm>
            <a:off x="5363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2" name="Line 152"/>
          <p:cNvSpPr>
            <a:spLocks noChangeShapeType="1"/>
          </p:cNvSpPr>
          <p:nvPr/>
        </p:nvSpPr>
        <p:spPr bwMode="auto">
          <a:xfrm>
            <a:off x="53899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3" name="Line 153"/>
          <p:cNvSpPr>
            <a:spLocks noChangeShapeType="1"/>
          </p:cNvSpPr>
          <p:nvPr/>
        </p:nvSpPr>
        <p:spPr bwMode="auto">
          <a:xfrm>
            <a:off x="54090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4" name="Line 154"/>
          <p:cNvSpPr>
            <a:spLocks noChangeShapeType="1"/>
          </p:cNvSpPr>
          <p:nvPr/>
        </p:nvSpPr>
        <p:spPr bwMode="auto">
          <a:xfrm>
            <a:off x="5449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5" name="Line 155"/>
          <p:cNvSpPr>
            <a:spLocks noChangeShapeType="1"/>
          </p:cNvSpPr>
          <p:nvPr/>
        </p:nvSpPr>
        <p:spPr bwMode="auto">
          <a:xfrm>
            <a:off x="54756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6" name="Line 156"/>
          <p:cNvSpPr>
            <a:spLocks noChangeShapeType="1"/>
          </p:cNvSpPr>
          <p:nvPr/>
        </p:nvSpPr>
        <p:spPr bwMode="auto">
          <a:xfrm>
            <a:off x="54959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7" name="Line 157"/>
          <p:cNvSpPr>
            <a:spLocks noChangeShapeType="1"/>
          </p:cNvSpPr>
          <p:nvPr/>
        </p:nvSpPr>
        <p:spPr bwMode="auto">
          <a:xfrm>
            <a:off x="55161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8" name="Line 158"/>
          <p:cNvSpPr>
            <a:spLocks noChangeShapeType="1"/>
          </p:cNvSpPr>
          <p:nvPr/>
        </p:nvSpPr>
        <p:spPr bwMode="auto">
          <a:xfrm>
            <a:off x="5556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39" name="Line 159"/>
          <p:cNvSpPr>
            <a:spLocks noChangeShapeType="1"/>
          </p:cNvSpPr>
          <p:nvPr/>
        </p:nvSpPr>
        <p:spPr bwMode="auto">
          <a:xfrm>
            <a:off x="55816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0" name="Line 160"/>
          <p:cNvSpPr>
            <a:spLocks noChangeShapeType="1"/>
          </p:cNvSpPr>
          <p:nvPr/>
        </p:nvSpPr>
        <p:spPr bwMode="auto">
          <a:xfrm>
            <a:off x="56018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1" name="Line 161"/>
          <p:cNvSpPr>
            <a:spLocks noChangeShapeType="1"/>
          </p:cNvSpPr>
          <p:nvPr/>
        </p:nvSpPr>
        <p:spPr bwMode="auto">
          <a:xfrm>
            <a:off x="56233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2" name="Line 162"/>
          <p:cNvSpPr>
            <a:spLocks noChangeShapeType="1"/>
          </p:cNvSpPr>
          <p:nvPr/>
        </p:nvSpPr>
        <p:spPr bwMode="auto">
          <a:xfrm>
            <a:off x="56638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3" name="Line 163"/>
          <p:cNvSpPr>
            <a:spLocks noChangeShapeType="1"/>
          </p:cNvSpPr>
          <p:nvPr/>
        </p:nvSpPr>
        <p:spPr bwMode="auto">
          <a:xfrm>
            <a:off x="56899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4" name="Line 164"/>
          <p:cNvSpPr>
            <a:spLocks noChangeShapeType="1"/>
          </p:cNvSpPr>
          <p:nvPr/>
        </p:nvSpPr>
        <p:spPr bwMode="auto">
          <a:xfrm>
            <a:off x="57090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5" name="Line 165"/>
          <p:cNvSpPr>
            <a:spLocks noChangeShapeType="1"/>
          </p:cNvSpPr>
          <p:nvPr/>
        </p:nvSpPr>
        <p:spPr bwMode="auto">
          <a:xfrm>
            <a:off x="57292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6" name="Line 166"/>
          <p:cNvSpPr>
            <a:spLocks noChangeShapeType="1"/>
          </p:cNvSpPr>
          <p:nvPr/>
        </p:nvSpPr>
        <p:spPr bwMode="auto">
          <a:xfrm>
            <a:off x="5775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7" name="Line 167"/>
          <p:cNvSpPr>
            <a:spLocks noChangeShapeType="1"/>
          </p:cNvSpPr>
          <p:nvPr/>
        </p:nvSpPr>
        <p:spPr bwMode="auto">
          <a:xfrm>
            <a:off x="579596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8" name="Line 168"/>
          <p:cNvSpPr>
            <a:spLocks noChangeShapeType="1"/>
          </p:cNvSpPr>
          <p:nvPr/>
        </p:nvSpPr>
        <p:spPr bwMode="auto">
          <a:xfrm>
            <a:off x="581620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49" name="Line 169"/>
          <p:cNvSpPr>
            <a:spLocks noChangeShapeType="1"/>
          </p:cNvSpPr>
          <p:nvPr/>
        </p:nvSpPr>
        <p:spPr bwMode="auto">
          <a:xfrm>
            <a:off x="58376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0" name="Line 170"/>
          <p:cNvSpPr>
            <a:spLocks noChangeShapeType="1"/>
          </p:cNvSpPr>
          <p:nvPr/>
        </p:nvSpPr>
        <p:spPr bwMode="auto">
          <a:xfrm>
            <a:off x="58816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1" name="Line 171"/>
          <p:cNvSpPr>
            <a:spLocks noChangeShapeType="1"/>
          </p:cNvSpPr>
          <p:nvPr/>
        </p:nvSpPr>
        <p:spPr bwMode="auto">
          <a:xfrm>
            <a:off x="59019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2" name="Line 172"/>
          <p:cNvSpPr>
            <a:spLocks noChangeShapeType="1"/>
          </p:cNvSpPr>
          <p:nvPr/>
        </p:nvSpPr>
        <p:spPr bwMode="auto">
          <a:xfrm>
            <a:off x="59233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3" name="Line 173"/>
          <p:cNvSpPr>
            <a:spLocks noChangeShapeType="1"/>
          </p:cNvSpPr>
          <p:nvPr/>
        </p:nvSpPr>
        <p:spPr bwMode="auto">
          <a:xfrm>
            <a:off x="59424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4" name="Line 174"/>
          <p:cNvSpPr>
            <a:spLocks noChangeShapeType="1"/>
          </p:cNvSpPr>
          <p:nvPr/>
        </p:nvSpPr>
        <p:spPr bwMode="auto">
          <a:xfrm>
            <a:off x="599003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5" name="Line 175"/>
          <p:cNvSpPr>
            <a:spLocks noChangeShapeType="1"/>
          </p:cNvSpPr>
          <p:nvPr/>
        </p:nvSpPr>
        <p:spPr bwMode="auto">
          <a:xfrm>
            <a:off x="60090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6" name="Line 176"/>
          <p:cNvSpPr>
            <a:spLocks noChangeShapeType="1"/>
          </p:cNvSpPr>
          <p:nvPr/>
        </p:nvSpPr>
        <p:spPr bwMode="auto">
          <a:xfrm>
            <a:off x="60293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7" name="Line 177"/>
          <p:cNvSpPr>
            <a:spLocks noChangeShapeType="1"/>
          </p:cNvSpPr>
          <p:nvPr/>
        </p:nvSpPr>
        <p:spPr bwMode="auto">
          <a:xfrm>
            <a:off x="60495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8" name="Line 178"/>
          <p:cNvSpPr>
            <a:spLocks noChangeShapeType="1"/>
          </p:cNvSpPr>
          <p:nvPr/>
        </p:nvSpPr>
        <p:spPr bwMode="auto">
          <a:xfrm>
            <a:off x="60948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59" name="Line 179"/>
          <p:cNvSpPr>
            <a:spLocks noChangeShapeType="1"/>
          </p:cNvSpPr>
          <p:nvPr/>
        </p:nvSpPr>
        <p:spPr bwMode="auto">
          <a:xfrm>
            <a:off x="61150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0" name="Line 180"/>
          <p:cNvSpPr>
            <a:spLocks noChangeShapeType="1"/>
          </p:cNvSpPr>
          <p:nvPr/>
        </p:nvSpPr>
        <p:spPr bwMode="auto">
          <a:xfrm>
            <a:off x="61352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1" name="Line 181"/>
          <p:cNvSpPr>
            <a:spLocks noChangeShapeType="1"/>
          </p:cNvSpPr>
          <p:nvPr/>
        </p:nvSpPr>
        <p:spPr bwMode="auto">
          <a:xfrm>
            <a:off x="61567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2" name="Line 182"/>
          <p:cNvSpPr>
            <a:spLocks noChangeShapeType="1"/>
          </p:cNvSpPr>
          <p:nvPr/>
        </p:nvSpPr>
        <p:spPr bwMode="auto">
          <a:xfrm>
            <a:off x="62019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3" name="Line 183"/>
          <p:cNvSpPr>
            <a:spLocks noChangeShapeType="1"/>
          </p:cNvSpPr>
          <p:nvPr/>
        </p:nvSpPr>
        <p:spPr bwMode="auto">
          <a:xfrm>
            <a:off x="62233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4" name="Line 184"/>
          <p:cNvSpPr>
            <a:spLocks noChangeShapeType="1"/>
          </p:cNvSpPr>
          <p:nvPr/>
        </p:nvSpPr>
        <p:spPr bwMode="auto">
          <a:xfrm>
            <a:off x="62424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5" name="Line 185"/>
          <p:cNvSpPr>
            <a:spLocks noChangeShapeType="1"/>
          </p:cNvSpPr>
          <p:nvPr/>
        </p:nvSpPr>
        <p:spPr bwMode="auto">
          <a:xfrm>
            <a:off x="62674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6" name="Line 186"/>
          <p:cNvSpPr>
            <a:spLocks noChangeShapeType="1"/>
          </p:cNvSpPr>
          <p:nvPr/>
        </p:nvSpPr>
        <p:spPr bwMode="auto">
          <a:xfrm>
            <a:off x="63091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7" name="Line 187"/>
          <p:cNvSpPr>
            <a:spLocks noChangeShapeType="1"/>
          </p:cNvSpPr>
          <p:nvPr/>
        </p:nvSpPr>
        <p:spPr bwMode="auto">
          <a:xfrm>
            <a:off x="63281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8" name="Line 188"/>
          <p:cNvSpPr>
            <a:spLocks noChangeShapeType="1"/>
          </p:cNvSpPr>
          <p:nvPr/>
        </p:nvSpPr>
        <p:spPr bwMode="auto">
          <a:xfrm>
            <a:off x="6348413"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69" name="Line 189"/>
          <p:cNvSpPr>
            <a:spLocks noChangeShapeType="1"/>
          </p:cNvSpPr>
          <p:nvPr/>
        </p:nvSpPr>
        <p:spPr bwMode="auto">
          <a:xfrm>
            <a:off x="63757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0" name="Line 190"/>
          <p:cNvSpPr>
            <a:spLocks noChangeShapeType="1"/>
          </p:cNvSpPr>
          <p:nvPr/>
        </p:nvSpPr>
        <p:spPr bwMode="auto">
          <a:xfrm>
            <a:off x="64150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1" name="Line 191"/>
          <p:cNvSpPr>
            <a:spLocks noChangeShapeType="1"/>
          </p:cNvSpPr>
          <p:nvPr/>
        </p:nvSpPr>
        <p:spPr bwMode="auto">
          <a:xfrm>
            <a:off x="64353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2" name="Line 192"/>
          <p:cNvSpPr>
            <a:spLocks noChangeShapeType="1"/>
          </p:cNvSpPr>
          <p:nvPr/>
        </p:nvSpPr>
        <p:spPr bwMode="auto">
          <a:xfrm>
            <a:off x="6461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3" name="Line 193"/>
          <p:cNvSpPr>
            <a:spLocks noChangeShapeType="1"/>
          </p:cNvSpPr>
          <p:nvPr/>
        </p:nvSpPr>
        <p:spPr bwMode="auto">
          <a:xfrm>
            <a:off x="64805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4" name="Line 194"/>
          <p:cNvSpPr>
            <a:spLocks noChangeShapeType="1"/>
          </p:cNvSpPr>
          <p:nvPr/>
        </p:nvSpPr>
        <p:spPr bwMode="auto">
          <a:xfrm>
            <a:off x="65210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5" name="Line 195"/>
          <p:cNvSpPr>
            <a:spLocks noChangeShapeType="1"/>
          </p:cNvSpPr>
          <p:nvPr/>
        </p:nvSpPr>
        <p:spPr bwMode="auto">
          <a:xfrm>
            <a:off x="65424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6" name="Line 196"/>
          <p:cNvSpPr>
            <a:spLocks noChangeShapeType="1"/>
          </p:cNvSpPr>
          <p:nvPr/>
        </p:nvSpPr>
        <p:spPr bwMode="auto">
          <a:xfrm>
            <a:off x="65674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7" name="Line 197"/>
          <p:cNvSpPr>
            <a:spLocks noChangeShapeType="1"/>
          </p:cNvSpPr>
          <p:nvPr/>
        </p:nvSpPr>
        <p:spPr bwMode="auto">
          <a:xfrm>
            <a:off x="65877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8" name="Line 198"/>
          <p:cNvSpPr>
            <a:spLocks noChangeShapeType="1"/>
          </p:cNvSpPr>
          <p:nvPr/>
        </p:nvSpPr>
        <p:spPr bwMode="auto">
          <a:xfrm>
            <a:off x="66282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79" name="Line 199"/>
          <p:cNvSpPr>
            <a:spLocks noChangeShapeType="1"/>
          </p:cNvSpPr>
          <p:nvPr/>
        </p:nvSpPr>
        <p:spPr bwMode="auto">
          <a:xfrm>
            <a:off x="66484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0" name="Line 200"/>
          <p:cNvSpPr>
            <a:spLocks noChangeShapeType="1"/>
          </p:cNvSpPr>
          <p:nvPr/>
        </p:nvSpPr>
        <p:spPr bwMode="auto">
          <a:xfrm>
            <a:off x="6673454"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1" name="Line 201"/>
          <p:cNvSpPr>
            <a:spLocks noChangeShapeType="1"/>
          </p:cNvSpPr>
          <p:nvPr/>
        </p:nvSpPr>
        <p:spPr bwMode="auto">
          <a:xfrm>
            <a:off x="669488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2" name="Line 202"/>
          <p:cNvSpPr>
            <a:spLocks noChangeShapeType="1"/>
          </p:cNvSpPr>
          <p:nvPr/>
        </p:nvSpPr>
        <p:spPr bwMode="auto">
          <a:xfrm>
            <a:off x="67353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3" name="Line 203"/>
          <p:cNvSpPr>
            <a:spLocks noChangeShapeType="1"/>
          </p:cNvSpPr>
          <p:nvPr/>
        </p:nvSpPr>
        <p:spPr bwMode="auto">
          <a:xfrm>
            <a:off x="676156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4" name="Line 204"/>
          <p:cNvSpPr>
            <a:spLocks noChangeShapeType="1"/>
          </p:cNvSpPr>
          <p:nvPr/>
        </p:nvSpPr>
        <p:spPr bwMode="auto">
          <a:xfrm>
            <a:off x="678061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5" name="Line 205"/>
          <p:cNvSpPr>
            <a:spLocks noChangeShapeType="1"/>
          </p:cNvSpPr>
          <p:nvPr/>
        </p:nvSpPr>
        <p:spPr bwMode="auto">
          <a:xfrm>
            <a:off x="68008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6" name="Line 206"/>
          <p:cNvSpPr>
            <a:spLocks noChangeShapeType="1"/>
          </p:cNvSpPr>
          <p:nvPr/>
        </p:nvSpPr>
        <p:spPr bwMode="auto">
          <a:xfrm>
            <a:off x="68425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7" name="Line 207"/>
          <p:cNvSpPr>
            <a:spLocks noChangeShapeType="1"/>
          </p:cNvSpPr>
          <p:nvPr/>
        </p:nvSpPr>
        <p:spPr bwMode="auto">
          <a:xfrm>
            <a:off x="6867525"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8" name="Line 208"/>
          <p:cNvSpPr>
            <a:spLocks noChangeShapeType="1"/>
          </p:cNvSpPr>
          <p:nvPr/>
        </p:nvSpPr>
        <p:spPr bwMode="auto">
          <a:xfrm>
            <a:off x="6887766"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89" name="Line 209"/>
          <p:cNvSpPr>
            <a:spLocks noChangeShapeType="1"/>
          </p:cNvSpPr>
          <p:nvPr/>
        </p:nvSpPr>
        <p:spPr bwMode="auto">
          <a:xfrm>
            <a:off x="69091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0" name="Line 210"/>
          <p:cNvSpPr>
            <a:spLocks noChangeShapeType="1"/>
          </p:cNvSpPr>
          <p:nvPr/>
        </p:nvSpPr>
        <p:spPr bwMode="auto">
          <a:xfrm>
            <a:off x="6953250"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1" name="Line 211"/>
          <p:cNvSpPr>
            <a:spLocks noChangeShapeType="1"/>
          </p:cNvSpPr>
          <p:nvPr/>
        </p:nvSpPr>
        <p:spPr bwMode="auto">
          <a:xfrm>
            <a:off x="6973491"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2" name="Line 212"/>
          <p:cNvSpPr>
            <a:spLocks noChangeShapeType="1"/>
          </p:cNvSpPr>
          <p:nvPr/>
        </p:nvSpPr>
        <p:spPr bwMode="auto">
          <a:xfrm>
            <a:off x="699492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3" name="Line 213"/>
          <p:cNvSpPr>
            <a:spLocks noChangeShapeType="1"/>
          </p:cNvSpPr>
          <p:nvPr/>
        </p:nvSpPr>
        <p:spPr bwMode="auto">
          <a:xfrm>
            <a:off x="7013972"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4" name="Line 214"/>
          <p:cNvSpPr>
            <a:spLocks noChangeShapeType="1"/>
          </p:cNvSpPr>
          <p:nvPr/>
        </p:nvSpPr>
        <p:spPr bwMode="auto">
          <a:xfrm>
            <a:off x="706159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5" name="Line 215"/>
          <p:cNvSpPr>
            <a:spLocks noChangeShapeType="1"/>
          </p:cNvSpPr>
          <p:nvPr/>
        </p:nvSpPr>
        <p:spPr bwMode="auto">
          <a:xfrm>
            <a:off x="7080647"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6" name="Line 216"/>
          <p:cNvSpPr>
            <a:spLocks noChangeShapeType="1"/>
          </p:cNvSpPr>
          <p:nvPr/>
        </p:nvSpPr>
        <p:spPr bwMode="auto">
          <a:xfrm>
            <a:off x="7100888"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7" name="Line 217"/>
          <p:cNvSpPr>
            <a:spLocks noChangeShapeType="1"/>
          </p:cNvSpPr>
          <p:nvPr/>
        </p:nvSpPr>
        <p:spPr bwMode="auto">
          <a:xfrm>
            <a:off x="7121129" y="5388769"/>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8" name="Line 218"/>
          <p:cNvSpPr>
            <a:spLocks noChangeShapeType="1"/>
          </p:cNvSpPr>
          <p:nvPr/>
        </p:nvSpPr>
        <p:spPr bwMode="auto">
          <a:xfrm>
            <a:off x="2433638"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299" name="Rectangle 219"/>
          <p:cNvSpPr>
            <a:spLocks noChangeArrowheads="1"/>
          </p:cNvSpPr>
          <p:nvPr/>
        </p:nvSpPr>
        <p:spPr bwMode="auto">
          <a:xfrm>
            <a:off x="2325938" y="5395913"/>
            <a:ext cx="235642"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80</a:t>
            </a:r>
          </a:p>
        </p:txBody>
      </p:sp>
      <p:sp>
        <p:nvSpPr>
          <p:cNvPr id="46300" name="Line 220"/>
          <p:cNvSpPr>
            <a:spLocks noChangeShapeType="1"/>
          </p:cNvSpPr>
          <p:nvPr/>
        </p:nvSpPr>
        <p:spPr bwMode="auto">
          <a:xfrm>
            <a:off x="2858691"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01" name="Rectangle 221"/>
          <p:cNvSpPr>
            <a:spLocks noChangeArrowheads="1"/>
          </p:cNvSpPr>
          <p:nvPr/>
        </p:nvSpPr>
        <p:spPr bwMode="auto">
          <a:xfrm>
            <a:off x="272932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100</a:t>
            </a:r>
          </a:p>
        </p:txBody>
      </p:sp>
      <p:sp>
        <p:nvSpPr>
          <p:cNvPr id="46302" name="Line 222"/>
          <p:cNvSpPr>
            <a:spLocks noChangeShapeType="1"/>
          </p:cNvSpPr>
          <p:nvPr/>
        </p:nvSpPr>
        <p:spPr bwMode="auto">
          <a:xfrm>
            <a:off x="328612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03" name="Rectangle 223"/>
          <p:cNvSpPr>
            <a:spLocks noChangeArrowheads="1"/>
          </p:cNvSpPr>
          <p:nvPr/>
        </p:nvSpPr>
        <p:spPr bwMode="auto">
          <a:xfrm>
            <a:off x="315616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120</a:t>
            </a:r>
          </a:p>
        </p:txBody>
      </p:sp>
      <p:sp>
        <p:nvSpPr>
          <p:cNvPr id="46304" name="Line 224"/>
          <p:cNvSpPr>
            <a:spLocks noChangeShapeType="1"/>
          </p:cNvSpPr>
          <p:nvPr/>
        </p:nvSpPr>
        <p:spPr bwMode="auto">
          <a:xfrm>
            <a:off x="3718322"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05" name="Rectangle 225"/>
          <p:cNvSpPr>
            <a:spLocks noChangeArrowheads="1"/>
          </p:cNvSpPr>
          <p:nvPr/>
        </p:nvSpPr>
        <p:spPr bwMode="auto">
          <a:xfrm>
            <a:off x="3589555"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140</a:t>
            </a:r>
          </a:p>
        </p:txBody>
      </p:sp>
      <p:sp>
        <p:nvSpPr>
          <p:cNvPr id="46306" name="Line 226"/>
          <p:cNvSpPr>
            <a:spLocks noChangeShapeType="1"/>
          </p:cNvSpPr>
          <p:nvPr/>
        </p:nvSpPr>
        <p:spPr bwMode="auto">
          <a:xfrm>
            <a:off x="4144566"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07" name="Rectangle 227"/>
          <p:cNvSpPr>
            <a:spLocks noChangeArrowheads="1"/>
          </p:cNvSpPr>
          <p:nvPr/>
        </p:nvSpPr>
        <p:spPr bwMode="auto">
          <a:xfrm>
            <a:off x="401460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160</a:t>
            </a:r>
          </a:p>
        </p:txBody>
      </p:sp>
      <p:sp>
        <p:nvSpPr>
          <p:cNvPr id="46308" name="Line 228"/>
          <p:cNvSpPr>
            <a:spLocks noChangeShapeType="1"/>
          </p:cNvSpPr>
          <p:nvPr/>
        </p:nvSpPr>
        <p:spPr bwMode="auto">
          <a:xfrm>
            <a:off x="4570810"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09" name="Rectangle 229"/>
          <p:cNvSpPr>
            <a:spLocks noChangeArrowheads="1"/>
          </p:cNvSpPr>
          <p:nvPr/>
        </p:nvSpPr>
        <p:spPr bwMode="auto">
          <a:xfrm>
            <a:off x="4442043"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180</a:t>
            </a:r>
          </a:p>
        </p:txBody>
      </p:sp>
      <p:sp>
        <p:nvSpPr>
          <p:cNvPr id="46310" name="Line 230"/>
          <p:cNvSpPr>
            <a:spLocks noChangeShapeType="1"/>
          </p:cNvSpPr>
          <p:nvPr/>
        </p:nvSpPr>
        <p:spPr bwMode="auto">
          <a:xfrm>
            <a:off x="5004197"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11" name="Rectangle 231"/>
          <p:cNvSpPr>
            <a:spLocks noChangeArrowheads="1"/>
          </p:cNvSpPr>
          <p:nvPr/>
        </p:nvSpPr>
        <p:spPr bwMode="auto">
          <a:xfrm>
            <a:off x="487304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200</a:t>
            </a:r>
          </a:p>
        </p:txBody>
      </p:sp>
      <p:sp>
        <p:nvSpPr>
          <p:cNvPr id="46312" name="Line 232"/>
          <p:cNvSpPr>
            <a:spLocks noChangeShapeType="1"/>
          </p:cNvSpPr>
          <p:nvPr/>
        </p:nvSpPr>
        <p:spPr bwMode="auto">
          <a:xfrm>
            <a:off x="5429250"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13" name="Rectangle 233"/>
          <p:cNvSpPr>
            <a:spLocks noChangeArrowheads="1"/>
          </p:cNvSpPr>
          <p:nvPr/>
        </p:nvSpPr>
        <p:spPr bwMode="auto">
          <a:xfrm>
            <a:off x="5301079"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220</a:t>
            </a:r>
          </a:p>
        </p:txBody>
      </p:sp>
      <p:sp>
        <p:nvSpPr>
          <p:cNvPr id="46314" name="Line 234"/>
          <p:cNvSpPr>
            <a:spLocks noChangeShapeType="1"/>
          </p:cNvSpPr>
          <p:nvPr/>
        </p:nvSpPr>
        <p:spPr bwMode="auto">
          <a:xfrm>
            <a:off x="585668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15" name="Rectangle 235"/>
          <p:cNvSpPr>
            <a:spLocks noChangeArrowheads="1"/>
          </p:cNvSpPr>
          <p:nvPr/>
        </p:nvSpPr>
        <p:spPr bwMode="auto">
          <a:xfrm>
            <a:off x="5727322"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240</a:t>
            </a:r>
          </a:p>
        </p:txBody>
      </p:sp>
      <p:sp>
        <p:nvSpPr>
          <p:cNvPr id="46316" name="Line 236"/>
          <p:cNvSpPr>
            <a:spLocks noChangeShapeType="1"/>
          </p:cNvSpPr>
          <p:nvPr/>
        </p:nvSpPr>
        <p:spPr bwMode="auto">
          <a:xfrm>
            <a:off x="6287691"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17" name="Rectangle 237"/>
          <p:cNvSpPr>
            <a:spLocks noChangeArrowheads="1"/>
          </p:cNvSpPr>
          <p:nvPr/>
        </p:nvSpPr>
        <p:spPr bwMode="auto">
          <a:xfrm>
            <a:off x="6157733"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260</a:t>
            </a:r>
          </a:p>
        </p:txBody>
      </p:sp>
      <p:sp>
        <p:nvSpPr>
          <p:cNvPr id="46318" name="Line 238"/>
          <p:cNvSpPr>
            <a:spLocks noChangeShapeType="1"/>
          </p:cNvSpPr>
          <p:nvPr/>
        </p:nvSpPr>
        <p:spPr bwMode="auto">
          <a:xfrm>
            <a:off x="6715125"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19" name="Rectangle 239"/>
          <p:cNvSpPr>
            <a:spLocks noChangeArrowheads="1"/>
          </p:cNvSpPr>
          <p:nvPr/>
        </p:nvSpPr>
        <p:spPr bwMode="auto">
          <a:xfrm>
            <a:off x="6586358"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280</a:t>
            </a:r>
          </a:p>
        </p:txBody>
      </p:sp>
      <p:sp>
        <p:nvSpPr>
          <p:cNvPr id="46320" name="Line 240"/>
          <p:cNvSpPr>
            <a:spLocks noChangeShapeType="1"/>
          </p:cNvSpPr>
          <p:nvPr/>
        </p:nvSpPr>
        <p:spPr bwMode="auto">
          <a:xfrm>
            <a:off x="7147322" y="5388769"/>
            <a:ext cx="0" cy="583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1" name="Rectangle 241"/>
          <p:cNvSpPr>
            <a:spLocks noChangeArrowheads="1"/>
          </p:cNvSpPr>
          <p:nvPr/>
        </p:nvSpPr>
        <p:spPr bwMode="auto">
          <a:xfrm>
            <a:off x="7016174" y="5395913"/>
            <a:ext cx="283731"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300</a:t>
            </a:r>
          </a:p>
        </p:txBody>
      </p:sp>
      <p:sp>
        <p:nvSpPr>
          <p:cNvPr id="46322" name="Rectangle 242"/>
          <p:cNvSpPr>
            <a:spLocks noChangeArrowheads="1"/>
          </p:cNvSpPr>
          <p:nvPr/>
        </p:nvSpPr>
        <p:spPr bwMode="auto">
          <a:xfrm>
            <a:off x="4572066" y="5591176"/>
            <a:ext cx="355867"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i="1">
                <a:solidFill>
                  <a:srgbClr val="FFFFFF"/>
                </a:solidFill>
              </a:rPr>
              <a:t>m/z</a:t>
            </a:r>
          </a:p>
        </p:txBody>
      </p:sp>
      <p:sp>
        <p:nvSpPr>
          <p:cNvPr id="46323" name="Line 243"/>
          <p:cNvSpPr>
            <a:spLocks noChangeShapeType="1"/>
          </p:cNvSpPr>
          <p:nvPr/>
        </p:nvSpPr>
        <p:spPr bwMode="auto">
          <a:xfrm flipV="1">
            <a:off x="2325291" y="1647825"/>
            <a:ext cx="0" cy="37338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4" name="Line 244"/>
          <p:cNvSpPr>
            <a:spLocks noChangeShapeType="1"/>
          </p:cNvSpPr>
          <p:nvPr/>
        </p:nvSpPr>
        <p:spPr bwMode="auto">
          <a:xfrm flipH="1">
            <a:off x="2295525" y="53494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5" name="Line 245"/>
          <p:cNvSpPr>
            <a:spLocks noChangeShapeType="1"/>
          </p:cNvSpPr>
          <p:nvPr/>
        </p:nvSpPr>
        <p:spPr bwMode="auto">
          <a:xfrm flipH="1">
            <a:off x="2295525" y="531018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6" name="Line 246"/>
          <p:cNvSpPr>
            <a:spLocks noChangeShapeType="1"/>
          </p:cNvSpPr>
          <p:nvPr/>
        </p:nvSpPr>
        <p:spPr bwMode="auto">
          <a:xfrm flipH="1">
            <a:off x="2295525" y="52708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7" name="Line 247"/>
          <p:cNvSpPr>
            <a:spLocks noChangeShapeType="1"/>
          </p:cNvSpPr>
          <p:nvPr/>
        </p:nvSpPr>
        <p:spPr bwMode="auto">
          <a:xfrm flipH="1">
            <a:off x="2295525" y="523875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8" name="Line 248"/>
          <p:cNvSpPr>
            <a:spLocks noChangeShapeType="1"/>
          </p:cNvSpPr>
          <p:nvPr/>
        </p:nvSpPr>
        <p:spPr bwMode="auto">
          <a:xfrm flipH="1">
            <a:off x="2295525" y="516016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29" name="Line 249"/>
          <p:cNvSpPr>
            <a:spLocks noChangeShapeType="1"/>
          </p:cNvSpPr>
          <p:nvPr/>
        </p:nvSpPr>
        <p:spPr bwMode="auto">
          <a:xfrm flipH="1">
            <a:off x="2295525" y="51208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0" name="Line 250"/>
          <p:cNvSpPr>
            <a:spLocks noChangeShapeType="1"/>
          </p:cNvSpPr>
          <p:nvPr/>
        </p:nvSpPr>
        <p:spPr bwMode="auto">
          <a:xfrm flipH="1">
            <a:off x="2295525" y="50887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1" name="Line 251"/>
          <p:cNvSpPr>
            <a:spLocks noChangeShapeType="1"/>
          </p:cNvSpPr>
          <p:nvPr/>
        </p:nvSpPr>
        <p:spPr bwMode="auto">
          <a:xfrm flipH="1">
            <a:off x="2295525" y="50494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2" name="Line 252"/>
          <p:cNvSpPr>
            <a:spLocks noChangeShapeType="1"/>
          </p:cNvSpPr>
          <p:nvPr/>
        </p:nvSpPr>
        <p:spPr bwMode="auto">
          <a:xfrm flipH="1">
            <a:off x="2295525" y="49768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3" name="Line 253"/>
          <p:cNvSpPr>
            <a:spLocks noChangeShapeType="1"/>
          </p:cNvSpPr>
          <p:nvPr/>
        </p:nvSpPr>
        <p:spPr bwMode="auto">
          <a:xfrm flipH="1">
            <a:off x="2295525" y="49375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4" name="Line 254"/>
          <p:cNvSpPr>
            <a:spLocks noChangeShapeType="1"/>
          </p:cNvSpPr>
          <p:nvPr/>
        </p:nvSpPr>
        <p:spPr bwMode="auto">
          <a:xfrm flipH="1">
            <a:off x="2295525" y="48994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5" name="Line 255"/>
          <p:cNvSpPr>
            <a:spLocks noChangeShapeType="1"/>
          </p:cNvSpPr>
          <p:nvPr/>
        </p:nvSpPr>
        <p:spPr bwMode="auto">
          <a:xfrm flipH="1">
            <a:off x="2295525" y="48601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6" name="Line 256"/>
          <p:cNvSpPr>
            <a:spLocks noChangeShapeType="1"/>
          </p:cNvSpPr>
          <p:nvPr/>
        </p:nvSpPr>
        <p:spPr bwMode="auto">
          <a:xfrm flipH="1">
            <a:off x="2295525" y="478750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7" name="Line 257"/>
          <p:cNvSpPr>
            <a:spLocks noChangeShapeType="1"/>
          </p:cNvSpPr>
          <p:nvPr/>
        </p:nvSpPr>
        <p:spPr bwMode="auto">
          <a:xfrm flipH="1">
            <a:off x="2295525" y="47482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8" name="Line 258"/>
          <p:cNvSpPr>
            <a:spLocks noChangeShapeType="1"/>
          </p:cNvSpPr>
          <p:nvPr/>
        </p:nvSpPr>
        <p:spPr bwMode="auto">
          <a:xfrm flipH="1">
            <a:off x="2295525" y="47160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39" name="Line 259"/>
          <p:cNvSpPr>
            <a:spLocks noChangeShapeType="1"/>
          </p:cNvSpPr>
          <p:nvPr/>
        </p:nvSpPr>
        <p:spPr bwMode="auto">
          <a:xfrm flipH="1">
            <a:off x="2295525" y="467677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0" name="Line 260"/>
          <p:cNvSpPr>
            <a:spLocks noChangeShapeType="1"/>
          </p:cNvSpPr>
          <p:nvPr/>
        </p:nvSpPr>
        <p:spPr bwMode="auto">
          <a:xfrm flipH="1">
            <a:off x="2295525" y="459819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1" name="Line 261"/>
          <p:cNvSpPr>
            <a:spLocks noChangeShapeType="1"/>
          </p:cNvSpPr>
          <p:nvPr/>
        </p:nvSpPr>
        <p:spPr bwMode="auto">
          <a:xfrm flipH="1">
            <a:off x="2295525" y="45660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2" name="Line 262"/>
          <p:cNvSpPr>
            <a:spLocks noChangeShapeType="1"/>
          </p:cNvSpPr>
          <p:nvPr/>
        </p:nvSpPr>
        <p:spPr bwMode="auto">
          <a:xfrm flipH="1">
            <a:off x="2295525" y="452675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3" name="Line 263"/>
          <p:cNvSpPr>
            <a:spLocks noChangeShapeType="1"/>
          </p:cNvSpPr>
          <p:nvPr/>
        </p:nvSpPr>
        <p:spPr bwMode="auto">
          <a:xfrm flipH="1">
            <a:off x="2295525" y="44874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4" name="Line 264"/>
          <p:cNvSpPr>
            <a:spLocks noChangeShapeType="1"/>
          </p:cNvSpPr>
          <p:nvPr/>
        </p:nvSpPr>
        <p:spPr bwMode="auto">
          <a:xfrm flipH="1">
            <a:off x="2295525" y="44160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5" name="Line 265"/>
          <p:cNvSpPr>
            <a:spLocks noChangeShapeType="1"/>
          </p:cNvSpPr>
          <p:nvPr/>
        </p:nvSpPr>
        <p:spPr bwMode="auto">
          <a:xfrm flipH="1">
            <a:off x="2295525" y="43767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6" name="Line 266"/>
          <p:cNvSpPr>
            <a:spLocks noChangeShapeType="1"/>
          </p:cNvSpPr>
          <p:nvPr/>
        </p:nvSpPr>
        <p:spPr bwMode="auto">
          <a:xfrm flipH="1">
            <a:off x="2295525" y="43374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7" name="Line 267"/>
          <p:cNvSpPr>
            <a:spLocks noChangeShapeType="1"/>
          </p:cNvSpPr>
          <p:nvPr/>
        </p:nvSpPr>
        <p:spPr bwMode="auto">
          <a:xfrm flipH="1">
            <a:off x="2295525" y="43053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8" name="Line 268"/>
          <p:cNvSpPr>
            <a:spLocks noChangeShapeType="1"/>
          </p:cNvSpPr>
          <p:nvPr/>
        </p:nvSpPr>
        <p:spPr bwMode="auto">
          <a:xfrm flipH="1">
            <a:off x="2295525" y="422671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49" name="Line 269"/>
          <p:cNvSpPr>
            <a:spLocks noChangeShapeType="1"/>
          </p:cNvSpPr>
          <p:nvPr/>
        </p:nvSpPr>
        <p:spPr bwMode="auto">
          <a:xfrm flipH="1">
            <a:off x="2295525" y="41874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0" name="Line 270"/>
          <p:cNvSpPr>
            <a:spLocks noChangeShapeType="1"/>
          </p:cNvSpPr>
          <p:nvPr/>
        </p:nvSpPr>
        <p:spPr bwMode="auto">
          <a:xfrm flipH="1">
            <a:off x="2295525" y="41540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1" name="Line 271"/>
          <p:cNvSpPr>
            <a:spLocks noChangeShapeType="1"/>
          </p:cNvSpPr>
          <p:nvPr/>
        </p:nvSpPr>
        <p:spPr bwMode="auto">
          <a:xfrm flipH="1">
            <a:off x="2295525" y="41148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2" name="Line 272"/>
          <p:cNvSpPr>
            <a:spLocks noChangeShapeType="1"/>
          </p:cNvSpPr>
          <p:nvPr/>
        </p:nvSpPr>
        <p:spPr bwMode="auto">
          <a:xfrm flipH="1">
            <a:off x="2295525" y="40433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3" name="Line 273"/>
          <p:cNvSpPr>
            <a:spLocks noChangeShapeType="1"/>
          </p:cNvSpPr>
          <p:nvPr/>
        </p:nvSpPr>
        <p:spPr bwMode="auto">
          <a:xfrm flipH="1">
            <a:off x="2295525" y="400407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4" name="Line 274"/>
          <p:cNvSpPr>
            <a:spLocks noChangeShapeType="1"/>
          </p:cNvSpPr>
          <p:nvPr/>
        </p:nvSpPr>
        <p:spPr bwMode="auto">
          <a:xfrm flipH="1">
            <a:off x="2295525" y="396478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5" name="Line 275"/>
          <p:cNvSpPr>
            <a:spLocks noChangeShapeType="1"/>
          </p:cNvSpPr>
          <p:nvPr/>
        </p:nvSpPr>
        <p:spPr bwMode="auto">
          <a:xfrm flipH="1">
            <a:off x="2295525" y="39254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6" name="Line 276"/>
          <p:cNvSpPr>
            <a:spLocks noChangeShapeType="1"/>
          </p:cNvSpPr>
          <p:nvPr/>
        </p:nvSpPr>
        <p:spPr bwMode="auto">
          <a:xfrm flipH="1">
            <a:off x="2295525" y="385405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7" name="Line 277"/>
          <p:cNvSpPr>
            <a:spLocks noChangeShapeType="1"/>
          </p:cNvSpPr>
          <p:nvPr/>
        </p:nvSpPr>
        <p:spPr bwMode="auto">
          <a:xfrm flipH="1">
            <a:off x="2295525" y="38147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8" name="Line 278"/>
          <p:cNvSpPr>
            <a:spLocks noChangeShapeType="1"/>
          </p:cNvSpPr>
          <p:nvPr/>
        </p:nvSpPr>
        <p:spPr bwMode="auto">
          <a:xfrm flipH="1">
            <a:off x="2295525" y="37826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59" name="Line 279"/>
          <p:cNvSpPr>
            <a:spLocks noChangeShapeType="1"/>
          </p:cNvSpPr>
          <p:nvPr/>
        </p:nvSpPr>
        <p:spPr bwMode="auto">
          <a:xfrm flipH="1">
            <a:off x="2295525" y="37433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0" name="Line 280"/>
          <p:cNvSpPr>
            <a:spLocks noChangeShapeType="1"/>
          </p:cNvSpPr>
          <p:nvPr/>
        </p:nvSpPr>
        <p:spPr bwMode="auto">
          <a:xfrm flipH="1">
            <a:off x="2295525" y="366474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1" name="Line 281"/>
          <p:cNvSpPr>
            <a:spLocks noChangeShapeType="1"/>
          </p:cNvSpPr>
          <p:nvPr/>
        </p:nvSpPr>
        <p:spPr bwMode="auto">
          <a:xfrm flipH="1">
            <a:off x="2295525" y="36325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2" name="Line 282"/>
          <p:cNvSpPr>
            <a:spLocks noChangeShapeType="1"/>
          </p:cNvSpPr>
          <p:nvPr/>
        </p:nvSpPr>
        <p:spPr bwMode="auto">
          <a:xfrm flipH="1">
            <a:off x="2295525" y="359330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3" name="Line 283"/>
          <p:cNvSpPr>
            <a:spLocks noChangeShapeType="1"/>
          </p:cNvSpPr>
          <p:nvPr/>
        </p:nvSpPr>
        <p:spPr bwMode="auto">
          <a:xfrm flipH="1">
            <a:off x="2295525" y="35540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4" name="Line 284"/>
          <p:cNvSpPr>
            <a:spLocks noChangeShapeType="1"/>
          </p:cNvSpPr>
          <p:nvPr/>
        </p:nvSpPr>
        <p:spPr bwMode="auto">
          <a:xfrm flipH="1">
            <a:off x="2295525" y="34825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5" name="Line 285"/>
          <p:cNvSpPr>
            <a:spLocks noChangeShapeType="1"/>
          </p:cNvSpPr>
          <p:nvPr/>
        </p:nvSpPr>
        <p:spPr bwMode="auto">
          <a:xfrm flipH="1">
            <a:off x="2295525" y="344328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6" name="Line 286"/>
          <p:cNvSpPr>
            <a:spLocks noChangeShapeType="1"/>
          </p:cNvSpPr>
          <p:nvPr/>
        </p:nvSpPr>
        <p:spPr bwMode="auto">
          <a:xfrm flipH="1">
            <a:off x="2295525" y="340399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7" name="Line 287"/>
          <p:cNvSpPr>
            <a:spLocks noChangeShapeType="1"/>
          </p:cNvSpPr>
          <p:nvPr/>
        </p:nvSpPr>
        <p:spPr bwMode="auto">
          <a:xfrm flipH="1">
            <a:off x="2295525" y="337066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8" name="Line 288"/>
          <p:cNvSpPr>
            <a:spLocks noChangeShapeType="1"/>
          </p:cNvSpPr>
          <p:nvPr/>
        </p:nvSpPr>
        <p:spPr bwMode="auto">
          <a:xfrm flipH="1">
            <a:off x="2295525" y="329326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69" name="Line 289"/>
          <p:cNvSpPr>
            <a:spLocks noChangeShapeType="1"/>
          </p:cNvSpPr>
          <p:nvPr/>
        </p:nvSpPr>
        <p:spPr bwMode="auto">
          <a:xfrm flipH="1">
            <a:off x="2295525" y="325397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0" name="Line 290"/>
          <p:cNvSpPr>
            <a:spLocks noChangeShapeType="1"/>
          </p:cNvSpPr>
          <p:nvPr/>
        </p:nvSpPr>
        <p:spPr bwMode="auto">
          <a:xfrm flipH="1">
            <a:off x="2295525" y="32206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1" name="Line 291"/>
          <p:cNvSpPr>
            <a:spLocks noChangeShapeType="1"/>
          </p:cNvSpPr>
          <p:nvPr/>
        </p:nvSpPr>
        <p:spPr bwMode="auto">
          <a:xfrm flipH="1">
            <a:off x="2295525" y="318135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2" name="Line 292"/>
          <p:cNvSpPr>
            <a:spLocks noChangeShapeType="1"/>
          </p:cNvSpPr>
          <p:nvPr/>
        </p:nvSpPr>
        <p:spPr bwMode="auto">
          <a:xfrm flipH="1">
            <a:off x="2295525" y="31099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3" name="Line 293"/>
          <p:cNvSpPr>
            <a:spLocks noChangeShapeType="1"/>
          </p:cNvSpPr>
          <p:nvPr/>
        </p:nvSpPr>
        <p:spPr bwMode="auto">
          <a:xfrm flipH="1">
            <a:off x="2295525" y="307062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4" name="Line 294"/>
          <p:cNvSpPr>
            <a:spLocks noChangeShapeType="1"/>
          </p:cNvSpPr>
          <p:nvPr/>
        </p:nvSpPr>
        <p:spPr bwMode="auto">
          <a:xfrm flipH="1">
            <a:off x="2295525" y="303133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5" name="Line 295"/>
          <p:cNvSpPr>
            <a:spLocks noChangeShapeType="1"/>
          </p:cNvSpPr>
          <p:nvPr/>
        </p:nvSpPr>
        <p:spPr bwMode="auto">
          <a:xfrm flipH="1">
            <a:off x="2295525" y="299204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6" name="Line 296"/>
          <p:cNvSpPr>
            <a:spLocks noChangeShapeType="1"/>
          </p:cNvSpPr>
          <p:nvPr/>
        </p:nvSpPr>
        <p:spPr bwMode="auto">
          <a:xfrm flipH="1">
            <a:off x="2295525" y="292060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7" name="Line 297"/>
          <p:cNvSpPr>
            <a:spLocks noChangeShapeType="1"/>
          </p:cNvSpPr>
          <p:nvPr/>
        </p:nvSpPr>
        <p:spPr bwMode="auto">
          <a:xfrm flipH="1">
            <a:off x="2295525" y="288131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8" name="Line 298"/>
          <p:cNvSpPr>
            <a:spLocks noChangeShapeType="1"/>
          </p:cNvSpPr>
          <p:nvPr/>
        </p:nvSpPr>
        <p:spPr bwMode="auto">
          <a:xfrm flipH="1">
            <a:off x="2295525" y="28491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79" name="Line 299"/>
          <p:cNvSpPr>
            <a:spLocks noChangeShapeType="1"/>
          </p:cNvSpPr>
          <p:nvPr/>
        </p:nvSpPr>
        <p:spPr bwMode="auto">
          <a:xfrm flipH="1">
            <a:off x="2295525" y="280987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0" name="Line 300"/>
          <p:cNvSpPr>
            <a:spLocks noChangeShapeType="1"/>
          </p:cNvSpPr>
          <p:nvPr/>
        </p:nvSpPr>
        <p:spPr bwMode="auto">
          <a:xfrm flipH="1">
            <a:off x="2295525" y="273129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1" name="Line 301"/>
          <p:cNvSpPr>
            <a:spLocks noChangeShapeType="1"/>
          </p:cNvSpPr>
          <p:nvPr/>
        </p:nvSpPr>
        <p:spPr bwMode="auto">
          <a:xfrm flipH="1">
            <a:off x="2295525" y="26991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2" name="Line 302"/>
          <p:cNvSpPr>
            <a:spLocks noChangeShapeType="1"/>
          </p:cNvSpPr>
          <p:nvPr/>
        </p:nvSpPr>
        <p:spPr bwMode="auto">
          <a:xfrm flipH="1">
            <a:off x="2295525" y="265985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3" name="Line 303"/>
          <p:cNvSpPr>
            <a:spLocks noChangeShapeType="1"/>
          </p:cNvSpPr>
          <p:nvPr/>
        </p:nvSpPr>
        <p:spPr bwMode="auto">
          <a:xfrm flipH="1">
            <a:off x="2295525" y="262056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4" name="Line 304"/>
          <p:cNvSpPr>
            <a:spLocks noChangeShapeType="1"/>
          </p:cNvSpPr>
          <p:nvPr/>
        </p:nvSpPr>
        <p:spPr bwMode="auto">
          <a:xfrm flipH="1">
            <a:off x="2295525" y="25479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5" name="Line 305"/>
          <p:cNvSpPr>
            <a:spLocks noChangeShapeType="1"/>
          </p:cNvSpPr>
          <p:nvPr/>
        </p:nvSpPr>
        <p:spPr bwMode="auto">
          <a:xfrm flipH="1">
            <a:off x="2295525" y="25098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6" name="Line 306"/>
          <p:cNvSpPr>
            <a:spLocks noChangeShapeType="1"/>
          </p:cNvSpPr>
          <p:nvPr/>
        </p:nvSpPr>
        <p:spPr bwMode="auto">
          <a:xfrm flipH="1">
            <a:off x="2295525" y="2470547"/>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7" name="Line 307"/>
          <p:cNvSpPr>
            <a:spLocks noChangeShapeType="1"/>
          </p:cNvSpPr>
          <p:nvPr/>
        </p:nvSpPr>
        <p:spPr bwMode="auto">
          <a:xfrm flipH="1">
            <a:off x="2295525" y="243721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8" name="Line 308"/>
          <p:cNvSpPr>
            <a:spLocks noChangeShapeType="1"/>
          </p:cNvSpPr>
          <p:nvPr/>
        </p:nvSpPr>
        <p:spPr bwMode="auto">
          <a:xfrm flipH="1">
            <a:off x="2295525" y="2358629"/>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89" name="Line 309"/>
          <p:cNvSpPr>
            <a:spLocks noChangeShapeType="1"/>
          </p:cNvSpPr>
          <p:nvPr/>
        </p:nvSpPr>
        <p:spPr bwMode="auto">
          <a:xfrm flipH="1">
            <a:off x="2295525" y="2319338"/>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0" name="Line 310"/>
          <p:cNvSpPr>
            <a:spLocks noChangeShapeType="1"/>
          </p:cNvSpPr>
          <p:nvPr/>
        </p:nvSpPr>
        <p:spPr bwMode="auto">
          <a:xfrm flipH="1">
            <a:off x="2295525" y="22871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1" name="Line 311"/>
          <p:cNvSpPr>
            <a:spLocks noChangeShapeType="1"/>
          </p:cNvSpPr>
          <p:nvPr/>
        </p:nvSpPr>
        <p:spPr bwMode="auto">
          <a:xfrm flipH="1">
            <a:off x="2295525" y="2247900"/>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2" name="Line 312"/>
          <p:cNvSpPr>
            <a:spLocks noChangeShapeType="1"/>
          </p:cNvSpPr>
          <p:nvPr/>
        </p:nvSpPr>
        <p:spPr bwMode="auto">
          <a:xfrm flipH="1">
            <a:off x="2295525" y="21764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3" name="Line 313"/>
          <p:cNvSpPr>
            <a:spLocks noChangeShapeType="1"/>
          </p:cNvSpPr>
          <p:nvPr/>
        </p:nvSpPr>
        <p:spPr bwMode="auto">
          <a:xfrm flipH="1">
            <a:off x="2295525" y="2137172"/>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4" name="Line 314"/>
          <p:cNvSpPr>
            <a:spLocks noChangeShapeType="1"/>
          </p:cNvSpPr>
          <p:nvPr/>
        </p:nvSpPr>
        <p:spPr bwMode="auto">
          <a:xfrm flipH="1">
            <a:off x="2295525" y="209788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5" name="Line 315"/>
          <p:cNvSpPr>
            <a:spLocks noChangeShapeType="1"/>
          </p:cNvSpPr>
          <p:nvPr/>
        </p:nvSpPr>
        <p:spPr bwMode="auto">
          <a:xfrm flipH="1">
            <a:off x="2295525" y="2058591"/>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6" name="Line 316"/>
          <p:cNvSpPr>
            <a:spLocks noChangeShapeType="1"/>
          </p:cNvSpPr>
          <p:nvPr/>
        </p:nvSpPr>
        <p:spPr bwMode="auto">
          <a:xfrm flipH="1">
            <a:off x="2295525" y="198715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7" name="Line 317"/>
          <p:cNvSpPr>
            <a:spLocks noChangeShapeType="1"/>
          </p:cNvSpPr>
          <p:nvPr/>
        </p:nvSpPr>
        <p:spPr bwMode="auto">
          <a:xfrm flipH="1">
            <a:off x="2295525" y="1947863"/>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8" name="Line 318"/>
          <p:cNvSpPr>
            <a:spLocks noChangeShapeType="1"/>
          </p:cNvSpPr>
          <p:nvPr/>
        </p:nvSpPr>
        <p:spPr bwMode="auto">
          <a:xfrm flipH="1">
            <a:off x="2295525" y="19145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399" name="Line 319"/>
          <p:cNvSpPr>
            <a:spLocks noChangeShapeType="1"/>
          </p:cNvSpPr>
          <p:nvPr/>
        </p:nvSpPr>
        <p:spPr bwMode="auto">
          <a:xfrm flipH="1">
            <a:off x="2295525" y="1876425"/>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0" name="Line 320"/>
          <p:cNvSpPr>
            <a:spLocks noChangeShapeType="1"/>
          </p:cNvSpPr>
          <p:nvPr/>
        </p:nvSpPr>
        <p:spPr bwMode="auto">
          <a:xfrm flipH="1">
            <a:off x="2295525" y="1797844"/>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1" name="Line 321"/>
          <p:cNvSpPr>
            <a:spLocks noChangeShapeType="1"/>
          </p:cNvSpPr>
          <p:nvPr/>
        </p:nvSpPr>
        <p:spPr bwMode="auto">
          <a:xfrm flipH="1">
            <a:off x="2295525" y="176450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2" name="Line 322"/>
          <p:cNvSpPr>
            <a:spLocks noChangeShapeType="1"/>
          </p:cNvSpPr>
          <p:nvPr/>
        </p:nvSpPr>
        <p:spPr bwMode="auto">
          <a:xfrm flipH="1">
            <a:off x="2295525" y="17252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3" name="Line 323"/>
          <p:cNvSpPr>
            <a:spLocks noChangeShapeType="1"/>
          </p:cNvSpPr>
          <p:nvPr/>
        </p:nvSpPr>
        <p:spPr bwMode="auto">
          <a:xfrm flipH="1">
            <a:off x="2295525" y="1687116"/>
            <a:ext cx="29766"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4" name="Line 324"/>
          <p:cNvSpPr>
            <a:spLocks noChangeShapeType="1"/>
          </p:cNvSpPr>
          <p:nvPr/>
        </p:nvSpPr>
        <p:spPr bwMode="auto">
          <a:xfrm flipH="1">
            <a:off x="2281237" y="53816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5" name="Rectangle 325"/>
          <p:cNvSpPr>
            <a:spLocks noChangeArrowheads="1"/>
          </p:cNvSpPr>
          <p:nvPr/>
        </p:nvSpPr>
        <p:spPr bwMode="auto">
          <a:xfrm>
            <a:off x="2161553" y="5303044"/>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0</a:t>
            </a:r>
          </a:p>
        </p:txBody>
      </p:sp>
      <p:sp>
        <p:nvSpPr>
          <p:cNvPr id="46406" name="Line 326"/>
          <p:cNvSpPr>
            <a:spLocks noChangeShapeType="1"/>
          </p:cNvSpPr>
          <p:nvPr/>
        </p:nvSpPr>
        <p:spPr bwMode="auto">
          <a:xfrm flipH="1">
            <a:off x="2281237" y="519946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7" name="Rectangle 327"/>
          <p:cNvSpPr>
            <a:spLocks noChangeArrowheads="1"/>
          </p:cNvSpPr>
          <p:nvPr/>
        </p:nvSpPr>
        <p:spPr bwMode="auto">
          <a:xfrm>
            <a:off x="2161553" y="5119688"/>
            <a:ext cx="18755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a:t>
            </a:r>
          </a:p>
        </p:txBody>
      </p:sp>
      <p:sp>
        <p:nvSpPr>
          <p:cNvPr id="46408" name="Line 328"/>
          <p:cNvSpPr>
            <a:spLocks noChangeShapeType="1"/>
          </p:cNvSpPr>
          <p:nvPr/>
        </p:nvSpPr>
        <p:spPr bwMode="auto">
          <a:xfrm flipH="1">
            <a:off x="2281237" y="501015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09" name="Rectangle 329"/>
          <p:cNvSpPr>
            <a:spLocks noChangeArrowheads="1"/>
          </p:cNvSpPr>
          <p:nvPr/>
        </p:nvSpPr>
        <p:spPr bwMode="auto">
          <a:xfrm>
            <a:off x="2113464" y="493037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a:t>
            </a:r>
          </a:p>
        </p:txBody>
      </p:sp>
      <p:sp>
        <p:nvSpPr>
          <p:cNvPr id="46410" name="Line 330"/>
          <p:cNvSpPr>
            <a:spLocks noChangeShapeType="1"/>
          </p:cNvSpPr>
          <p:nvPr/>
        </p:nvSpPr>
        <p:spPr bwMode="auto">
          <a:xfrm flipH="1">
            <a:off x="2281237" y="482679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11" name="Rectangle 331"/>
          <p:cNvSpPr>
            <a:spLocks noChangeArrowheads="1"/>
          </p:cNvSpPr>
          <p:nvPr/>
        </p:nvSpPr>
        <p:spPr bwMode="auto">
          <a:xfrm>
            <a:off x="2113464" y="47482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15</a:t>
            </a:r>
          </a:p>
        </p:txBody>
      </p:sp>
      <p:sp>
        <p:nvSpPr>
          <p:cNvPr id="46412" name="Line 332"/>
          <p:cNvSpPr>
            <a:spLocks noChangeShapeType="1"/>
          </p:cNvSpPr>
          <p:nvPr/>
        </p:nvSpPr>
        <p:spPr bwMode="auto">
          <a:xfrm flipH="1">
            <a:off x="2281237" y="463748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13" name="Rectangle 333"/>
          <p:cNvSpPr>
            <a:spLocks noChangeArrowheads="1"/>
          </p:cNvSpPr>
          <p:nvPr/>
        </p:nvSpPr>
        <p:spPr bwMode="auto">
          <a:xfrm>
            <a:off x="2113464" y="455890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20</a:t>
            </a:r>
          </a:p>
        </p:txBody>
      </p:sp>
      <p:sp>
        <p:nvSpPr>
          <p:cNvPr id="46414" name="Line 334"/>
          <p:cNvSpPr>
            <a:spLocks noChangeShapeType="1"/>
          </p:cNvSpPr>
          <p:nvPr/>
        </p:nvSpPr>
        <p:spPr bwMode="auto">
          <a:xfrm flipH="1">
            <a:off x="2281237" y="444817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15" name="Rectangle 335"/>
          <p:cNvSpPr>
            <a:spLocks noChangeArrowheads="1"/>
          </p:cNvSpPr>
          <p:nvPr/>
        </p:nvSpPr>
        <p:spPr bwMode="auto">
          <a:xfrm>
            <a:off x="2113464" y="436959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25</a:t>
            </a:r>
          </a:p>
        </p:txBody>
      </p:sp>
      <p:sp>
        <p:nvSpPr>
          <p:cNvPr id="46416" name="Line 336"/>
          <p:cNvSpPr>
            <a:spLocks noChangeShapeType="1"/>
          </p:cNvSpPr>
          <p:nvPr/>
        </p:nvSpPr>
        <p:spPr bwMode="auto">
          <a:xfrm flipH="1">
            <a:off x="2281237" y="426601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17" name="Rectangle 337"/>
          <p:cNvSpPr>
            <a:spLocks noChangeArrowheads="1"/>
          </p:cNvSpPr>
          <p:nvPr/>
        </p:nvSpPr>
        <p:spPr bwMode="auto">
          <a:xfrm>
            <a:off x="2113464" y="418623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30</a:t>
            </a:r>
          </a:p>
        </p:txBody>
      </p:sp>
      <p:sp>
        <p:nvSpPr>
          <p:cNvPr id="46418" name="Line 338"/>
          <p:cNvSpPr>
            <a:spLocks noChangeShapeType="1"/>
          </p:cNvSpPr>
          <p:nvPr/>
        </p:nvSpPr>
        <p:spPr bwMode="auto">
          <a:xfrm flipH="1">
            <a:off x="2281237" y="407670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19" name="Rectangle 339"/>
          <p:cNvSpPr>
            <a:spLocks noChangeArrowheads="1"/>
          </p:cNvSpPr>
          <p:nvPr/>
        </p:nvSpPr>
        <p:spPr bwMode="auto">
          <a:xfrm>
            <a:off x="2113464" y="399692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35</a:t>
            </a:r>
          </a:p>
        </p:txBody>
      </p:sp>
      <p:sp>
        <p:nvSpPr>
          <p:cNvPr id="46420" name="Line 340"/>
          <p:cNvSpPr>
            <a:spLocks noChangeShapeType="1"/>
          </p:cNvSpPr>
          <p:nvPr/>
        </p:nvSpPr>
        <p:spPr bwMode="auto">
          <a:xfrm flipH="1">
            <a:off x="2281237" y="389334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21" name="Rectangle 341"/>
          <p:cNvSpPr>
            <a:spLocks noChangeArrowheads="1"/>
          </p:cNvSpPr>
          <p:nvPr/>
        </p:nvSpPr>
        <p:spPr bwMode="auto">
          <a:xfrm>
            <a:off x="2113464" y="38135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40</a:t>
            </a:r>
          </a:p>
        </p:txBody>
      </p:sp>
      <p:sp>
        <p:nvSpPr>
          <p:cNvPr id="46422" name="Line 342"/>
          <p:cNvSpPr>
            <a:spLocks noChangeShapeType="1"/>
          </p:cNvSpPr>
          <p:nvPr/>
        </p:nvSpPr>
        <p:spPr bwMode="auto">
          <a:xfrm flipH="1">
            <a:off x="2281237" y="370403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23" name="Rectangle 343"/>
          <p:cNvSpPr>
            <a:spLocks noChangeArrowheads="1"/>
          </p:cNvSpPr>
          <p:nvPr/>
        </p:nvSpPr>
        <p:spPr bwMode="auto">
          <a:xfrm>
            <a:off x="2113464" y="362426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45</a:t>
            </a:r>
          </a:p>
        </p:txBody>
      </p:sp>
      <p:sp>
        <p:nvSpPr>
          <p:cNvPr id="46424" name="Line 344"/>
          <p:cNvSpPr>
            <a:spLocks noChangeShapeType="1"/>
          </p:cNvSpPr>
          <p:nvPr/>
        </p:nvSpPr>
        <p:spPr bwMode="auto">
          <a:xfrm flipH="1">
            <a:off x="2281237" y="35147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25" name="Rectangle 345"/>
          <p:cNvSpPr>
            <a:spLocks noChangeArrowheads="1"/>
          </p:cNvSpPr>
          <p:nvPr/>
        </p:nvSpPr>
        <p:spPr bwMode="auto">
          <a:xfrm>
            <a:off x="2113464" y="343495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50</a:t>
            </a:r>
          </a:p>
        </p:txBody>
      </p:sp>
      <p:sp>
        <p:nvSpPr>
          <p:cNvPr id="46426" name="Line 346"/>
          <p:cNvSpPr>
            <a:spLocks noChangeShapeType="1"/>
          </p:cNvSpPr>
          <p:nvPr/>
        </p:nvSpPr>
        <p:spPr bwMode="auto">
          <a:xfrm flipH="1">
            <a:off x="2281237" y="3331369"/>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27" name="Rectangle 347"/>
          <p:cNvSpPr>
            <a:spLocks noChangeArrowheads="1"/>
          </p:cNvSpPr>
          <p:nvPr/>
        </p:nvSpPr>
        <p:spPr bwMode="auto">
          <a:xfrm>
            <a:off x="2113464" y="325278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55</a:t>
            </a:r>
          </a:p>
        </p:txBody>
      </p:sp>
      <p:sp>
        <p:nvSpPr>
          <p:cNvPr id="46428" name="Line 348"/>
          <p:cNvSpPr>
            <a:spLocks noChangeShapeType="1"/>
          </p:cNvSpPr>
          <p:nvPr/>
        </p:nvSpPr>
        <p:spPr bwMode="auto">
          <a:xfrm flipH="1">
            <a:off x="2281237" y="314206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29" name="Rectangle 349"/>
          <p:cNvSpPr>
            <a:spLocks noChangeArrowheads="1"/>
          </p:cNvSpPr>
          <p:nvPr/>
        </p:nvSpPr>
        <p:spPr bwMode="auto">
          <a:xfrm>
            <a:off x="2113464" y="306347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60</a:t>
            </a:r>
          </a:p>
        </p:txBody>
      </p:sp>
      <p:sp>
        <p:nvSpPr>
          <p:cNvPr id="46430" name="Line 350"/>
          <p:cNvSpPr>
            <a:spLocks noChangeShapeType="1"/>
          </p:cNvSpPr>
          <p:nvPr/>
        </p:nvSpPr>
        <p:spPr bwMode="auto">
          <a:xfrm flipH="1">
            <a:off x="2281237" y="295989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31" name="Rectangle 351"/>
          <p:cNvSpPr>
            <a:spLocks noChangeArrowheads="1"/>
          </p:cNvSpPr>
          <p:nvPr/>
        </p:nvSpPr>
        <p:spPr bwMode="auto">
          <a:xfrm>
            <a:off x="2113464" y="288012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65</a:t>
            </a:r>
          </a:p>
        </p:txBody>
      </p:sp>
      <p:sp>
        <p:nvSpPr>
          <p:cNvPr id="46432" name="Line 352"/>
          <p:cNvSpPr>
            <a:spLocks noChangeShapeType="1"/>
          </p:cNvSpPr>
          <p:nvPr/>
        </p:nvSpPr>
        <p:spPr bwMode="auto">
          <a:xfrm flipH="1">
            <a:off x="2281237" y="277058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33" name="Rectangle 353"/>
          <p:cNvSpPr>
            <a:spLocks noChangeArrowheads="1"/>
          </p:cNvSpPr>
          <p:nvPr/>
        </p:nvSpPr>
        <p:spPr bwMode="auto">
          <a:xfrm>
            <a:off x="2113464" y="269081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70</a:t>
            </a:r>
          </a:p>
        </p:txBody>
      </p:sp>
      <p:sp>
        <p:nvSpPr>
          <p:cNvPr id="46434" name="Line 354"/>
          <p:cNvSpPr>
            <a:spLocks noChangeShapeType="1"/>
          </p:cNvSpPr>
          <p:nvPr/>
        </p:nvSpPr>
        <p:spPr bwMode="auto">
          <a:xfrm flipH="1">
            <a:off x="2281237" y="258127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35" name="Rectangle 355"/>
          <p:cNvSpPr>
            <a:spLocks noChangeArrowheads="1"/>
          </p:cNvSpPr>
          <p:nvPr/>
        </p:nvSpPr>
        <p:spPr bwMode="auto">
          <a:xfrm>
            <a:off x="2113464" y="2501504"/>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75</a:t>
            </a:r>
          </a:p>
        </p:txBody>
      </p:sp>
      <p:sp>
        <p:nvSpPr>
          <p:cNvPr id="46436" name="Line 356"/>
          <p:cNvSpPr>
            <a:spLocks noChangeShapeType="1"/>
          </p:cNvSpPr>
          <p:nvPr/>
        </p:nvSpPr>
        <p:spPr bwMode="auto">
          <a:xfrm flipH="1">
            <a:off x="2281237" y="2397919"/>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37" name="Rectangle 357"/>
          <p:cNvSpPr>
            <a:spLocks noChangeArrowheads="1"/>
          </p:cNvSpPr>
          <p:nvPr/>
        </p:nvSpPr>
        <p:spPr bwMode="auto">
          <a:xfrm>
            <a:off x="2113464" y="2319338"/>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80</a:t>
            </a:r>
          </a:p>
        </p:txBody>
      </p:sp>
      <p:sp>
        <p:nvSpPr>
          <p:cNvPr id="46438" name="Line 358"/>
          <p:cNvSpPr>
            <a:spLocks noChangeShapeType="1"/>
          </p:cNvSpPr>
          <p:nvPr/>
        </p:nvSpPr>
        <p:spPr bwMode="auto">
          <a:xfrm flipH="1">
            <a:off x="2281237" y="2208610"/>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39" name="Rectangle 359"/>
          <p:cNvSpPr>
            <a:spLocks noChangeArrowheads="1"/>
          </p:cNvSpPr>
          <p:nvPr/>
        </p:nvSpPr>
        <p:spPr bwMode="auto">
          <a:xfrm>
            <a:off x="2113464" y="2130029"/>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85</a:t>
            </a:r>
          </a:p>
        </p:txBody>
      </p:sp>
      <p:sp>
        <p:nvSpPr>
          <p:cNvPr id="46440" name="Line 360"/>
          <p:cNvSpPr>
            <a:spLocks noChangeShapeType="1"/>
          </p:cNvSpPr>
          <p:nvPr/>
        </p:nvSpPr>
        <p:spPr bwMode="auto">
          <a:xfrm flipH="1">
            <a:off x="2281237" y="2026444"/>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41" name="Rectangle 361"/>
          <p:cNvSpPr>
            <a:spLocks noChangeArrowheads="1"/>
          </p:cNvSpPr>
          <p:nvPr/>
        </p:nvSpPr>
        <p:spPr bwMode="auto">
          <a:xfrm>
            <a:off x="2113464" y="194667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90</a:t>
            </a:r>
          </a:p>
        </p:txBody>
      </p:sp>
      <p:sp>
        <p:nvSpPr>
          <p:cNvPr id="46442" name="Line 362"/>
          <p:cNvSpPr>
            <a:spLocks noChangeShapeType="1"/>
          </p:cNvSpPr>
          <p:nvPr/>
        </p:nvSpPr>
        <p:spPr bwMode="auto">
          <a:xfrm flipH="1">
            <a:off x="2281237" y="183713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43" name="Rectangle 363"/>
          <p:cNvSpPr>
            <a:spLocks noChangeArrowheads="1"/>
          </p:cNvSpPr>
          <p:nvPr/>
        </p:nvSpPr>
        <p:spPr bwMode="auto">
          <a:xfrm>
            <a:off x="2113464" y="1757363"/>
            <a:ext cx="235641"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95</a:t>
            </a:r>
          </a:p>
        </p:txBody>
      </p:sp>
      <p:sp>
        <p:nvSpPr>
          <p:cNvPr id="46444" name="Line 364"/>
          <p:cNvSpPr>
            <a:spLocks noChangeShapeType="1"/>
          </p:cNvSpPr>
          <p:nvPr/>
        </p:nvSpPr>
        <p:spPr bwMode="auto">
          <a:xfrm flipH="1">
            <a:off x="2281237" y="1647825"/>
            <a:ext cx="44054"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45" name="Rectangle 365"/>
          <p:cNvSpPr>
            <a:spLocks noChangeArrowheads="1"/>
          </p:cNvSpPr>
          <p:nvPr/>
        </p:nvSpPr>
        <p:spPr bwMode="auto">
          <a:xfrm>
            <a:off x="2065373" y="1568054"/>
            <a:ext cx="283732" cy="173607"/>
          </a:xfrm>
          <a:prstGeom prst="rect">
            <a:avLst/>
          </a:prstGeom>
          <a:noFill/>
          <a:ln w="9525">
            <a:noFill/>
            <a:miter lim="800000"/>
            <a:headEnd/>
            <a:tailEnd/>
          </a:ln>
        </p:spPr>
        <p:txBody>
          <a:bodyPr wrap="none" lIns="69056" tIns="34529" rIns="69056" bIns="34529">
            <a:spAutoFit/>
          </a:bodyPr>
          <a:lstStyle/>
          <a:p>
            <a:pPr algn="r" defTabSz="685800" eaLnBrk="0" hangingPunct="0"/>
            <a:r>
              <a:rPr lang="en-US" sz="675">
                <a:solidFill>
                  <a:srgbClr val="FFFFFF"/>
                </a:solidFill>
              </a:rPr>
              <a:t>100</a:t>
            </a:r>
          </a:p>
        </p:txBody>
      </p:sp>
      <p:sp>
        <p:nvSpPr>
          <p:cNvPr id="46446" name="Rectangle 366"/>
          <p:cNvSpPr>
            <a:spLocks noChangeArrowheads="1"/>
          </p:cNvSpPr>
          <p:nvPr/>
        </p:nvSpPr>
        <p:spPr bwMode="auto">
          <a:xfrm rot="-5400000">
            <a:off x="1314671" y="3375255"/>
            <a:ext cx="1349728" cy="231315"/>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1050">
                <a:solidFill>
                  <a:srgbClr val="FFFFFF"/>
                </a:solidFill>
              </a:rPr>
              <a:t>Relative Abundance</a:t>
            </a:r>
          </a:p>
        </p:txBody>
      </p:sp>
      <p:sp>
        <p:nvSpPr>
          <p:cNvPr id="46447" name="Line 367"/>
          <p:cNvSpPr>
            <a:spLocks noChangeShapeType="1"/>
          </p:cNvSpPr>
          <p:nvPr/>
        </p:nvSpPr>
        <p:spPr bwMode="auto">
          <a:xfrm flipV="1">
            <a:off x="2401491" y="5362575"/>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48" name="Line 368"/>
          <p:cNvSpPr>
            <a:spLocks noChangeShapeType="1"/>
          </p:cNvSpPr>
          <p:nvPr/>
        </p:nvSpPr>
        <p:spPr bwMode="auto">
          <a:xfrm flipV="1">
            <a:off x="2427685" y="5355432"/>
            <a:ext cx="0" cy="2619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49" name="Line 369"/>
          <p:cNvSpPr>
            <a:spLocks noChangeShapeType="1"/>
          </p:cNvSpPr>
          <p:nvPr/>
        </p:nvSpPr>
        <p:spPr bwMode="auto">
          <a:xfrm flipV="1">
            <a:off x="2453879"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0" name="Line 370"/>
          <p:cNvSpPr>
            <a:spLocks noChangeShapeType="1"/>
          </p:cNvSpPr>
          <p:nvPr/>
        </p:nvSpPr>
        <p:spPr bwMode="auto">
          <a:xfrm flipV="1">
            <a:off x="2630091" y="5362575"/>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1" name="Line 371"/>
          <p:cNvSpPr>
            <a:spLocks noChangeShapeType="1"/>
          </p:cNvSpPr>
          <p:nvPr/>
        </p:nvSpPr>
        <p:spPr bwMode="auto">
          <a:xfrm flipV="1">
            <a:off x="2667000" y="5349478"/>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2" name="Line 372"/>
          <p:cNvSpPr>
            <a:spLocks noChangeShapeType="1"/>
          </p:cNvSpPr>
          <p:nvPr/>
        </p:nvSpPr>
        <p:spPr bwMode="auto">
          <a:xfrm flipV="1">
            <a:off x="2722960"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3" name="Line 373"/>
          <p:cNvSpPr>
            <a:spLocks noChangeShapeType="1"/>
          </p:cNvSpPr>
          <p:nvPr/>
        </p:nvSpPr>
        <p:spPr bwMode="auto">
          <a:xfrm flipV="1">
            <a:off x="2911079"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4" name="Line 374"/>
          <p:cNvSpPr>
            <a:spLocks noChangeShapeType="1"/>
          </p:cNvSpPr>
          <p:nvPr/>
        </p:nvSpPr>
        <p:spPr bwMode="auto">
          <a:xfrm flipV="1">
            <a:off x="3015854" y="5270898"/>
            <a:ext cx="0" cy="11072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5" name="Line 375"/>
          <p:cNvSpPr>
            <a:spLocks noChangeShapeType="1"/>
          </p:cNvSpPr>
          <p:nvPr/>
        </p:nvSpPr>
        <p:spPr bwMode="auto">
          <a:xfrm flipV="1">
            <a:off x="3261122" y="5244703"/>
            <a:ext cx="0" cy="13692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6" name="Line 376"/>
          <p:cNvSpPr>
            <a:spLocks noChangeShapeType="1"/>
          </p:cNvSpPr>
          <p:nvPr/>
        </p:nvSpPr>
        <p:spPr bwMode="auto">
          <a:xfrm flipV="1">
            <a:off x="3292079" y="5310187"/>
            <a:ext cx="0" cy="7143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7" name="Line 377"/>
          <p:cNvSpPr>
            <a:spLocks noChangeShapeType="1"/>
          </p:cNvSpPr>
          <p:nvPr/>
        </p:nvSpPr>
        <p:spPr bwMode="auto">
          <a:xfrm flipV="1">
            <a:off x="3311129" y="5342336"/>
            <a:ext cx="0" cy="3929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8" name="Line 378"/>
          <p:cNvSpPr>
            <a:spLocks noChangeShapeType="1"/>
          </p:cNvSpPr>
          <p:nvPr/>
        </p:nvSpPr>
        <p:spPr bwMode="auto">
          <a:xfrm flipV="1">
            <a:off x="3357563" y="5349478"/>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59" name="Line 379"/>
          <p:cNvSpPr>
            <a:spLocks noChangeShapeType="1"/>
          </p:cNvSpPr>
          <p:nvPr/>
        </p:nvSpPr>
        <p:spPr bwMode="auto">
          <a:xfrm flipV="1">
            <a:off x="3804047" y="5336382"/>
            <a:ext cx="0" cy="452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0" name="Line 380"/>
          <p:cNvSpPr>
            <a:spLocks noChangeShapeType="1"/>
          </p:cNvSpPr>
          <p:nvPr/>
        </p:nvSpPr>
        <p:spPr bwMode="auto">
          <a:xfrm flipV="1">
            <a:off x="3824288" y="4997053"/>
            <a:ext cx="0" cy="384572"/>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6461" name="Line 381"/>
          <p:cNvSpPr>
            <a:spLocks noChangeShapeType="1"/>
          </p:cNvSpPr>
          <p:nvPr/>
        </p:nvSpPr>
        <p:spPr bwMode="auto">
          <a:xfrm flipV="1">
            <a:off x="395168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2" name="Line 382"/>
          <p:cNvSpPr>
            <a:spLocks noChangeShapeType="1"/>
          </p:cNvSpPr>
          <p:nvPr/>
        </p:nvSpPr>
        <p:spPr bwMode="auto">
          <a:xfrm flipV="1">
            <a:off x="3996929" y="1640682"/>
            <a:ext cx="0" cy="3740944"/>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6463" name="Line 383"/>
          <p:cNvSpPr>
            <a:spLocks noChangeShapeType="1"/>
          </p:cNvSpPr>
          <p:nvPr/>
        </p:nvSpPr>
        <p:spPr bwMode="auto">
          <a:xfrm flipV="1">
            <a:off x="4216004" y="5166123"/>
            <a:ext cx="0" cy="2155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4" name="Line 384"/>
          <p:cNvSpPr>
            <a:spLocks noChangeShapeType="1"/>
          </p:cNvSpPr>
          <p:nvPr/>
        </p:nvSpPr>
        <p:spPr bwMode="auto">
          <a:xfrm flipV="1">
            <a:off x="4424363" y="5212557"/>
            <a:ext cx="0" cy="16906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5" name="Line 385"/>
          <p:cNvSpPr>
            <a:spLocks noChangeShapeType="1"/>
          </p:cNvSpPr>
          <p:nvPr/>
        </p:nvSpPr>
        <p:spPr bwMode="auto">
          <a:xfrm flipV="1">
            <a:off x="4439841"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6" name="Line 386"/>
          <p:cNvSpPr>
            <a:spLocks noChangeShapeType="1"/>
          </p:cNvSpPr>
          <p:nvPr/>
        </p:nvSpPr>
        <p:spPr bwMode="auto">
          <a:xfrm flipV="1">
            <a:off x="4505325" y="5218511"/>
            <a:ext cx="0" cy="1631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7" name="Line 387"/>
          <p:cNvSpPr>
            <a:spLocks noChangeShapeType="1"/>
          </p:cNvSpPr>
          <p:nvPr/>
        </p:nvSpPr>
        <p:spPr bwMode="auto">
          <a:xfrm flipV="1">
            <a:off x="4682729"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8" name="Line 388"/>
          <p:cNvSpPr>
            <a:spLocks noChangeShapeType="1"/>
          </p:cNvSpPr>
          <p:nvPr/>
        </p:nvSpPr>
        <p:spPr bwMode="auto">
          <a:xfrm flipV="1">
            <a:off x="4718447"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69" name="Line 389"/>
          <p:cNvSpPr>
            <a:spLocks noChangeShapeType="1"/>
          </p:cNvSpPr>
          <p:nvPr/>
        </p:nvSpPr>
        <p:spPr bwMode="auto">
          <a:xfrm flipV="1">
            <a:off x="478988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0" name="Line 390"/>
          <p:cNvSpPr>
            <a:spLocks noChangeShapeType="1"/>
          </p:cNvSpPr>
          <p:nvPr/>
        </p:nvSpPr>
        <p:spPr bwMode="auto">
          <a:xfrm flipV="1">
            <a:off x="4937522" y="5270898"/>
            <a:ext cx="0" cy="11072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1" name="Line 391"/>
          <p:cNvSpPr>
            <a:spLocks noChangeShapeType="1"/>
          </p:cNvSpPr>
          <p:nvPr/>
        </p:nvSpPr>
        <p:spPr bwMode="auto">
          <a:xfrm flipV="1">
            <a:off x="499943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2" name="Line 392"/>
          <p:cNvSpPr>
            <a:spLocks noChangeShapeType="1"/>
          </p:cNvSpPr>
          <p:nvPr/>
        </p:nvSpPr>
        <p:spPr bwMode="auto">
          <a:xfrm flipV="1">
            <a:off x="5048250"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3" name="Line 393"/>
          <p:cNvSpPr>
            <a:spLocks noChangeShapeType="1"/>
          </p:cNvSpPr>
          <p:nvPr/>
        </p:nvSpPr>
        <p:spPr bwMode="auto">
          <a:xfrm flipV="1">
            <a:off x="5070872" y="5094686"/>
            <a:ext cx="0" cy="2869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4" name="Line 394"/>
          <p:cNvSpPr>
            <a:spLocks noChangeShapeType="1"/>
          </p:cNvSpPr>
          <p:nvPr/>
        </p:nvSpPr>
        <p:spPr bwMode="auto">
          <a:xfrm flipV="1">
            <a:off x="5251847" y="5218511"/>
            <a:ext cx="0" cy="1631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5" name="Line 395"/>
          <p:cNvSpPr>
            <a:spLocks noChangeShapeType="1"/>
          </p:cNvSpPr>
          <p:nvPr/>
        </p:nvSpPr>
        <p:spPr bwMode="auto">
          <a:xfrm flipV="1">
            <a:off x="5267325"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6" name="Line 396"/>
          <p:cNvSpPr>
            <a:spLocks noChangeShapeType="1"/>
          </p:cNvSpPr>
          <p:nvPr/>
        </p:nvSpPr>
        <p:spPr bwMode="auto">
          <a:xfrm flipV="1">
            <a:off x="5419725"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7" name="Line 397"/>
          <p:cNvSpPr>
            <a:spLocks noChangeShapeType="1"/>
          </p:cNvSpPr>
          <p:nvPr/>
        </p:nvSpPr>
        <p:spPr bwMode="auto">
          <a:xfrm flipV="1">
            <a:off x="5542360" y="4702970"/>
            <a:ext cx="0" cy="678656"/>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6478" name="Line 398"/>
          <p:cNvSpPr>
            <a:spLocks noChangeShapeType="1"/>
          </p:cNvSpPr>
          <p:nvPr/>
        </p:nvSpPr>
        <p:spPr bwMode="auto">
          <a:xfrm flipV="1">
            <a:off x="5628085" y="5114925"/>
            <a:ext cx="0" cy="2667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79" name="Line 399"/>
          <p:cNvSpPr>
            <a:spLocks noChangeShapeType="1"/>
          </p:cNvSpPr>
          <p:nvPr/>
        </p:nvSpPr>
        <p:spPr bwMode="auto">
          <a:xfrm flipV="1">
            <a:off x="5928122" y="4442223"/>
            <a:ext cx="0" cy="939403"/>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6480" name="Line 400"/>
          <p:cNvSpPr>
            <a:spLocks noChangeShapeType="1"/>
          </p:cNvSpPr>
          <p:nvPr/>
        </p:nvSpPr>
        <p:spPr bwMode="auto">
          <a:xfrm flipV="1">
            <a:off x="6142435" y="5278041"/>
            <a:ext cx="0" cy="1035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81" name="Line 401"/>
          <p:cNvSpPr>
            <a:spLocks noChangeShapeType="1"/>
          </p:cNvSpPr>
          <p:nvPr/>
        </p:nvSpPr>
        <p:spPr bwMode="auto">
          <a:xfrm flipV="1">
            <a:off x="6528197" y="5010150"/>
            <a:ext cx="0" cy="371475"/>
          </a:xfrm>
          <a:prstGeom prst="line">
            <a:avLst/>
          </a:prstGeom>
          <a:noFill/>
          <a:ln w="12700">
            <a:solidFill>
              <a:srgbClr val="FFFF0E"/>
            </a:solidFill>
            <a:round/>
            <a:headEnd type="none" w="sm" len="sm"/>
            <a:tailEnd type="none" w="sm" len="sm"/>
          </a:ln>
        </p:spPr>
        <p:txBody>
          <a:bodyPr/>
          <a:lstStyle/>
          <a:p>
            <a:pPr defTabSz="685800"/>
            <a:endParaRPr lang="en-US" sz="1350">
              <a:solidFill>
                <a:prstClr val="black"/>
              </a:solidFill>
            </a:endParaRPr>
          </a:p>
        </p:txBody>
      </p:sp>
      <p:sp>
        <p:nvSpPr>
          <p:cNvPr id="46482" name="Line 402"/>
          <p:cNvSpPr>
            <a:spLocks noChangeShapeType="1"/>
          </p:cNvSpPr>
          <p:nvPr/>
        </p:nvSpPr>
        <p:spPr bwMode="auto">
          <a:xfrm flipV="1">
            <a:off x="6709172" y="5316141"/>
            <a:ext cx="0" cy="654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83" name="Line 403"/>
          <p:cNvSpPr>
            <a:spLocks noChangeShapeType="1"/>
          </p:cNvSpPr>
          <p:nvPr/>
        </p:nvSpPr>
        <p:spPr bwMode="auto">
          <a:xfrm flipV="1">
            <a:off x="7040166" y="5375673"/>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84" name="Line 404"/>
          <p:cNvSpPr>
            <a:spLocks noChangeShapeType="1"/>
          </p:cNvSpPr>
          <p:nvPr/>
        </p:nvSpPr>
        <p:spPr bwMode="auto">
          <a:xfrm flipV="1">
            <a:off x="7080647" y="5368528"/>
            <a:ext cx="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85" name="Rectangle 405"/>
          <p:cNvSpPr>
            <a:spLocks noChangeArrowheads="1"/>
          </p:cNvSpPr>
          <p:nvPr/>
        </p:nvSpPr>
        <p:spPr bwMode="auto">
          <a:xfrm>
            <a:off x="3669018" y="1322785"/>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153.1</a:t>
            </a:r>
          </a:p>
        </p:txBody>
      </p:sp>
      <p:sp>
        <p:nvSpPr>
          <p:cNvPr id="46486" name="Rectangle 406"/>
          <p:cNvSpPr>
            <a:spLocks noChangeArrowheads="1"/>
          </p:cNvSpPr>
          <p:nvPr/>
        </p:nvSpPr>
        <p:spPr bwMode="auto">
          <a:xfrm>
            <a:off x="5600212" y="4131469"/>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243.3</a:t>
            </a:r>
          </a:p>
        </p:txBody>
      </p:sp>
      <p:sp>
        <p:nvSpPr>
          <p:cNvPr id="46487" name="Rectangle 407"/>
          <p:cNvSpPr>
            <a:spLocks noChangeArrowheads="1"/>
          </p:cNvSpPr>
          <p:nvPr/>
        </p:nvSpPr>
        <p:spPr bwMode="auto">
          <a:xfrm>
            <a:off x="5214450" y="4400551"/>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225.3</a:t>
            </a:r>
          </a:p>
        </p:txBody>
      </p:sp>
      <p:sp>
        <p:nvSpPr>
          <p:cNvPr id="46488" name="Rectangle 408"/>
          <p:cNvSpPr>
            <a:spLocks noChangeArrowheads="1"/>
          </p:cNvSpPr>
          <p:nvPr/>
        </p:nvSpPr>
        <p:spPr bwMode="auto">
          <a:xfrm>
            <a:off x="3496379" y="467082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145.1</a:t>
            </a:r>
          </a:p>
        </p:txBody>
      </p:sp>
      <p:sp>
        <p:nvSpPr>
          <p:cNvPr id="46489" name="Rectangle 409"/>
          <p:cNvSpPr>
            <a:spLocks noChangeArrowheads="1"/>
          </p:cNvSpPr>
          <p:nvPr/>
        </p:nvSpPr>
        <p:spPr bwMode="auto">
          <a:xfrm>
            <a:off x="6200883" y="4670822"/>
            <a:ext cx="716543" cy="346731"/>
          </a:xfrm>
          <a:prstGeom prst="rect">
            <a:avLst/>
          </a:prstGeom>
          <a:noFill/>
          <a:ln w="9525">
            <a:noFill/>
            <a:miter lim="800000"/>
            <a:headEnd/>
            <a:tailEnd/>
          </a:ln>
        </p:spPr>
        <p:txBody>
          <a:bodyPr wrap="none" lIns="69056" tIns="34529" rIns="69056" bIns="34529">
            <a:spAutoFit/>
          </a:bodyPr>
          <a:lstStyle/>
          <a:p>
            <a:pPr algn="ctr" defTabSz="685800" eaLnBrk="0" hangingPunct="0"/>
            <a:r>
              <a:rPr lang="en-US">
                <a:solidFill>
                  <a:srgbClr val="FFFF0E"/>
                </a:solidFill>
              </a:rPr>
              <a:t>271.2</a:t>
            </a:r>
          </a:p>
        </p:txBody>
      </p:sp>
      <p:sp>
        <p:nvSpPr>
          <p:cNvPr id="46490" name="Rectangle 410"/>
          <p:cNvSpPr>
            <a:spLocks noChangeArrowheads="1"/>
          </p:cNvSpPr>
          <p:nvPr/>
        </p:nvSpPr>
        <p:spPr bwMode="auto">
          <a:xfrm>
            <a:off x="4906631" y="495657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203.2</a:t>
            </a:r>
          </a:p>
        </p:txBody>
      </p:sp>
      <p:sp>
        <p:nvSpPr>
          <p:cNvPr id="46491" name="Rectangle 411"/>
          <p:cNvSpPr>
            <a:spLocks noChangeArrowheads="1"/>
          </p:cNvSpPr>
          <p:nvPr/>
        </p:nvSpPr>
        <p:spPr bwMode="auto">
          <a:xfrm>
            <a:off x="5494800" y="497681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229.1</a:t>
            </a:r>
          </a:p>
        </p:txBody>
      </p:sp>
      <p:sp>
        <p:nvSpPr>
          <p:cNvPr id="46492" name="Line 412"/>
          <p:cNvSpPr>
            <a:spLocks noChangeShapeType="1"/>
          </p:cNvSpPr>
          <p:nvPr/>
        </p:nvSpPr>
        <p:spPr bwMode="auto">
          <a:xfrm flipV="1">
            <a:off x="5628086" y="5094685"/>
            <a:ext cx="29765"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493" name="Rectangle 413"/>
          <p:cNvSpPr>
            <a:spLocks noChangeArrowheads="1"/>
          </p:cNvSpPr>
          <p:nvPr/>
        </p:nvSpPr>
        <p:spPr bwMode="auto">
          <a:xfrm>
            <a:off x="4052954" y="5028010"/>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163.2</a:t>
            </a:r>
          </a:p>
        </p:txBody>
      </p:sp>
      <p:sp>
        <p:nvSpPr>
          <p:cNvPr id="46494" name="Rectangle 414"/>
          <p:cNvSpPr>
            <a:spLocks noChangeArrowheads="1"/>
          </p:cNvSpPr>
          <p:nvPr/>
        </p:nvSpPr>
        <p:spPr bwMode="auto">
          <a:xfrm>
            <a:off x="4261312" y="5074444"/>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173.0</a:t>
            </a:r>
          </a:p>
        </p:txBody>
      </p:sp>
      <p:sp>
        <p:nvSpPr>
          <p:cNvPr id="46495" name="Rectangle 415"/>
          <p:cNvSpPr>
            <a:spLocks noChangeArrowheads="1"/>
          </p:cNvSpPr>
          <p:nvPr/>
        </p:nvSpPr>
        <p:spPr bwMode="auto">
          <a:xfrm>
            <a:off x="5087606" y="5080398"/>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211.6</a:t>
            </a:r>
          </a:p>
        </p:txBody>
      </p:sp>
      <p:sp>
        <p:nvSpPr>
          <p:cNvPr id="46496" name="Rectangle 416"/>
          <p:cNvSpPr>
            <a:spLocks noChangeArrowheads="1"/>
          </p:cNvSpPr>
          <p:nvPr/>
        </p:nvSpPr>
        <p:spPr bwMode="auto">
          <a:xfrm>
            <a:off x="3096881" y="5106592"/>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118.8</a:t>
            </a:r>
          </a:p>
        </p:txBody>
      </p:sp>
      <p:sp>
        <p:nvSpPr>
          <p:cNvPr id="46497" name="Rectangle 417"/>
          <p:cNvSpPr>
            <a:spLocks noChangeArrowheads="1"/>
          </p:cNvSpPr>
          <p:nvPr/>
        </p:nvSpPr>
        <p:spPr bwMode="auto">
          <a:xfrm>
            <a:off x="2852804" y="51327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107.3</a:t>
            </a:r>
          </a:p>
        </p:txBody>
      </p:sp>
      <p:sp>
        <p:nvSpPr>
          <p:cNvPr id="46498" name="Rectangle 418"/>
          <p:cNvSpPr>
            <a:spLocks noChangeArrowheads="1"/>
          </p:cNvSpPr>
          <p:nvPr/>
        </p:nvSpPr>
        <p:spPr bwMode="auto">
          <a:xfrm>
            <a:off x="4773281" y="5132785"/>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197.1</a:t>
            </a:r>
          </a:p>
        </p:txBody>
      </p:sp>
      <p:sp>
        <p:nvSpPr>
          <p:cNvPr id="46499" name="Rectangle 419"/>
          <p:cNvSpPr>
            <a:spLocks noChangeArrowheads="1"/>
          </p:cNvSpPr>
          <p:nvPr/>
        </p:nvSpPr>
        <p:spPr bwMode="auto">
          <a:xfrm>
            <a:off x="5978193" y="513992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253.2</a:t>
            </a:r>
          </a:p>
        </p:txBody>
      </p:sp>
      <p:sp>
        <p:nvSpPr>
          <p:cNvPr id="46500" name="Rectangle 420"/>
          <p:cNvSpPr>
            <a:spLocks noChangeArrowheads="1"/>
          </p:cNvSpPr>
          <p:nvPr/>
        </p:nvSpPr>
        <p:spPr bwMode="auto">
          <a:xfrm>
            <a:off x="6544931" y="517921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279.8</a:t>
            </a:r>
          </a:p>
        </p:txBody>
      </p:sp>
      <p:sp>
        <p:nvSpPr>
          <p:cNvPr id="46501" name="Rectangle 421"/>
          <p:cNvSpPr>
            <a:spLocks noChangeArrowheads="1"/>
          </p:cNvSpPr>
          <p:nvPr/>
        </p:nvSpPr>
        <p:spPr bwMode="auto">
          <a:xfrm>
            <a:off x="3549318" y="5198269"/>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144.1</a:t>
            </a:r>
          </a:p>
        </p:txBody>
      </p:sp>
      <p:sp>
        <p:nvSpPr>
          <p:cNvPr id="46502" name="Line 422"/>
          <p:cNvSpPr>
            <a:spLocks noChangeShapeType="1"/>
          </p:cNvSpPr>
          <p:nvPr/>
        </p:nvSpPr>
        <p:spPr bwMode="auto">
          <a:xfrm flipH="1" flipV="1">
            <a:off x="3713560" y="5316141"/>
            <a:ext cx="90488"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503" name="Rectangle 423"/>
          <p:cNvSpPr>
            <a:spLocks noChangeArrowheads="1"/>
          </p:cNvSpPr>
          <p:nvPr/>
        </p:nvSpPr>
        <p:spPr bwMode="auto">
          <a:xfrm>
            <a:off x="3300479" y="5204223"/>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121.2</a:t>
            </a:r>
          </a:p>
        </p:txBody>
      </p:sp>
      <p:sp>
        <p:nvSpPr>
          <p:cNvPr id="46504" name="Line 424"/>
          <p:cNvSpPr>
            <a:spLocks noChangeShapeType="1"/>
          </p:cNvSpPr>
          <p:nvPr/>
        </p:nvSpPr>
        <p:spPr bwMode="auto">
          <a:xfrm flipV="1">
            <a:off x="3311129" y="5323285"/>
            <a:ext cx="152400" cy="130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6505" name="Rectangle 425"/>
          <p:cNvSpPr>
            <a:spLocks noChangeArrowheads="1"/>
          </p:cNvSpPr>
          <p:nvPr/>
        </p:nvSpPr>
        <p:spPr bwMode="auto">
          <a:xfrm>
            <a:off x="2526209" y="5211367"/>
            <a:ext cx="30777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90.9</a:t>
            </a:r>
          </a:p>
        </p:txBody>
      </p:sp>
      <p:sp>
        <p:nvSpPr>
          <p:cNvPr id="46506" name="Rectangle 426"/>
          <p:cNvSpPr>
            <a:spLocks noChangeArrowheads="1"/>
          </p:cNvSpPr>
          <p:nvPr/>
        </p:nvSpPr>
        <p:spPr bwMode="auto">
          <a:xfrm>
            <a:off x="2285108" y="5217319"/>
            <a:ext cx="30777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79.8</a:t>
            </a:r>
          </a:p>
        </p:txBody>
      </p:sp>
      <p:sp>
        <p:nvSpPr>
          <p:cNvPr id="46507" name="Rectangle 427"/>
          <p:cNvSpPr>
            <a:spLocks noChangeArrowheads="1"/>
          </p:cNvSpPr>
          <p:nvPr/>
        </p:nvSpPr>
        <p:spPr bwMode="auto">
          <a:xfrm>
            <a:off x="6916406" y="5230417"/>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297.0</a:t>
            </a:r>
          </a:p>
        </p:txBody>
      </p:sp>
      <p:sp>
        <p:nvSpPr>
          <p:cNvPr id="46508" name="Rectangle 428"/>
          <p:cNvSpPr>
            <a:spLocks noChangeArrowheads="1"/>
          </p:cNvSpPr>
          <p:nvPr/>
        </p:nvSpPr>
        <p:spPr bwMode="auto">
          <a:xfrm>
            <a:off x="5256675" y="5230417"/>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219.4</a:t>
            </a:r>
          </a:p>
        </p:txBody>
      </p:sp>
      <p:sp>
        <p:nvSpPr>
          <p:cNvPr id="46509" name="Rectangle 429"/>
          <p:cNvSpPr>
            <a:spLocks noChangeArrowheads="1"/>
          </p:cNvSpPr>
          <p:nvPr/>
        </p:nvSpPr>
        <p:spPr bwMode="auto">
          <a:xfrm>
            <a:off x="4519679" y="5237560"/>
            <a:ext cx="355867" cy="173607"/>
          </a:xfrm>
          <a:prstGeom prst="rect">
            <a:avLst/>
          </a:prstGeom>
          <a:noFill/>
          <a:ln w="9525">
            <a:noFill/>
            <a:miter lim="800000"/>
            <a:headEnd/>
            <a:tailEnd/>
          </a:ln>
        </p:spPr>
        <p:txBody>
          <a:bodyPr wrap="none" lIns="69056" tIns="34529" rIns="69056" bIns="34529">
            <a:spAutoFit/>
          </a:bodyPr>
          <a:lstStyle/>
          <a:p>
            <a:pPr algn="ctr" defTabSz="685800" eaLnBrk="0" hangingPunct="0"/>
            <a:r>
              <a:rPr lang="en-US" sz="675">
                <a:solidFill>
                  <a:srgbClr val="FFFFFF"/>
                </a:solidFill>
              </a:rPr>
              <a:t>185.1</a:t>
            </a:r>
          </a:p>
        </p:txBody>
      </p:sp>
      <p:sp>
        <p:nvSpPr>
          <p:cNvPr id="1506734" name="Rectangle 430"/>
          <p:cNvSpPr>
            <a:spLocks noChangeArrowheads="1"/>
          </p:cNvSpPr>
          <p:nvPr/>
        </p:nvSpPr>
        <p:spPr bwMode="auto">
          <a:xfrm>
            <a:off x="4389836" y="1359695"/>
            <a:ext cx="3476913" cy="993062"/>
          </a:xfrm>
          <a:prstGeom prst="rect">
            <a:avLst/>
          </a:prstGeom>
          <a:noFill/>
          <a:ln w="9525">
            <a:noFill/>
            <a:miter lim="800000"/>
            <a:headEnd/>
            <a:tailEnd/>
          </a:ln>
          <a:effectLst/>
        </p:spPr>
        <p:txBody>
          <a:bodyPr wrap="none" lIns="69056" tIns="34529" rIns="69056" bIns="34529">
            <a:spAutoFit/>
          </a:bodyPr>
          <a:lstStyle/>
          <a:p>
            <a:pPr defTabSz="685800" eaLnBrk="0" hangingPunct="0">
              <a:defRPr/>
            </a:pPr>
            <a:r>
              <a:rPr lang="en-US" sz="2700">
                <a:solidFill>
                  <a:srgbClr val="FFFF0E"/>
                </a:solidFill>
                <a:latin typeface="Times New Roman" pitchFamily="18" charset="0"/>
              </a:rPr>
              <a:t>               </a:t>
            </a:r>
            <a:r>
              <a:rPr lang="en-US" sz="3300" i="1">
                <a:solidFill>
                  <a:srgbClr val="FFFF0E"/>
                </a:solidFill>
                <a:effectLst>
                  <a:outerShdw blurRad="38100" dist="38100" dir="2700000" algn="tl">
                    <a:srgbClr val="C0C0C0"/>
                  </a:outerShdw>
                </a:effectLst>
                <a:latin typeface="Arial Black" pitchFamily="34" charset="0"/>
              </a:rPr>
              <a:t>MS</a:t>
            </a:r>
            <a:r>
              <a:rPr lang="en-US" sz="3300" i="1" baseline="30000">
                <a:solidFill>
                  <a:srgbClr val="FFFF0E"/>
                </a:solidFill>
                <a:effectLst>
                  <a:outerShdw blurRad="38100" dist="38100" dir="2700000" algn="tl">
                    <a:srgbClr val="C0C0C0"/>
                  </a:outerShdw>
                </a:effectLst>
                <a:latin typeface="Arial Black" pitchFamily="34" charset="0"/>
              </a:rPr>
              <a:t>4</a:t>
            </a:r>
            <a:endParaRPr lang="en-US" sz="2700" i="1">
              <a:solidFill>
                <a:srgbClr val="FFFF0E"/>
              </a:solidFill>
              <a:effectLst>
                <a:outerShdw blurRad="38100" dist="38100" dir="2700000" algn="tl">
                  <a:srgbClr val="C0C0C0"/>
                </a:outerShdw>
              </a:effectLst>
              <a:latin typeface="Arial Black" pitchFamily="34" charset="0"/>
            </a:endParaRPr>
          </a:p>
          <a:p>
            <a:pPr defTabSz="685800" eaLnBrk="0" hangingPunct="0">
              <a:defRPr/>
            </a:pPr>
            <a:r>
              <a:rPr lang="en-US" sz="2700">
                <a:solidFill>
                  <a:srgbClr val="FFFF0E"/>
                </a:solidFill>
                <a:latin typeface="Times New Roman" pitchFamily="18" charset="0"/>
              </a:rPr>
              <a:t>579&gt;433&gt;271&gt;products</a:t>
            </a:r>
          </a:p>
        </p:txBody>
      </p:sp>
    </p:spTree>
    <p:extLst>
      <p:ext uri="{BB962C8B-B14F-4D97-AF65-F5344CB8AC3E}">
        <p14:creationId xmlns:p14="http://schemas.microsoft.com/office/powerpoint/2010/main" val="818644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143000" y="857250"/>
            <a:ext cx="6858000" cy="5143500"/>
          </a:xfrm>
          <a:prstGeom prst="rect">
            <a:avLst/>
          </a:prstGeom>
          <a:solidFill>
            <a:schemeClr val="tx2"/>
          </a:solidFill>
          <a:ln w="9525">
            <a:solidFill>
              <a:schemeClr val="tx2"/>
            </a:solidFill>
            <a:miter lim="800000"/>
            <a:headEnd/>
            <a:tailEnd/>
          </a:ln>
        </p:spPr>
        <p:txBody>
          <a:bodyPr wrap="none" anchor="ctr"/>
          <a:lstStyle/>
          <a:p>
            <a:pPr defTabSz="685800"/>
            <a:endParaRPr lang="en-US" sz="1350">
              <a:solidFill>
                <a:prstClr val="black"/>
              </a:solidFill>
            </a:endParaRPr>
          </a:p>
        </p:txBody>
      </p:sp>
      <p:sp>
        <p:nvSpPr>
          <p:cNvPr id="47107" name="Line 3"/>
          <p:cNvSpPr>
            <a:spLocks noChangeShapeType="1"/>
          </p:cNvSpPr>
          <p:nvPr/>
        </p:nvSpPr>
        <p:spPr bwMode="auto">
          <a:xfrm>
            <a:off x="1853804" y="5611416"/>
            <a:ext cx="59436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08" name="Line 4"/>
          <p:cNvSpPr>
            <a:spLocks noChangeShapeType="1"/>
          </p:cNvSpPr>
          <p:nvPr/>
        </p:nvSpPr>
        <p:spPr bwMode="auto">
          <a:xfrm>
            <a:off x="1853804"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09" name="Line 5"/>
          <p:cNvSpPr>
            <a:spLocks noChangeShapeType="1"/>
          </p:cNvSpPr>
          <p:nvPr/>
        </p:nvSpPr>
        <p:spPr bwMode="auto">
          <a:xfrm>
            <a:off x="2100263"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0" name="Line 6"/>
          <p:cNvSpPr>
            <a:spLocks noChangeShapeType="1"/>
          </p:cNvSpPr>
          <p:nvPr/>
        </p:nvSpPr>
        <p:spPr bwMode="auto">
          <a:xfrm>
            <a:off x="2222897"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1" name="Line 7"/>
          <p:cNvSpPr>
            <a:spLocks noChangeShapeType="1"/>
          </p:cNvSpPr>
          <p:nvPr/>
        </p:nvSpPr>
        <p:spPr bwMode="auto">
          <a:xfrm>
            <a:off x="2344341"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2" name="Line 8"/>
          <p:cNvSpPr>
            <a:spLocks noChangeShapeType="1"/>
          </p:cNvSpPr>
          <p:nvPr/>
        </p:nvSpPr>
        <p:spPr bwMode="auto">
          <a:xfrm>
            <a:off x="2591991"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3" name="Line 9"/>
          <p:cNvSpPr>
            <a:spLocks noChangeShapeType="1"/>
          </p:cNvSpPr>
          <p:nvPr/>
        </p:nvSpPr>
        <p:spPr bwMode="auto">
          <a:xfrm>
            <a:off x="2714625"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4" name="Line 10"/>
          <p:cNvSpPr>
            <a:spLocks noChangeShapeType="1"/>
          </p:cNvSpPr>
          <p:nvPr/>
        </p:nvSpPr>
        <p:spPr bwMode="auto">
          <a:xfrm>
            <a:off x="283845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5" name="Line 11"/>
          <p:cNvSpPr>
            <a:spLocks noChangeShapeType="1"/>
          </p:cNvSpPr>
          <p:nvPr/>
        </p:nvSpPr>
        <p:spPr bwMode="auto">
          <a:xfrm>
            <a:off x="3082529"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6" name="Line 12"/>
          <p:cNvSpPr>
            <a:spLocks noChangeShapeType="1"/>
          </p:cNvSpPr>
          <p:nvPr/>
        </p:nvSpPr>
        <p:spPr bwMode="auto">
          <a:xfrm>
            <a:off x="3206354"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7" name="Line 13"/>
          <p:cNvSpPr>
            <a:spLocks noChangeShapeType="1"/>
          </p:cNvSpPr>
          <p:nvPr/>
        </p:nvSpPr>
        <p:spPr bwMode="auto">
          <a:xfrm>
            <a:off x="3334941"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8" name="Line 14"/>
          <p:cNvSpPr>
            <a:spLocks noChangeShapeType="1"/>
          </p:cNvSpPr>
          <p:nvPr/>
        </p:nvSpPr>
        <p:spPr bwMode="auto">
          <a:xfrm>
            <a:off x="3582591"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19" name="Line 15"/>
          <p:cNvSpPr>
            <a:spLocks noChangeShapeType="1"/>
          </p:cNvSpPr>
          <p:nvPr/>
        </p:nvSpPr>
        <p:spPr bwMode="auto">
          <a:xfrm>
            <a:off x="3705225"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0" name="Line 16"/>
          <p:cNvSpPr>
            <a:spLocks noChangeShapeType="1"/>
          </p:cNvSpPr>
          <p:nvPr/>
        </p:nvSpPr>
        <p:spPr bwMode="auto">
          <a:xfrm>
            <a:off x="382905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1" name="Line 17"/>
          <p:cNvSpPr>
            <a:spLocks noChangeShapeType="1"/>
          </p:cNvSpPr>
          <p:nvPr/>
        </p:nvSpPr>
        <p:spPr bwMode="auto">
          <a:xfrm>
            <a:off x="4073129"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2" name="Line 18"/>
          <p:cNvSpPr>
            <a:spLocks noChangeShapeType="1"/>
          </p:cNvSpPr>
          <p:nvPr/>
        </p:nvSpPr>
        <p:spPr bwMode="auto">
          <a:xfrm>
            <a:off x="4196954"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3" name="Line 19"/>
          <p:cNvSpPr>
            <a:spLocks noChangeShapeType="1"/>
          </p:cNvSpPr>
          <p:nvPr/>
        </p:nvSpPr>
        <p:spPr bwMode="auto">
          <a:xfrm>
            <a:off x="4320779"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4" name="Line 20"/>
          <p:cNvSpPr>
            <a:spLocks noChangeShapeType="1"/>
          </p:cNvSpPr>
          <p:nvPr/>
        </p:nvSpPr>
        <p:spPr bwMode="auto">
          <a:xfrm>
            <a:off x="4567238"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5" name="Line 21"/>
          <p:cNvSpPr>
            <a:spLocks noChangeShapeType="1"/>
          </p:cNvSpPr>
          <p:nvPr/>
        </p:nvSpPr>
        <p:spPr bwMode="auto">
          <a:xfrm>
            <a:off x="4695825"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6" name="Line 22"/>
          <p:cNvSpPr>
            <a:spLocks noChangeShapeType="1"/>
          </p:cNvSpPr>
          <p:nvPr/>
        </p:nvSpPr>
        <p:spPr bwMode="auto">
          <a:xfrm>
            <a:off x="481846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7" name="Line 23"/>
          <p:cNvSpPr>
            <a:spLocks noChangeShapeType="1"/>
          </p:cNvSpPr>
          <p:nvPr/>
        </p:nvSpPr>
        <p:spPr bwMode="auto">
          <a:xfrm>
            <a:off x="506611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8" name="Line 24"/>
          <p:cNvSpPr>
            <a:spLocks noChangeShapeType="1"/>
          </p:cNvSpPr>
          <p:nvPr/>
        </p:nvSpPr>
        <p:spPr bwMode="auto">
          <a:xfrm>
            <a:off x="5187554"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29" name="Line 25"/>
          <p:cNvSpPr>
            <a:spLocks noChangeShapeType="1"/>
          </p:cNvSpPr>
          <p:nvPr/>
        </p:nvSpPr>
        <p:spPr bwMode="auto">
          <a:xfrm>
            <a:off x="5311379"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0" name="Line 26"/>
          <p:cNvSpPr>
            <a:spLocks noChangeShapeType="1"/>
          </p:cNvSpPr>
          <p:nvPr/>
        </p:nvSpPr>
        <p:spPr bwMode="auto">
          <a:xfrm>
            <a:off x="5556647"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1" name="Line 27"/>
          <p:cNvSpPr>
            <a:spLocks noChangeShapeType="1"/>
          </p:cNvSpPr>
          <p:nvPr/>
        </p:nvSpPr>
        <p:spPr bwMode="auto">
          <a:xfrm>
            <a:off x="5680472"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2" name="Line 28"/>
          <p:cNvSpPr>
            <a:spLocks noChangeShapeType="1"/>
          </p:cNvSpPr>
          <p:nvPr/>
        </p:nvSpPr>
        <p:spPr bwMode="auto">
          <a:xfrm>
            <a:off x="5804297"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3" name="Line 29"/>
          <p:cNvSpPr>
            <a:spLocks noChangeShapeType="1"/>
          </p:cNvSpPr>
          <p:nvPr/>
        </p:nvSpPr>
        <p:spPr bwMode="auto">
          <a:xfrm>
            <a:off x="605671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4" name="Line 30"/>
          <p:cNvSpPr>
            <a:spLocks noChangeShapeType="1"/>
          </p:cNvSpPr>
          <p:nvPr/>
        </p:nvSpPr>
        <p:spPr bwMode="auto">
          <a:xfrm>
            <a:off x="6178154"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5" name="Line 31"/>
          <p:cNvSpPr>
            <a:spLocks noChangeShapeType="1"/>
          </p:cNvSpPr>
          <p:nvPr/>
        </p:nvSpPr>
        <p:spPr bwMode="auto">
          <a:xfrm>
            <a:off x="6301979"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6" name="Line 32"/>
          <p:cNvSpPr>
            <a:spLocks noChangeShapeType="1"/>
          </p:cNvSpPr>
          <p:nvPr/>
        </p:nvSpPr>
        <p:spPr bwMode="auto">
          <a:xfrm>
            <a:off x="6547247"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7" name="Line 33"/>
          <p:cNvSpPr>
            <a:spLocks noChangeShapeType="1"/>
          </p:cNvSpPr>
          <p:nvPr/>
        </p:nvSpPr>
        <p:spPr bwMode="auto">
          <a:xfrm>
            <a:off x="6671072"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8" name="Line 34"/>
          <p:cNvSpPr>
            <a:spLocks noChangeShapeType="1"/>
          </p:cNvSpPr>
          <p:nvPr/>
        </p:nvSpPr>
        <p:spPr bwMode="auto">
          <a:xfrm>
            <a:off x="6794897"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39" name="Line 35"/>
          <p:cNvSpPr>
            <a:spLocks noChangeShapeType="1"/>
          </p:cNvSpPr>
          <p:nvPr/>
        </p:nvSpPr>
        <p:spPr bwMode="auto">
          <a:xfrm>
            <a:off x="7040166"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0" name="Line 36"/>
          <p:cNvSpPr>
            <a:spLocks noChangeShapeType="1"/>
          </p:cNvSpPr>
          <p:nvPr/>
        </p:nvSpPr>
        <p:spPr bwMode="auto">
          <a:xfrm>
            <a:off x="7162800"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1" name="Line 37"/>
          <p:cNvSpPr>
            <a:spLocks noChangeShapeType="1"/>
          </p:cNvSpPr>
          <p:nvPr/>
        </p:nvSpPr>
        <p:spPr bwMode="auto">
          <a:xfrm>
            <a:off x="7285435" y="5611417"/>
            <a:ext cx="0" cy="202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2" name="Line 38"/>
          <p:cNvSpPr>
            <a:spLocks noChangeShapeType="1"/>
          </p:cNvSpPr>
          <p:nvPr/>
        </p:nvSpPr>
        <p:spPr bwMode="auto">
          <a:xfrm>
            <a:off x="187761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3" name="Line 39"/>
          <p:cNvSpPr>
            <a:spLocks noChangeShapeType="1"/>
          </p:cNvSpPr>
          <p:nvPr/>
        </p:nvSpPr>
        <p:spPr bwMode="auto">
          <a:xfrm>
            <a:off x="19002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4" name="Line 40"/>
          <p:cNvSpPr>
            <a:spLocks noChangeShapeType="1"/>
          </p:cNvSpPr>
          <p:nvPr/>
        </p:nvSpPr>
        <p:spPr bwMode="auto">
          <a:xfrm>
            <a:off x="19240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5" name="Line 41"/>
          <p:cNvSpPr>
            <a:spLocks noChangeShapeType="1"/>
          </p:cNvSpPr>
          <p:nvPr/>
        </p:nvSpPr>
        <p:spPr bwMode="auto">
          <a:xfrm>
            <a:off x="194786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6" name="Line 42"/>
          <p:cNvSpPr>
            <a:spLocks noChangeShapeType="1"/>
          </p:cNvSpPr>
          <p:nvPr/>
        </p:nvSpPr>
        <p:spPr bwMode="auto">
          <a:xfrm>
            <a:off x="20002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7" name="Line 43"/>
          <p:cNvSpPr>
            <a:spLocks noChangeShapeType="1"/>
          </p:cNvSpPr>
          <p:nvPr/>
        </p:nvSpPr>
        <p:spPr bwMode="auto">
          <a:xfrm>
            <a:off x="202406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8" name="Line 44"/>
          <p:cNvSpPr>
            <a:spLocks noChangeShapeType="1"/>
          </p:cNvSpPr>
          <p:nvPr/>
        </p:nvSpPr>
        <p:spPr bwMode="auto">
          <a:xfrm>
            <a:off x="20466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49" name="Line 45"/>
          <p:cNvSpPr>
            <a:spLocks noChangeShapeType="1"/>
          </p:cNvSpPr>
          <p:nvPr/>
        </p:nvSpPr>
        <p:spPr bwMode="auto">
          <a:xfrm>
            <a:off x="20704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0" name="Line 46"/>
          <p:cNvSpPr>
            <a:spLocks noChangeShapeType="1"/>
          </p:cNvSpPr>
          <p:nvPr/>
        </p:nvSpPr>
        <p:spPr bwMode="auto">
          <a:xfrm>
            <a:off x="21228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1" name="Line 47"/>
          <p:cNvSpPr>
            <a:spLocks noChangeShapeType="1"/>
          </p:cNvSpPr>
          <p:nvPr/>
        </p:nvSpPr>
        <p:spPr bwMode="auto">
          <a:xfrm>
            <a:off x="21466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2" name="Line 48"/>
          <p:cNvSpPr>
            <a:spLocks noChangeShapeType="1"/>
          </p:cNvSpPr>
          <p:nvPr/>
        </p:nvSpPr>
        <p:spPr bwMode="auto">
          <a:xfrm>
            <a:off x="21705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3" name="Line 49"/>
          <p:cNvSpPr>
            <a:spLocks noChangeShapeType="1"/>
          </p:cNvSpPr>
          <p:nvPr/>
        </p:nvSpPr>
        <p:spPr bwMode="auto">
          <a:xfrm>
            <a:off x="21990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4" name="Line 50"/>
          <p:cNvSpPr>
            <a:spLocks noChangeShapeType="1"/>
          </p:cNvSpPr>
          <p:nvPr/>
        </p:nvSpPr>
        <p:spPr bwMode="auto">
          <a:xfrm>
            <a:off x="22467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5" name="Line 51"/>
          <p:cNvSpPr>
            <a:spLocks noChangeShapeType="1"/>
          </p:cNvSpPr>
          <p:nvPr/>
        </p:nvSpPr>
        <p:spPr bwMode="auto">
          <a:xfrm>
            <a:off x="22681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6" name="Line 52"/>
          <p:cNvSpPr>
            <a:spLocks noChangeShapeType="1"/>
          </p:cNvSpPr>
          <p:nvPr/>
        </p:nvSpPr>
        <p:spPr bwMode="auto">
          <a:xfrm>
            <a:off x="22919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7" name="Line 53"/>
          <p:cNvSpPr>
            <a:spLocks noChangeShapeType="1"/>
          </p:cNvSpPr>
          <p:nvPr/>
        </p:nvSpPr>
        <p:spPr bwMode="auto">
          <a:xfrm>
            <a:off x="23229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8" name="Line 54"/>
          <p:cNvSpPr>
            <a:spLocks noChangeShapeType="1"/>
          </p:cNvSpPr>
          <p:nvPr/>
        </p:nvSpPr>
        <p:spPr bwMode="auto">
          <a:xfrm>
            <a:off x="23681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59" name="Line 55"/>
          <p:cNvSpPr>
            <a:spLocks noChangeShapeType="1"/>
          </p:cNvSpPr>
          <p:nvPr/>
        </p:nvSpPr>
        <p:spPr bwMode="auto">
          <a:xfrm>
            <a:off x="23919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0" name="Line 56"/>
          <p:cNvSpPr>
            <a:spLocks noChangeShapeType="1"/>
          </p:cNvSpPr>
          <p:nvPr/>
        </p:nvSpPr>
        <p:spPr bwMode="auto">
          <a:xfrm>
            <a:off x="24205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1" name="Line 57"/>
          <p:cNvSpPr>
            <a:spLocks noChangeShapeType="1"/>
          </p:cNvSpPr>
          <p:nvPr/>
        </p:nvSpPr>
        <p:spPr bwMode="auto">
          <a:xfrm>
            <a:off x="24443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2" name="Line 58"/>
          <p:cNvSpPr>
            <a:spLocks noChangeShapeType="1"/>
          </p:cNvSpPr>
          <p:nvPr/>
        </p:nvSpPr>
        <p:spPr bwMode="auto">
          <a:xfrm>
            <a:off x="24919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3" name="Line 59"/>
          <p:cNvSpPr>
            <a:spLocks noChangeShapeType="1"/>
          </p:cNvSpPr>
          <p:nvPr/>
        </p:nvSpPr>
        <p:spPr bwMode="auto">
          <a:xfrm>
            <a:off x="25157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4" name="Line 60"/>
          <p:cNvSpPr>
            <a:spLocks noChangeShapeType="1"/>
          </p:cNvSpPr>
          <p:nvPr/>
        </p:nvSpPr>
        <p:spPr bwMode="auto">
          <a:xfrm>
            <a:off x="25443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5" name="Line 61"/>
          <p:cNvSpPr>
            <a:spLocks noChangeShapeType="1"/>
          </p:cNvSpPr>
          <p:nvPr/>
        </p:nvSpPr>
        <p:spPr bwMode="auto">
          <a:xfrm>
            <a:off x="25681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6" name="Line 62"/>
          <p:cNvSpPr>
            <a:spLocks noChangeShapeType="1"/>
          </p:cNvSpPr>
          <p:nvPr/>
        </p:nvSpPr>
        <p:spPr bwMode="auto">
          <a:xfrm>
            <a:off x="261580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7" name="Line 63"/>
          <p:cNvSpPr>
            <a:spLocks noChangeShapeType="1"/>
          </p:cNvSpPr>
          <p:nvPr/>
        </p:nvSpPr>
        <p:spPr bwMode="auto">
          <a:xfrm>
            <a:off x="26384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8" name="Line 64"/>
          <p:cNvSpPr>
            <a:spLocks noChangeShapeType="1"/>
          </p:cNvSpPr>
          <p:nvPr/>
        </p:nvSpPr>
        <p:spPr bwMode="auto">
          <a:xfrm>
            <a:off x="26681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69" name="Line 65"/>
          <p:cNvSpPr>
            <a:spLocks noChangeShapeType="1"/>
          </p:cNvSpPr>
          <p:nvPr/>
        </p:nvSpPr>
        <p:spPr bwMode="auto">
          <a:xfrm>
            <a:off x="269200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0" name="Line 66"/>
          <p:cNvSpPr>
            <a:spLocks noChangeShapeType="1"/>
          </p:cNvSpPr>
          <p:nvPr/>
        </p:nvSpPr>
        <p:spPr bwMode="auto">
          <a:xfrm>
            <a:off x="27384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1" name="Line 67"/>
          <p:cNvSpPr>
            <a:spLocks noChangeShapeType="1"/>
          </p:cNvSpPr>
          <p:nvPr/>
        </p:nvSpPr>
        <p:spPr bwMode="auto">
          <a:xfrm>
            <a:off x="276820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2" name="Line 68"/>
          <p:cNvSpPr>
            <a:spLocks noChangeShapeType="1"/>
          </p:cNvSpPr>
          <p:nvPr/>
        </p:nvSpPr>
        <p:spPr bwMode="auto">
          <a:xfrm>
            <a:off x="27908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3" name="Line 69"/>
          <p:cNvSpPr>
            <a:spLocks noChangeShapeType="1"/>
          </p:cNvSpPr>
          <p:nvPr/>
        </p:nvSpPr>
        <p:spPr bwMode="auto">
          <a:xfrm>
            <a:off x="28146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4" name="Line 70"/>
          <p:cNvSpPr>
            <a:spLocks noChangeShapeType="1"/>
          </p:cNvSpPr>
          <p:nvPr/>
        </p:nvSpPr>
        <p:spPr bwMode="auto">
          <a:xfrm>
            <a:off x="28610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5" name="Line 71"/>
          <p:cNvSpPr>
            <a:spLocks noChangeShapeType="1"/>
          </p:cNvSpPr>
          <p:nvPr/>
        </p:nvSpPr>
        <p:spPr bwMode="auto">
          <a:xfrm>
            <a:off x="28908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6" name="Line 72"/>
          <p:cNvSpPr>
            <a:spLocks noChangeShapeType="1"/>
          </p:cNvSpPr>
          <p:nvPr/>
        </p:nvSpPr>
        <p:spPr bwMode="auto">
          <a:xfrm>
            <a:off x="29146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7" name="Line 73"/>
          <p:cNvSpPr>
            <a:spLocks noChangeShapeType="1"/>
          </p:cNvSpPr>
          <p:nvPr/>
        </p:nvSpPr>
        <p:spPr bwMode="auto">
          <a:xfrm>
            <a:off x="29372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8" name="Line 74"/>
          <p:cNvSpPr>
            <a:spLocks noChangeShapeType="1"/>
          </p:cNvSpPr>
          <p:nvPr/>
        </p:nvSpPr>
        <p:spPr bwMode="auto">
          <a:xfrm>
            <a:off x="29908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79" name="Line 75"/>
          <p:cNvSpPr>
            <a:spLocks noChangeShapeType="1"/>
          </p:cNvSpPr>
          <p:nvPr/>
        </p:nvSpPr>
        <p:spPr bwMode="auto">
          <a:xfrm>
            <a:off x="30134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0" name="Line 76"/>
          <p:cNvSpPr>
            <a:spLocks noChangeShapeType="1"/>
          </p:cNvSpPr>
          <p:nvPr/>
        </p:nvSpPr>
        <p:spPr bwMode="auto">
          <a:xfrm>
            <a:off x="30372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1" name="Line 77"/>
          <p:cNvSpPr>
            <a:spLocks noChangeShapeType="1"/>
          </p:cNvSpPr>
          <p:nvPr/>
        </p:nvSpPr>
        <p:spPr bwMode="auto">
          <a:xfrm>
            <a:off x="30610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2" name="Line 78"/>
          <p:cNvSpPr>
            <a:spLocks noChangeShapeType="1"/>
          </p:cNvSpPr>
          <p:nvPr/>
        </p:nvSpPr>
        <p:spPr bwMode="auto">
          <a:xfrm>
            <a:off x="31134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3" name="Line 79"/>
          <p:cNvSpPr>
            <a:spLocks noChangeShapeType="1"/>
          </p:cNvSpPr>
          <p:nvPr/>
        </p:nvSpPr>
        <p:spPr bwMode="auto">
          <a:xfrm>
            <a:off x="31372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4" name="Line 80"/>
          <p:cNvSpPr>
            <a:spLocks noChangeShapeType="1"/>
          </p:cNvSpPr>
          <p:nvPr/>
        </p:nvSpPr>
        <p:spPr bwMode="auto">
          <a:xfrm>
            <a:off x="315872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5" name="Line 81"/>
          <p:cNvSpPr>
            <a:spLocks noChangeShapeType="1"/>
          </p:cNvSpPr>
          <p:nvPr/>
        </p:nvSpPr>
        <p:spPr bwMode="auto">
          <a:xfrm>
            <a:off x="31825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6" name="Line 82"/>
          <p:cNvSpPr>
            <a:spLocks noChangeShapeType="1"/>
          </p:cNvSpPr>
          <p:nvPr/>
        </p:nvSpPr>
        <p:spPr bwMode="auto">
          <a:xfrm>
            <a:off x="323492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7" name="Line 83"/>
          <p:cNvSpPr>
            <a:spLocks noChangeShapeType="1"/>
          </p:cNvSpPr>
          <p:nvPr/>
        </p:nvSpPr>
        <p:spPr bwMode="auto">
          <a:xfrm>
            <a:off x="32587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8" name="Line 84"/>
          <p:cNvSpPr>
            <a:spLocks noChangeShapeType="1"/>
          </p:cNvSpPr>
          <p:nvPr/>
        </p:nvSpPr>
        <p:spPr bwMode="auto">
          <a:xfrm>
            <a:off x="32825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89" name="Line 85"/>
          <p:cNvSpPr>
            <a:spLocks noChangeShapeType="1"/>
          </p:cNvSpPr>
          <p:nvPr/>
        </p:nvSpPr>
        <p:spPr bwMode="auto">
          <a:xfrm>
            <a:off x="33063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0" name="Line 86"/>
          <p:cNvSpPr>
            <a:spLocks noChangeShapeType="1"/>
          </p:cNvSpPr>
          <p:nvPr/>
        </p:nvSpPr>
        <p:spPr bwMode="auto">
          <a:xfrm>
            <a:off x="33587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1" name="Line 87"/>
          <p:cNvSpPr>
            <a:spLocks noChangeShapeType="1"/>
          </p:cNvSpPr>
          <p:nvPr/>
        </p:nvSpPr>
        <p:spPr bwMode="auto">
          <a:xfrm>
            <a:off x="33825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2" name="Line 88"/>
          <p:cNvSpPr>
            <a:spLocks noChangeShapeType="1"/>
          </p:cNvSpPr>
          <p:nvPr/>
        </p:nvSpPr>
        <p:spPr bwMode="auto">
          <a:xfrm>
            <a:off x="34063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3" name="Line 89"/>
          <p:cNvSpPr>
            <a:spLocks noChangeShapeType="1"/>
          </p:cNvSpPr>
          <p:nvPr/>
        </p:nvSpPr>
        <p:spPr bwMode="auto">
          <a:xfrm>
            <a:off x="34301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4" name="Line 90"/>
          <p:cNvSpPr>
            <a:spLocks noChangeShapeType="1"/>
          </p:cNvSpPr>
          <p:nvPr/>
        </p:nvSpPr>
        <p:spPr bwMode="auto">
          <a:xfrm>
            <a:off x="34825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5" name="Line 91"/>
          <p:cNvSpPr>
            <a:spLocks noChangeShapeType="1"/>
          </p:cNvSpPr>
          <p:nvPr/>
        </p:nvSpPr>
        <p:spPr bwMode="auto">
          <a:xfrm>
            <a:off x="35063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6" name="Line 92"/>
          <p:cNvSpPr>
            <a:spLocks noChangeShapeType="1"/>
          </p:cNvSpPr>
          <p:nvPr/>
        </p:nvSpPr>
        <p:spPr bwMode="auto">
          <a:xfrm>
            <a:off x="353020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7" name="Line 93"/>
          <p:cNvSpPr>
            <a:spLocks noChangeShapeType="1"/>
          </p:cNvSpPr>
          <p:nvPr/>
        </p:nvSpPr>
        <p:spPr bwMode="auto">
          <a:xfrm>
            <a:off x="35587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8" name="Line 94"/>
          <p:cNvSpPr>
            <a:spLocks noChangeShapeType="1"/>
          </p:cNvSpPr>
          <p:nvPr/>
        </p:nvSpPr>
        <p:spPr bwMode="auto">
          <a:xfrm>
            <a:off x="360640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199" name="Line 95"/>
          <p:cNvSpPr>
            <a:spLocks noChangeShapeType="1"/>
          </p:cNvSpPr>
          <p:nvPr/>
        </p:nvSpPr>
        <p:spPr bwMode="auto">
          <a:xfrm>
            <a:off x="36290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0" name="Line 96"/>
          <p:cNvSpPr>
            <a:spLocks noChangeShapeType="1"/>
          </p:cNvSpPr>
          <p:nvPr/>
        </p:nvSpPr>
        <p:spPr bwMode="auto">
          <a:xfrm>
            <a:off x="36528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1" name="Line 97"/>
          <p:cNvSpPr>
            <a:spLocks noChangeShapeType="1"/>
          </p:cNvSpPr>
          <p:nvPr/>
        </p:nvSpPr>
        <p:spPr bwMode="auto">
          <a:xfrm>
            <a:off x="36814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2" name="Line 98"/>
          <p:cNvSpPr>
            <a:spLocks noChangeShapeType="1"/>
          </p:cNvSpPr>
          <p:nvPr/>
        </p:nvSpPr>
        <p:spPr bwMode="auto">
          <a:xfrm>
            <a:off x="37290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3" name="Line 99"/>
          <p:cNvSpPr>
            <a:spLocks noChangeShapeType="1"/>
          </p:cNvSpPr>
          <p:nvPr/>
        </p:nvSpPr>
        <p:spPr bwMode="auto">
          <a:xfrm>
            <a:off x="37528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4" name="Line 100"/>
          <p:cNvSpPr>
            <a:spLocks noChangeShapeType="1"/>
          </p:cNvSpPr>
          <p:nvPr/>
        </p:nvSpPr>
        <p:spPr bwMode="auto">
          <a:xfrm>
            <a:off x="37754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5" name="Line 101"/>
          <p:cNvSpPr>
            <a:spLocks noChangeShapeType="1"/>
          </p:cNvSpPr>
          <p:nvPr/>
        </p:nvSpPr>
        <p:spPr bwMode="auto">
          <a:xfrm>
            <a:off x="38052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6" name="Line 102"/>
          <p:cNvSpPr>
            <a:spLocks noChangeShapeType="1"/>
          </p:cNvSpPr>
          <p:nvPr/>
        </p:nvSpPr>
        <p:spPr bwMode="auto">
          <a:xfrm>
            <a:off x="38516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7" name="Line 103"/>
          <p:cNvSpPr>
            <a:spLocks noChangeShapeType="1"/>
          </p:cNvSpPr>
          <p:nvPr/>
        </p:nvSpPr>
        <p:spPr bwMode="auto">
          <a:xfrm>
            <a:off x="38754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8" name="Line 104"/>
          <p:cNvSpPr>
            <a:spLocks noChangeShapeType="1"/>
          </p:cNvSpPr>
          <p:nvPr/>
        </p:nvSpPr>
        <p:spPr bwMode="auto">
          <a:xfrm>
            <a:off x="390525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09" name="Line 105"/>
          <p:cNvSpPr>
            <a:spLocks noChangeShapeType="1"/>
          </p:cNvSpPr>
          <p:nvPr/>
        </p:nvSpPr>
        <p:spPr bwMode="auto">
          <a:xfrm>
            <a:off x="39278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0" name="Line 106"/>
          <p:cNvSpPr>
            <a:spLocks noChangeShapeType="1"/>
          </p:cNvSpPr>
          <p:nvPr/>
        </p:nvSpPr>
        <p:spPr bwMode="auto">
          <a:xfrm>
            <a:off x="39754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1" name="Line 107"/>
          <p:cNvSpPr>
            <a:spLocks noChangeShapeType="1"/>
          </p:cNvSpPr>
          <p:nvPr/>
        </p:nvSpPr>
        <p:spPr bwMode="auto">
          <a:xfrm>
            <a:off x="399692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2" name="Line 108"/>
          <p:cNvSpPr>
            <a:spLocks noChangeShapeType="1"/>
          </p:cNvSpPr>
          <p:nvPr/>
        </p:nvSpPr>
        <p:spPr bwMode="auto">
          <a:xfrm>
            <a:off x="40278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3" name="Line 109"/>
          <p:cNvSpPr>
            <a:spLocks noChangeShapeType="1"/>
          </p:cNvSpPr>
          <p:nvPr/>
        </p:nvSpPr>
        <p:spPr bwMode="auto">
          <a:xfrm>
            <a:off x="40516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4" name="Line 110"/>
          <p:cNvSpPr>
            <a:spLocks noChangeShapeType="1"/>
          </p:cNvSpPr>
          <p:nvPr/>
        </p:nvSpPr>
        <p:spPr bwMode="auto">
          <a:xfrm>
            <a:off x="40969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5" name="Line 111"/>
          <p:cNvSpPr>
            <a:spLocks noChangeShapeType="1"/>
          </p:cNvSpPr>
          <p:nvPr/>
        </p:nvSpPr>
        <p:spPr bwMode="auto">
          <a:xfrm>
            <a:off x="41278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6" name="Line 112"/>
          <p:cNvSpPr>
            <a:spLocks noChangeShapeType="1"/>
          </p:cNvSpPr>
          <p:nvPr/>
        </p:nvSpPr>
        <p:spPr bwMode="auto">
          <a:xfrm>
            <a:off x="414932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7" name="Line 113"/>
          <p:cNvSpPr>
            <a:spLocks noChangeShapeType="1"/>
          </p:cNvSpPr>
          <p:nvPr/>
        </p:nvSpPr>
        <p:spPr bwMode="auto">
          <a:xfrm>
            <a:off x="41731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8" name="Line 114"/>
          <p:cNvSpPr>
            <a:spLocks noChangeShapeType="1"/>
          </p:cNvSpPr>
          <p:nvPr/>
        </p:nvSpPr>
        <p:spPr bwMode="auto">
          <a:xfrm>
            <a:off x="42207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19" name="Line 115"/>
          <p:cNvSpPr>
            <a:spLocks noChangeShapeType="1"/>
          </p:cNvSpPr>
          <p:nvPr/>
        </p:nvSpPr>
        <p:spPr bwMode="auto">
          <a:xfrm>
            <a:off x="42493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0" name="Line 116"/>
          <p:cNvSpPr>
            <a:spLocks noChangeShapeType="1"/>
          </p:cNvSpPr>
          <p:nvPr/>
        </p:nvSpPr>
        <p:spPr bwMode="auto">
          <a:xfrm>
            <a:off x="42731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1" name="Line 117"/>
          <p:cNvSpPr>
            <a:spLocks noChangeShapeType="1"/>
          </p:cNvSpPr>
          <p:nvPr/>
        </p:nvSpPr>
        <p:spPr bwMode="auto">
          <a:xfrm>
            <a:off x="42969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2" name="Line 118"/>
          <p:cNvSpPr>
            <a:spLocks noChangeShapeType="1"/>
          </p:cNvSpPr>
          <p:nvPr/>
        </p:nvSpPr>
        <p:spPr bwMode="auto">
          <a:xfrm>
            <a:off x="43445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3" name="Line 119"/>
          <p:cNvSpPr>
            <a:spLocks noChangeShapeType="1"/>
          </p:cNvSpPr>
          <p:nvPr/>
        </p:nvSpPr>
        <p:spPr bwMode="auto">
          <a:xfrm>
            <a:off x="43731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4" name="Line 120"/>
          <p:cNvSpPr>
            <a:spLocks noChangeShapeType="1"/>
          </p:cNvSpPr>
          <p:nvPr/>
        </p:nvSpPr>
        <p:spPr bwMode="auto">
          <a:xfrm>
            <a:off x="43969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5" name="Line 121"/>
          <p:cNvSpPr>
            <a:spLocks noChangeShapeType="1"/>
          </p:cNvSpPr>
          <p:nvPr/>
        </p:nvSpPr>
        <p:spPr bwMode="auto">
          <a:xfrm>
            <a:off x="44207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6" name="Line 122"/>
          <p:cNvSpPr>
            <a:spLocks noChangeShapeType="1"/>
          </p:cNvSpPr>
          <p:nvPr/>
        </p:nvSpPr>
        <p:spPr bwMode="auto">
          <a:xfrm>
            <a:off x="44731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7" name="Line 123"/>
          <p:cNvSpPr>
            <a:spLocks noChangeShapeType="1"/>
          </p:cNvSpPr>
          <p:nvPr/>
        </p:nvSpPr>
        <p:spPr bwMode="auto">
          <a:xfrm>
            <a:off x="449699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8" name="Line 124"/>
          <p:cNvSpPr>
            <a:spLocks noChangeShapeType="1"/>
          </p:cNvSpPr>
          <p:nvPr/>
        </p:nvSpPr>
        <p:spPr bwMode="auto">
          <a:xfrm>
            <a:off x="45196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29" name="Line 125"/>
          <p:cNvSpPr>
            <a:spLocks noChangeShapeType="1"/>
          </p:cNvSpPr>
          <p:nvPr/>
        </p:nvSpPr>
        <p:spPr bwMode="auto">
          <a:xfrm>
            <a:off x="45434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0" name="Line 126"/>
          <p:cNvSpPr>
            <a:spLocks noChangeShapeType="1"/>
          </p:cNvSpPr>
          <p:nvPr/>
        </p:nvSpPr>
        <p:spPr bwMode="auto">
          <a:xfrm>
            <a:off x="45958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1" name="Line 127"/>
          <p:cNvSpPr>
            <a:spLocks noChangeShapeType="1"/>
          </p:cNvSpPr>
          <p:nvPr/>
        </p:nvSpPr>
        <p:spPr bwMode="auto">
          <a:xfrm>
            <a:off x="46196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2" name="Line 128"/>
          <p:cNvSpPr>
            <a:spLocks noChangeShapeType="1"/>
          </p:cNvSpPr>
          <p:nvPr/>
        </p:nvSpPr>
        <p:spPr bwMode="auto">
          <a:xfrm>
            <a:off x="46434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3" name="Line 129"/>
          <p:cNvSpPr>
            <a:spLocks noChangeShapeType="1"/>
          </p:cNvSpPr>
          <p:nvPr/>
        </p:nvSpPr>
        <p:spPr bwMode="auto">
          <a:xfrm>
            <a:off x="46660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4" name="Line 130"/>
          <p:cNvSpPr>
            <a:spLocks noChangeShapeType="1"/>
          </p:cNvSpPr>
          <p:nvPr/>
        </p:nvSpPr>
        <p:spPr bwMode="auto">
          <a:xfrm>
            <a:off x="471963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5" name="Line 131"/>
          <p:cNvSpPr>
            <a:spLocks noChangeShapeType="1"/>
          </p:cNvSpPr>
          <p:nvPr/>
        </p:nvSpPr>
        <p:spPr bwMode="auto">
          <a:xfrm>
            <a:off x="47422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6" name="Line 132"/>
          <p:cNvSpPr>
            <a:spLocks noChangeShapeType="1"/>
          </p:cNvSpPr>
          <p:nvPr/>
        </p:nvSpPr>
        <p:spPr bwMode="auto">
          <a:xfrm>
            <a:off x="47660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7" name="Line 133"/>
          <p:cNvSpPr>
            <a:spLocks noChangeShapeType="1"/>
          </p:cNvSpPr>
          <p:nvPr/>
        </p:nvSpPr>
        <p:spPr bwMode="auto">
          <a:xfrm>
            <a:off x="47898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8" name="Line 134"/>
          <p:cNvSpPr>
            <a:spLocks noChangeShapeType="1"/>
          </p:cNvSpPr>
          <p:nvPr/>
        </p:nvSpPr>
        <p:spPr bwMode="auto">
          <a:xfrm>
            <a:off x="48422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39" name="Line 135"/>
          <p:cNvSpPr>
            <a:spLocks noChangeShapeType="1"/>
          </p:cNvSpPr>
          <p:nvPr/>
        </p:nvSpPr>
        <p:spPr bwMode="auto">
          <a:xfrm>
            <a:off x="48660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0" name="Line 136"/>
          <p:cNvSpPr>
            <a:spLocks noChangeShapeType="1"/>
          </p:cNvSpPr>
          <p:nvPr/>
        </p:nvSpPr>
        <p:spPr bwMode="auto">
          <a:xfrm>
            <a:off x="48898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1" name="Line 137"/>
          <p:cNvSpPr>
            <a:spLocks noChangeShapeType="1"/>
          </p:cNvSpPr>
          <p:nvPr/>
        </p:nvSpPr>
        <p:spPr bwMode="auto">
          <a:xfrm>
            <a:off x="49184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2" name="Line 138"/>
          <p:cNvSpPr>
            <a:spLocks noChangeShapeType="1"/>
          </p:cNvSpPr>
          <p:nvPr/>
        </p:nvSpPr>
        <p:spPr bwMode="auto">
          <a:xfrm>
            <a:off x="49660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3" name="Line 139"/>
          <p:cNvSpPr>
            <a:spLocks noChangeShapeType="1"/>
          </p:cNvSpPr>
          <p:nvPr/>
        </p:nvSpPr>
        <p:spPr bwMode="auto">
          <a:xfrm>
            <a:off x="49899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4" name="Line 140"/>
          <p:cNvSpPr>
            <a:spLocks noChangeShapeType="1"/>
          </p:cNvSpPr>
          <p:nvPr/>
        </p:nvSpPr>
        <p:spPr bwMode="auto">
          <a:xfrm>
            <a:off x="501372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5" name="Line 141"/>
          <p:cNvSpPr>
            <a:spLocks noChangeShapeType="1"/>
          </p:cNvSpPr>
          <p:nvPr/>
        </p:nvSpPr>
        <p:spPr bwMode="auto">
          <a:xfrm>
            <a:off x="50422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6" name="Line 142"/>
          <p:cNvSpPr>
            <a:spLocks noChangeShapeType="1"/>
          </p:cNvSpPr>
          <p:nvPr/>
        </p:nvSpPr>
        <p:spPr bwMode="auto">
          <a:xfrm>
            <a:off x="508992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7" name="Line 143"/>
          <p:cNvSpPr>
            <a:spLocks noChangeShapeType="1"/>
          </p:cNvSpPr>
          <p:nvPr/>
        </p:nvSpPr>
        <p:spPr bwMode="auto">
          <a:xfrm>
            <a:off x="51113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8" name="Line 144"/>
          <p:cNvSpPr>
            <a:spLocks noChangeShapeType="1"/>
          </p:cNvSpPr>
          <p:nvPr/>
        </p:nvSpPr>
        <p:spPr bwMode="auto">
          <a:xfrm>
            <a:off x="51351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49" name="Line 145"/>
          <p:cNvSpPr>
            <a:spLocks noChangeShapeType="1"/>
          </p:cNvSpPr>
          <p:nvPr/>
        </p:nvSpPr>
        <p:spPr bwMode="auto">
          <a:xfrm>
            <a:off x="516612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0" name="Line 146"/>
          <p:cNvSpPr>
            <a:spLocks noChangeShapeType="1"/>
          </p:cNvSpPr>
          <p:nvPr/>
        </p:nvSpPr>
        <p:spPr bwMode="auto">
          <a:xfrm>
            <a:off x="52113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1" name="Line 147"/>
          <p:cNvSpPr>
            <a:spLocks noChangeShapeType="1"/>
          </p:cNvSpPr>
          <p:nvPr/>
        </p:nvSpPr>
        <p:spPr bwMode="auto">
          <a:xfrm>
            <a:off x="52351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2" name="Line 148"/>
          <p:cNvSpPr>
            <a:spLocks noChangeShapeType="1"/>
          </p:cNvSpPr>
          <p:nvPr/>
        </p:nvSpPr>
        <p:spPr bwMode="auto">
          <a:xfrm>
            <a:off x="52637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3" name="Line 149"/>
          <p:cNvSpPr>
            <a:spLocks noChangeShapeType="1"/>
          </p:cNvSpPr>
          <p:nvPr/>
        </p:nvSpPr>
        <p:spPr bwMode="auto">
          <a:xfrm>
            <a:off x="52875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4" name="Line 150"/>
          <p:cNvSpPr>
            <a:spLocks noChangeShapeType="1"/>
          </p:cNvSpPr>
          <p:nvPr/>
        </p:nvSpPr>
        <p:spPr bwMode="auto">
          <a:xfrm>
            <a:off x="53340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5" name="Line 151"/>
          <p:cNvSpPr>
            <a:spLocks noChangeShapeType="1"/>
          </p:cNvSpPr>
          <p:nvPr/>
        </p:nvSpPr>
        <p:spPr bwMode="auto">
          <a:xfrm>
            <a:off x="53578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6" name="Line 152"/>
          <p:cNvSpPr>
            <a:spLocks noChangeShapeType="1"/>
          </p:cNvSpPr>
          <p:nvPr/>
        </p:nvSpPr>
        <p:spPr bwMode="auto">
          <a:xfrm>
            <a:off x="53875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7" name="Line 153"/>
          <p:cNvSpPr>
            <a:spLocks noChangeShapeType="1"/>
          </p:cNvSpPr>
          <p:nvPr/>
        </p:nvSpPr>
        <p:spPr bwMode="auto">
          <a:xfrm>
            <a:off x="54102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8" name="Line 154"/>
          <p:cNvSpPr>
            <a:spLocks noChangeShapeType="1"/>
          </p:cNvSpPr>
          <p:nvPr/>
        </p:nvSpPr>
        <p:spPr bwMode="auto">
          <a:xfrm>
            <a:off x="54578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59" name="Line 155"/>
          <p:cNvSpPr>
            <a:spLocks noChangeShapeType="1"/>
          </p:cNvSpPr>
          <p:nvPr/>
        </p:nvSpPr>
        <p:spPr bwMode="auto">
          <a:xfrm>
            <a:off x="54864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0" name="Line 156"/>
          <p:cNvSpPr>
            <a:spLocks noChangeShapeType="1"/>
          </p:cNvSpPr>
          <p:nvPr/>
        </p:nvSpPr>
        <p:spPr bwMode="auto">
          <a:xfrm>
            <a:off x="55102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1" name="Line 157"/>
          <p:cNvSpPr>
            <a:spLocks noChangeShapeType="1"/>
          </p:cNvSpPr>
          <p:nvPr/>
        </p:nvSpPr>
        <p:spPr bwMode="auto">
          <a:xfrm>
            <a:off x="55340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2" name="Line 158"/>
          <p:cNvSpPr>
            <a:spLocks noChangeShapeType="1"/>
          </p:cNvSpPr>
          <p:nvPr/>
        </p:nvSpPr>
        <p:spPr bwMode="auto">
          <a:xfrm>
            <a:off x="55804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3" name="Line 159"/>
          <p:cNvSpPr>
            <a:spLocks noChangeShapeType="1"/>
          </p:cNvSpPr>
          <p:nvPr/>
        </p:nvSpPr>
        <p:spPr bwMode="auto">
          <a:xfrm>
            <a:off x="56102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4" name="Line 160"/>
          <p:cNvSpPr>
            <a:spLocks noChangeShapeType="1"/>
          </p:cNvSpPr>
          <p:nvPr/>
        </p:nvSpPr>
        <p:spPr bwMode="auto">
          <a:xfrm>
            <a:off x="563284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5" name="Line 161"/>
          <p:cNvSpPr>
            <a:spLocks noChangeShapeType="1"/>
          </p:cNvSpPr>
          <p:nvPr/>
        </p:nvSpPr>
        <p:spPr bwMode="auto">
          <a:xfrm>
            <a:off x="56566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6" name="Line 162"/>
          <p:cNvSpPr>
            <a:spLocks noChangeShapeType="1"/>
          </p:cNvSpPr>
          <p:nvPr/>
        </p:nvSpPr>
        <p:spPr bwMode="auto">
          <a:xfrm>
            <a:off x="57042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7" name="Line 163"/>
          <p:cNvSpPr>
            <a:spLocks noChangeShapeType="1"/>
          </p:cNvSpPr>
          <p:nvPr/>
        </p:nvSpPr>
        <p:spPr bwMode="auto">
          <a:xfrm>
            <a:off x="57328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8" name="Line 164"/>
          <p:cNvSpPr>
            <a:spLocks noChangeShapeType="1"/>
          </p:cNvSpPr>
          <p:nvPr/>
        </p:nvSpPr>
        <p:spPr bwMode="auto">
          <a:xfrm>
            <a:off x="57566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69" name="Line 165"/>
          <p:cNvSpPr>
            <a:spLocks noChangeShapeType="1"/>
          </p:cNvSpPr>
          <p:nvPr/>
        </p:nvSpPr>
        <p:spPr bwMode="auto">
          <a:xfrm>
            <a:off x="57804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0" name="Line 166"/>
          <p:cNvSpPr>
            <a:spLocks noChangeShapeType="1"/>
          </p:cNvSpPr>
          <p:nvPr/>
        </p:nvSpPr>
        <p:spPr bwMode="auto">
          <a:xfrm>
            <a:off x="58328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1" name="Line 167"/>
          <p:cNvSpPr>
            <a:spLocks noChangeShapeType="1"/>
          </p:cNvSpPr>
          <p:nvPr/>
        </p:nvSpPr>
        <p:spPr bwMode="auto">
          <a:xfrm>
            <a:off x="58566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2" name="Line 168"/>
          <p:cNvSpPr>
            <a:spLocks noChangeShapeType="1"/>
          </p:cNvSpPr>
          <p:nvPr/>
        </p:nvSpPr>
        <p:spPr bwMode="auto">
          <a:xfrm>
            <a:off x="58804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3" name="Line 169"/>
          <p:cNvSpPr>
            <a:spLocks noChangeShapeType="1"/>
          </p:cNvSpPr>
          <p:nvPr/>
        </p:nvSpPr>
        <p:spPr bwMode="auto">
          <a:xfrm>
            <a:off x="59043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4" name="Line 170"/>
          <p:cNvSpPr>
            <a:spLocks noChangeShapeType="1"/>
          </p:cNvSpPr>
          <p:nvPr/>
        </p:nvSpPr>
        <p:spPr bwMode="auto">
          <a:xfrm>
            <a:off x="59566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5" name="Line 171"/>
          <p:cNvSpPr>
            <a:spLocks noChangeShapeType="1"/>
          </p:cNvSpPr>
          <p:nvPr/>
        </p:nvSpPr>
        <p:spPr bwMode="auto">
          <a:xfrm>
            <a:off x="59805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6" name="Line 172"/>
          <p:cNvSpPr>
            <a:spLocks noChangeShapeType="1"/>
          </p:cNvSpPr>
          <p:nvPr/>
        </p:nvSpPr>
        <p:spPr bwMode="auto">
          <a:xfrm>
            <a:off x="600432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7" name="Line 173"/>
          <p:cNvSpPr>
            <a:spLocks noChangeShapeType="1"/>
          </p:cNvSpPr>
          <p:nvPr/>
        </p:nvSpPr>
        <p:spPr bwMode="auto">
          <a:xfrm>
            <a:off x="60257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8" name="Line 174"/>
          <p:cNvSpPr>
            <a:spLocks noChangeShapeType="1"/>
          </p:cNvSpPr>
          <p:nvPr/>
        </p:nvSpPr>
        <p:spPr bwMode="auto">
          <a:xfrm>
            <a:off x="608052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79" name="Line 175"/>
          <p:cNvSpPr>
            <a:spLocks noChangeShapeType="1"/>
          </p:cNvSpPr>
          <p:nvPr/>
        </p:nvSpPr>
        <p:spPr bwMode="auto">
          <a:xfrm>
            <a:off x="61019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0" name="Line 176"/>
          <p:cNvSpPr>
            <a:spLocks noChangeShapeType="1"/>
          </p:cNvSpPr>
          <p:nvPr/>
        </p:nvSpPr>
        <p:spPr bwMode="auto">
          <a:xfrm>
            <a:off x="61257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1" name="Line 177"/>
          <p:cNvSpPr>
            <a:spLocks noChangeShapeType="1"/>
          </p:cNvSpPr>
          <p:nvPr/>
        </p:nvSpPr>
        <p:spPr bwMode="auto">
          <a:xfrm>
            <a:off x="61495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2" name="Line 178"/>
          <p:cNvSpPr>
            <a:spLocks noChangeShapeType="1"/>
          </p:cNvSpPr>
          <p:nvPr/>
        </p:nvSpPr>
        <p:spPr bwMode="auto">
          <a:xfrm>
            <a:off x="62019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3" name="Line 179"/>
          <p:cNvSpPr>
            <a:spLocks noChangeShapeType="1"/>
          </p:cNvSpPr>
          <p:nvPr/>
        </p:nvSpPr>
        <p:spPr bwMode="auto">
          <a:xfrm>
            <a:off x="6225779"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4" name="Line 180"/>
          <p:cNvSpPr>
            <a:spLocks noChangeShapeType="1"/>
          </p:cNvSpPr>
          <p:nvPr/>
        </p:nvSpPr>
        <p:spPr bwMode="auto">
          <a:xfrm>
            <a:off x="62484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5" name="Line 181"/>
          <p:cNvSpPr>
            <a:spLocks noChangeShapeType="1"/>
          </p:cNvSpPr>
          <p:nvPr/>
        </p:nvSpPr>
        <p:spPr bwMode="auto">
          <a:xfrm>
            <a:off x="62722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6" name="Line 182"/>
          <p:cNvSpPr>
            <a:spLocks noChangeShapeType="1"/>
          </p:cNvSpPr>
          <p:nvPr/>
        </p:nvSpPr>
        <p:spPr bwMode="auto">
          <a:xfrm>
            <a:off x="63246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7" name="Line 183"/>
          <p:cNvSpPr>
            <a:spLocks noChangeShapeType="1"/>
          </p:cNvSpPr>
          <p:nvPr/>
        </p:nvSpPr>
        <p:spPr bwMode="auto">
          <a:xfrm>
            <a:off x="63484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8" name="Line 184"/>
          <p:cNvSpPr>
            <a:spLocks noChangeShapeType="1"/>
          </p:cNvSpPr>
          <p:nvPr/>
        </p:nvSpPr>
        <p:spPr bwMode="auto">
          <a:xfrm>
            <a:off x="63722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89" name="Line 185"/>
          <p:cNvSpPr>
            <a:spLocks noChangeShapeType="1"/>
          </p:cNvSpPr>
          <p:nvPr/>
        </p:nvSpPr>
        <p:spPr bwMode="auto">
          <a:xfrm>
            <a:off x="64008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0" name="Line 186"/>
          <p:cNvSpPr>
            <a:spLocks noChangeShapeType="1"/>
          </p:cNvSpPr>
          <p:nvPr/>
        </p:nvSpPr>
        <p:spPr bwMode="auto">
          <a:xfrm>
            <a:off x="64484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1" name="Line 187"/>
          <p:cNvSpPr>
            <a:spLocks noChangeShapeType="1"/>
          </p:cNvSpPr>
          <p:nvPr/>
        </p:nvSpPr>
        <p:spPr bwMode="auto">
          <a:xfrm>
            <a:off x="647104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2" name="Line 188"/>
          <p:cNvSpPr>
            <a:spLocks noChangeShapeType="1"/>
          </p:cNvSpPr>
          <p:nvPr/>
        </p:nvSpPr>
        <p:spPr bwMode="auto">
          <a:xfrm>
            <a:off x="64948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3" name="Line 189"/>
          <p:cNvSpPr>
            <a:spLocks noChangeShapeType="1"/>
          </p:cNvSpPr>
          <p:nvPr/>
        </p:nvSpPr>
        <p:spPr bwMode="auto">
          <a:xfrm>
            <a:off x="652462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4" name="Line 190"/>
          <p:cNvSpPr>
            <a:spLocks noChangeShapeType="1"/>
          </p:cNvSpPr>
          <p:nvPr/>
        </p:nvSpPr>
        <p:spPr bwMode="auto">
          <a:xfrm>
            <a:off x="65710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5" name="Line 191"/>
          <p:cNvSpPr>
            <a:spLocks noChangeShapeType="1"/>
          </p:cNvSpPr>
          <p:nvPr/>
        </p:nvSpPr>
        <p:spPr bwMode="auto">
          <a:xfrm>
            <a:off x="65948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6" name="Line 192"/>
          <p:cNvSpPr>
            <a:spLocks noChangeShapeType="1"/>
          </p:cNvSpPr>
          <p:nvPr/>
        </p:nvSpPr>
        <p:spPr bwMode="auto">
          <a:xfrm>
            <a:off x="662344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7" name="Line 193"/>
          <p:cNvSpPr>
            <a:spLocks noChangeShapeType="1"/>
          </p:cNvSpPr>
          <p:nvPr/>
        </p:nvSpPr>
        <p:spPr bwMode="auto">
          <a:xfrm>
            <a:off x="664726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8" name="Line 194"/>
          <p:cNvSpPr>
            <a:spLocks noChangeShapeType="1"/>
          </p:cNvSpPr>
          <p:nvPr/>
        </p:nvSpPr>
        <p:spPr bwMode="auto">
          <a:xfrm>
            <a:off x="66948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299" name="Line 195"/>
          <p:cNvSpPr>
            <a:spLocks noChangeShapeType="1"/>
          </p:cNvSpPr>
          <p:nvPr/>
        </p:nvSpPr>
        <p:spPr bwMode="auto">
          <a:xfrm>
            <a:off x="67186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0" name="Line 196"/>
          <p:cNvSpPr>
            <a:spLocks noChangeShapeType="1"/>
          </p:cNvSpPr>
          <p:nvPr/>
        </p:nvSpPr>
        <p:spPr bwMode="auto">
          <a:xfrm>
            <a:off x="6747272"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1" name="Line 197"/>
          <p:cNvSpPr>
            <a:spLocks noChangeShapeType="1"/>
          </p:cNvSpPr>
          <p:nvPr/>
        </p:nvSpPr>
        <p:spPr bwMode="auto">
          <a:xfrm>
            <a:off x="677108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2" name="Line 198"/>
          <p:cNvSpPr>
            <a:spLocks noChangeShapeType="1"/>
          </p:cNvSpPr>
          <p:nvPr/>
        </p:nvSpPr>
        <p:spPr bwMode="auto">
          <a:xfrm>
            <a:off x="68187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3" name="Line 199"/>
          <p:cNvSpPr>
            <a:spLocks noChangeShapeType="1"/>
          </p:cNvSpPr>
          <p:nvPr/>
        </p:nvSpPr>
        <p:spPr bwMode="auto">
          <a:xfrm>
            <a:off x="68401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4" name="Line 200"/>
          <p:cNvSpPr>
            <a:spLocks noChangeShapeType="1"/>
          </p:cNvSpPr>
          <p:nvPr/>
        </p:nvSpPr>
        <p:spPr bwMode="auto">
          <a:xfrm>
            <a:off x="687109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5" name="Line 201"/>
          <p:cNvSpPr>
            <a:spLocks noChangeShapeType="1"/>
          </p:cNvSpPr>
          <p:nvPr/>
        </p:nvSpPr>
        <p:spPr bwMode="auto">
          <a:xfrm>
            <a:off x="68949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6" name="Line 202"/>
          <p:cNvSpPr>
            <a:spLocks noChangeShapeType="1"/>
          </p:cNvSpPr>
          <p:nvPr/>
        </p:nvSpPr>
        <p:spPr bwMode="auto">
          <a:xfrm>
            <a:off x="69401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7" name="Line 203"/>
          <p:cNvSpPr>
            <a:spLocks noChangeShapeType="1"/>
          </p:cNvSpPr>
          <p:nvPr/>
        </p:nvSpPr>
        <p:spPr bwMode="auto">
          <a:xfrm>
            <a:off x="697111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8" name="Line 204"/>
          <p:cNvSpPr>
            <a:spLocks noChangeShapeType="1"/>
          </p:cNvSpPr>
          <p:nvPr/>
        </p:nvSpPr>
        <p:spPr bwMode="auto">
          <a:xfrm>
            <a:off x="6992541"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09" name="Line 205"/>
          <p:cNvSpPr>
            <a:spLocks noChangeShapeType="1"/>
          </p:cNvSpPr>
          <p:nvPr/>
        </p:nvSpPr>
        <p:spPr bwMode="auto">
          <a:xfrm>
            <a:off x="70163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0" name="Line 206"/>
          <p:cNvSpPr>
            <a:spLocks noChangeShapeType="1"/>
          </p:cNvSpPr>
          <p:nvPr/>
        </p:nvSpPr>
        <p:spPr bwMode="auto">
          <a:xfrm>
            <a:off x="706278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1" name="Line 207"/>
          <p:cNvSpPr>
            <a:spLocks noChangeShapeType="1"/>
          </p:cNvSpPr>
          <p:nvPr/>
        </p:nvSpPr>
        <p:spPr bwMode="auto">
          <a:xfrm>
            <a:off x="7092554"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2" name="Line 208"/>
          <p:cNvSpPr>
            <a:spLocks noChangeShapeType="1"/>
          </p:cNvSpPr>
          <p:nvPr/>
        </p:nvSpPr>
        <p:spPr bwMode="auto">
          <a:xfrm>
            <a:off x="71163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3" name="Line 209"/>
          <p:cNvSpPr>
            <a:spLocks noChangeShapeType="1"/>
          </p:cNvSpPr>
          <p:nvPr/>
        </p:nvSpPr>
        <p:spPr bwMode="auto">
          <a:xfrm>
            <a:off x="713898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4" name="Line 210"/>
          <p:cNvSpPr>
            <a:spLocks noChangeShapeType="1"/>
          </p:cNvSpPr>
          <p:nvPr/>
        </p:nvSpPr>
        <p:spPr bwMode="auto">
          <a:xfrm>
            <a:off x="7192566"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5" name="Line 211"/>
          <p:cNvSpPr>
            <a:spLocks noChangeShapeType="1"/>
          </p:cNvSpPr>
          <p:nvPr/>
        </p:nvSpPr>
        <p:spPr bwMode="auto">
          <a:xfrm>
            <a:off x="7215188"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6" name="Line 212"/>
          <p:cNvSpPr>
            <a:spLocks noChangeShapeType="1"/>
          </p:cNvSpPr>
          <p:nvPr/>
        </p:nvSpPr>
        <p:spPr bwMode="auto">
          <a:xfrm>
            <a:off x="72390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7" name="Line 213"/>
          <p:cNvSpPr>
            <a:spLocks noChangeShapeType="1"/>
          </p:cNvSpPr>
          <p:nvPr/>
        </p:nvSpPr>
        <p:spPr bwMode="auto">
          <a:xfrm>
            <a:off x="72628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8" name="Line 214"/>
          <p:cNvSpPr>
            <a:spLocks noChangeShapeType="1"/>
          </p:cNvSpPr>
          <p:nvPr/>
        </p:nvSpPr>
        <p:spPr bwMode="auto">
          <a:xfrm>
            <a:off x="7315200"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19" name="Line 215"/>
          <p:cNvSpPr>
            <a:spLocks noChangeShapeType="1"/>
          </p:cNvSpPr>
          <p:nvPr/>
        </p:nvSpPr>
        <p:spPr bwMode="auto">
          <a:xfrm>
            <a:off x="7339013"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0" name="Line 216"/>
          <p:cNvSpPr>
            <a:spLocks noChangeShapeType="1"/>
          </p:cNvSpPr>
          <p:nvPr/>
        </p:nvSpPr>
        <p:spPr bwMode="auto">
          <a:xfrm>
            <a:off x="7361635"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1" name="Line 217"/>
          <p:cNvSpPr>
            <a:spLocks noChangeShapeType="1"/>
          </p:cNvSpPr>
          <p:nvPr/>
        </p:nvSpPr>
        <p:spPr bwMode="auto">
          <a:xfrm>
            <a:off x="7385447" y="5611417"/>
            <a:ext cx="0" cy="1071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2" name="Line 218"/>
          <p:cNvSpPr>
            <a:spLocks noChangeShapeType="1"/>
          </p:cNvSpPr>
          <p:nvPr/>
        </p:nvSpPr>
        <p:spPr bwMode="auto">
          <a:xfrm>
            <a:off x="1976438"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3" name="Rectangle 219"/>
          <p:cNvSpPr>
            <a:spLocks noChangeArrowheads="1"/>
          </p:cNvSpPr>
          <p:nvPr/>
        </p:nvSpPr>
        <p:spPr bwMode="auto">
          <a:xfrm>
            <a:off x="1885950" y="5600700"/>
            <a:ext cx="19169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80</a:t>
            </a:r>
          </a:p>
        </p:txBody>
      </p:sp>
      <p:sp>
        <p:nvSpPr>
          <p:cNvPr id="47324" name="Line 220"/>
          <p:cNvSpPr>
            <a:spLocks noChangeShapeType="1"/>
          </p:cNvSpPr>
          <p:nvPr/>
        </p:nvSpPr>
        <p:spPr bwMode="auto">
          <a:xfrm>
            <a:off x="2468166"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5" name="Rectangle 221"/>
          <p:cNvSpPr>
            <a:spLocks noChangeArrowheads="1"/>
          </p:cNvSpPr>
          <p:nvPr/>
        </p:nvSpPr>
        <p:spPr bwMode="auto">
          <a:xfrm>
            <a:off x="2368155" y="5600700"/>
            <a:ext cx="21669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100</a:t>
            </a:r>
          </a:p>
        </p:txBody>
      </p:sp>
      <p:sp>
        <p:nvSpPr>
          <p:cNvPr id="47326" name="Line 222"/>
          <p:cNvSpPr>
            <a:spLocks noChangeShapeType="1"/>
          </p:cNvSpPr>
          <p:nvPr/>
        </p:nvSpPr>
        <p:spPr bwMode="auto">
          <a:xfrm>
            <a:off x="2961085"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7" name="Rectangle 223"/>
          <p:cNvSpPr>
            <a:spLocks noChangeArrowheads="1"/>
          </p:cNvSpPr>
          <p:nvPr/>
        </p:nvSpPr>
        <p:spPr bwMode="auto">
          <a:xfrm>
            <a:off x="2861073" y="5600700"/>
            <a:ext cx="215503"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120</a:t>
            </a:r>
          </a:p>
        </p:txBody>
      </p:sp>
      <p:sp>
        <p:nvSpPr>
          <p:cNvPr id="47328" name="Line 224"/>
          <p:cNvSpPr>
            <a:spLocks noChangeShapeType="1"/>
          </p:cNvSpPr>
          <p:nvPr/>
        </p:nvSpPr>
        <p:spPr bwMode="auto">
          <a:xfrm>
            <a:off x="3458766"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29" name="Rectangle 225"/>
          <p:cNvSpPr>
            <a:spLocks noChangeArrowheads="1"/>
          </p:cNvSpPr>
          <p:nvPr/>
        </p:nvSpPr>
        <p:spPr bwMode="auto">
          <a:xfrm>
            <a:off x="3358753" y="5600700"/>
            <a:ext cx="214313"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140</a:t>
            </a:r>
          </a:p>
        </p:txBody>
      </p:sp>
      <p:sp>
        <p:nvSpPr>
          <p:cNvPr id="47330" name="Line 226"/>
          <p:cNvSpPr>
            <a:spLocks noChangeShapeType="1"/>
          </p:cNvSpPr>
          <p:nvPr/>
        </p:nvSpPr>
        <p:spPr bwMode="auto">
          <a:xfrm>
            <a:off x="3951685"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31" name="Rectangle 227"/>
          <p:cNvSpPr>
            <a:spLocks noChangeArrowheads="1"/>
          </p:cNvSpPr>
          <p:nvPr/>
        </p:nvSpPr>
        <p:spPr bwMode="auto">
          <a:xfrm>
            <a:off x="3851673" y="5600700"/>
            <a:ext cx="215503"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160</a:t>
            </a:r>
          </a:p>
        </p:txBody>
      </p:sp>
      <p:sp>
        <p:nvSpPr>
          <p:cNvPr id="47332" name="Line 228"/>
          <p:cNvSpPr>
            <a:spLocks noChangeShapeType="1"/>
          </p:cNvSpPr>
          <p:nvPr/>
        </p:nvSpPr>
        <p:spPr bwMode="auto">
          <a:xfrm>
            <a:off x="4443413"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33" name="Rectangle 229"/>
          <p:cNvSpPr>
            <a:spLocks noChangeArrowheads="1"/>
          </p:cNvSpPr>
          <p:nvPr/>
        </p:nvSpPr>
        <p:spPr bwMode="auto">
          <a:xfrm>
            <a:off x="4343400" y="5600700"/>
            <a:ext cx="21550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180</a:t>
            </a:r>
          </a:p>
        </p:txBody>
      </p:sp>
      <p:sp>
        <p:nvSpPr>
          <p:cNvPr id="47334" name="Line 230"/>
          <p:cNvSpPr>
            <a:spLocks noChangeShapeType="1"/>
          </p:cNvSpPr>
          <p:nvPr/>
        </p:nvSpPr>
        <p:spPr bwMode="auto">
          <a:xfrm>
            <a:off x="4942285"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35" name="Rectangle 231"/>
          <p:cNvSpPr>
            <a:spLocks noChangeArrowheads="1"/>
          </p:cNvSpPr>
          <p:nvPr/>
        </p:nvSpPr>
        <p:spPr bwMode="auto">
          <a:xfrm>
            <a:off x="4842273" y="5600700"/>
            <a:ext cx="215503"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200</a:t>
            </a:r>
          </a:p>
        </p:txBody>
      </p:sp>
      <p:sp>
        <p:nvSpPr>
          <p:cNvPr id="47336" name="Line 232"/>
          <p:cNvSpPr>
            <a:spLocks noChangeShapeType="1"/>
          </p:cNvSpPr>
          <p:nvPr/>
        </p:nvSpPr>
        <p:spPr bwMode="auto">
          <a:xfrm>
            <a:off x="5434013"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37" name="Rectangle 233"/>
          <p:cNvSpPr>
            <a:spLocks noChangeArrowheads="1"/>
          </p:cNvSpPr>
          <p:nvPr/>
        </p:nvSpPr>
        <p:spPr bwMode="auto">
          <a:xfrm>
            <a:off x="5334000" y="5600700"/>
            <a:ext cx="21550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220</a:t>
            </a:r>
          </a:p>
        </p:txBody>
      </p:sp>
      <p:sp>
        <p:nvSpPr>
          <p:cNvPr id="47338" name="Line 234"/>
          <p:cNvSpPr>
            <a:spLocks noChangeShapeType="1"/>
          </p:cNvSpPr>
          <p:nvPr/>
        </p:nvSpPr>
        <p:spPr bwMode="auto">
          <a:xfrm>
            <a:off x="5928122"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39" name="Rectangle 235"/>
          <p:cNvSpPr>
            <a:spLocks noChangeArrowheads="1"/>
          </p:cNvSpPr>
          <p:nvPr/>
        </p:nvSpPr>
        <p:spPr bwMode="auto">
          <a:xfrm>
            <a:off x="5828110" y="5600700"/>
            <a:ext cx="214313"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240</a:t>
            </a:r>
          </a:p>
        </p:txBody>
      </p:sp>
      <p:sp>
        <p:nvSpPr>
          <p:cNvPr id="47340" name="Line 236"/>
          <p:cNvSpPr>
            <a:spLocks noChangeShapeType="1"/>
          </p:cNvSpPr>
          <p:nvPr/>
        </p:nvSpPr>
        <p:spPr bwMode="auto">
          <a:xfrm>
            <a:off x="6424613"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41" name="Rectangle 237"/>
          <p:cNvSpPr>
            <a:spLocks noChangeArrowheads="1"/>
          </p:cNvSpPr>
          <p:nvPr/>
        </p:nvSpPr>
        <p:spPr bwMode="auto">
          <a:xfrm>
            <a:off x="6324600" y="5600700"/>
            <a:ext cx="21550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260</a:t>
            </a:r>
          </a:p>
        </p:txBody>
      </p:sp>
      <p:sp>
        <p:nvSpPr>
          <p:cNvPr id="47342" name="Line 238"/>
          <p:cNvSpPr>
            <a:spLocks noChangeShapeType="1"/>
          </p:cNvSpPr>
          <p:nvPr/>
        </p:nvSpPr>
        <p:spPr bwMode="auto">
          <a:xfrm>
            <a:off x="6916341"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43" name="Rectangle 239"/>
          <p:cNvSpPr>
            <a:spLocks noChangeArrowheads="1"/>
          </p:cNvSpPr>
          <p:nvPr/>
        </p:nvSpPr>
        <p:spPr bwMode="auto">
          <a:xfrm>
            <a:off x="6816330" y="5600700"/>
            <a:ext cx="21669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280</a:t>
            </a:r>
          </a:p>
        </p:txBody>
      </p:sp>
      <p:sp>
        <p:nvSpPr>
          <p:cNvPr id="47344" name="Line 240"/>
          <p:cNvSpPr>
            <a:spLocks noChangeShapeType="1"/>
          </p:cNvSpPr>
          <p:nvPr/>
        </p:nvSpPr>
        <p:spPr bwMode="auto">
          <a:xfrm>
            <a:off x="7415213" y="5611417"/>
            <a:ext cx="0" cy="309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45" name="Rectangle 241"/>
          <p:cNvSpPr>
            <a:spLocks noChangeArrowheads="1"/>
          </p:cNvSpPr>
          <p:nvPr/>
        </p:nvSpPr>
        <p:spPr bwMode="auto">
          <a:xfrm>
            <a:off x="7315200" y="5600700"/>
            <a:ext cx="215504"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300</a:t>
            </a:r>
          </a:p>
        </p:txBody>
      </p:sp>
      <p:sp>
        <p:nvSpPr>
          <p:cNvPr id="47346" name="Rectangle 242"/>
          <p:cNvSpPr>
            <a:spLocks noChangeArrowheads="1"/>
          </p:cNvSpPr>
          <p:nvPr/>
        </p:nvSpPr>
        <p:spPr bwMode="auto">
          <a:xfrm>
            <a:off x="4429126" y="5667376"/>
            <a:ext cx="313135" cy="185149"/>
          </a:xfrm>
          <a:prstGeom prst="rect">
            <a:avLst/>
          </a:prstGeom>
          <a:noFill/>
          <a:ln w="9525">
            <a:noFill/>
            <a:miter lim="800000"/>
            <a:headEnd/>
            <a:tailEnd/>
          </a:ln>
        </p:spPr>
        <p:txBody>
          <a:bodyPr lIns="69056" tIns="34529" rIns="69056" bIns="34529">
            <a:spAutoFit/>
          </a:bodyPr>
          <a:lstStyle/>
          <a:p>
            <a:pPr algn="ctr" defTabSz="685800" eaLnBrk="0" hangingPunct="0"/>
            <a:r>
              <a:rPr lang="en-US" sz="750" i="1">
                <a:solidFill>
                  <a:srgbClr val="FFFFFF"/>
                </a:solidFill>
              </a:rPr>
              <a:t>m/z</a:t>
            </a:r>
          </a:p>
        </p:txBody>
      </p:sp>
      <p:sp>
        <p:nvSpPr>
          <p:cNvPr id="47347" name="Line 243"/>
          <p:cNvSpPr>
            <a:spLocks noChangeShapeType="1"/>
          </p:cNvSpPr>
          <p:nvPr/>
        </p:nvSpPr>
        <p:spPr bwMode="auto">
          <a:xfrm flipV="1">
            <a:off x="1853804" y="3764758"/>
            <a:ext cx="0" cy="19645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48" name="Line 244"/>
          <p:cNvSpPr>
            <a:spLocks noChangeShapeType="1"/>
          </p:cNvSpPr>
          <p:nvPr/>
        </p:nvSpPr>
        <p:spPr bwMode="auto">
          <a:xfrm flipH="1">
            <a:off x="1818085" y="55911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49" name="Line 245"/>
          <p:cNvSpPr>
            <a:spLocks noChangeShapeType="1"/>
          </p:cNvSpPr>
          <p:nvPr/>
        </p:nvSpPr>
        <p:spPr bwMode="auto">
          <a:xfrm flipH="1">
            <a:off x="1818085" y="55721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0" name="Line 246"/>
          <p:cNvSpPr>
            <a:spLocks noChangeShapeType="1"/>
          </p:cNvSpPr>
          <p:nvPr/>
        </p:nvSpPr>
        <p:spPr bwMode="auto">
          <a:xfrm flipH="1">
            <a:off x="1818085" y="55530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1" name="Line 247"/>
          <p:cNvSpPr>
            <a:spLocks noChangeShapeType="1"/>
          </p:cNvSpPr>
          <p:nvPr/>
        </p:nvSpPr>
        <p:spPr bwMode="auto">
          <a:xfrm flipH="1">
            <a:off x="1818085" y="55364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2" name="Line 248"/>
          <p:cNvSpPr>
            <a:spLocks noChangeShapeType="1"/>
          </p:cNvSpPr>
          <p:nvPr/>
        </p:nvSpPr>
        <p:spPr bwMode="auto">
          <a:xfrm flipH="1">
            <a:off x="1818085" y="54983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3" name="Line 249"/>
          <p:cNvSpPr>
            <a:spLocks noChangeShapeType="1"/>
          </p:cNvSpPr>
          <p:nvPr/>
        </p:nvSpPr>
        <p:spPr bwMode="auto">
          <a:xfrm flipH="1">
            <a:off x="1818085" y="547925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4" name="Line 250"/>
          <p:cNvSpPr>
            <a:spLocks noChangeShapeType="1"/>
          </p:cNvSpPr>
          <p:nvPr/>
        </p:nvSpPr>
        <p:spPr bwMode="auto">
          <a:xfrm flipH="1">
            <a:off x="1818085" y="546258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5" name="Line 251"/>
          <p:cNvSpPr>
            <a:spLocks noChangeShapeType="1"/>
          </p:cNvSpPr>
          <p:nvPr/>
        </p:nvSpPr>
        <p:spPr bwMode="auto">
          <a:xfrm flipH="1">
            <a:off x="1818085" y="54435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6" name="Line 252"/>
          <p:cNvSpPr>
            <a:spLocks noChangeShapeType="1"/>
          </p:cNvSpPr>
          <p:nvPr/>
        </p:nvSpPr>
        <p:spPr bwMode="auto">
          <a:xfrm flipH="1">
            <a:off x="1818085" y="540781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7" name="Line 253"/>
          <p:cNvSpPr>
            <a:spLocks noChangeShapeType="1"/>
          </p:cNvSpPr>
          <p:nvPr/>
        </p:nvSpPr>
        <p:spPr bwMode="auto">
          <a:xfrm flipH="1">
            <a:off x="1818085" y="538876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8" name="Line 254"/>
          <p:cNvSpPr>
            <a:spLocks noChangeShapeType="1"/>
          </p:cNvSpPr>
          <p:nvPr/>
        </p:nvSpPr>
        <p:spPr bwMode="auto">
          <a:xfrm flipH="1">
            <a:off x="1818085" y="536971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59" name="Line 255"/>
          <p:cNvSpPr>
            <a:spLocks noChangeShapeType="1"/>
          </p:cNvSpPr>
          <p:nvPr/>
        </p:nvSpPr>
        <p:spPr bwMode="auto">
          <a:xfrm flipH="1">
            <a:off x="1818085" y="53494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0" name="Line 256"/>
          <p:cNvSpPr>
            <a:spLocks noChangeShapeType="1"/>
          </p:cNvSpPr>
          <p:nvPr/>
        </p:nvSpPr>
        <p:spPr bwMode="auto">
          <a:xfrm flipH="1">
            <a:off x="1818085" y="531495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1" name="Line 257"/>
          <p:cNvSpPr>
            <a:spLocks noChangeShapeType="1"/>
          </p:cNvSpPr>
          <p:nvPr/>
        </p:nvSpPr>
        <p:spPr bwMode="auto">
          <a:xfrm flipH="1">
            <a:off x="1818085" y="52947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2" name="Line 258"/>
          <p:cNvSpPr>
            <a:spLocks noChangeShapeType="1"/>
          </p:cNvSpPr>
          <p:nvPr/>
        </p:nvSpPr>
        <p:spPr bwMode="auto">
          <a:xfrm flipH="1">
            <a:off x="1818085" y="52792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3" name="Line 259"/>
          <p:cNvSpPr>
            <a:spLocks noChangeShapeType="1"/>
          </p:cNvSpPr>
          <p:nvPr/>
        </p:nvSpPr>
        <p:spPr bwMode="auto">
          <a:xfrm flipH="1">
            <a:off x="1818085" y="526018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4" name="Line 260"/>
          <p:cNvSpPr>
            <a:spLocks noChangeShapeType="1"/>
          </p:cNvSpPr>
          <p:nvPr/>
        </p:nvSpPr>
        <p:spPr bwMode="auto">
          <a:xfrm flipH="1">
            <a:off x="1818085" y="522089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5" name="Line 261"/>
          <p:cNvSpPr>
            <a:spLocks noChangeShapeType="1"/>
          </p:cNvSpPr>
          <p:nvPr/>
        </p:nvSpPr>
        <p:spPr bwMode="auto">
          <a:xfrm flipH="1">
            <a:off x="1818085" y="520541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6" name="Line 262"/>
          <p:cNvSpPr>
            <a:spLocks noChangeShapeType="1"/>
          </p:cNvSpPr>
          <p:nvPr/>
        </p:nvSpPr>
        <p:spPr bwMode="auto">
          <a:xfrm flipH="1">
            <a:off x="1818085" y="51851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7" name="Line 263"/>
          <p:cNvSpPr>
            <a:spLocks noChangeShapeType="1"/>
          </p:cNvSpPr>
          <p:nvPr/>
        </p:nvSpPr>
        <p:spPr bwMode="auto">
          <a:xfrm flipH="1">
            <a:off x="1818085" y="516612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8" name="Line 264"/>
          <p:cNvSpPr>
            <a:spLocks noChangeShapeType="1"/>
          </p:cNvSpPr>
          <p:nvPr/>
        </p:nvSpPr>
        <p:spPr bwMode="auto">
          <a:xfrm flipH="1">
            <a:off x="1818085" y="51304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69" name="Line 265"/>
          <p:cNvSpPr>
            <a:spLocks noChangeShapeType="1"/>
          </p:cNvSpPr>
          <p:nvPr/>
        </p:nvSpPr>
        <p:spPr bwMode="auto">
          <a:xfrm flipH="1">
            <a:off x="1818085" y="511135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0" name="Line 266"/>
          <p:cNvSpPr>
            <a:spLocks noChangeShapeType="1"/>
          </p:cNvSpPr>
          <p:nvPr/>
        </p:nvSpPr>
        <p:spPr bwMode="auto">
          <a:xfrm flipH="1">
            <a:off x="1818085" y="50923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1" name="Line 267"/>
          <p:cNvSpPr>
            <a:spLocks noChangeShapeType="1"/>
          </p:cNvSpPr>
          <p:nvPr/>
        </p:nvSpPr>
        <p:spPr bwMode="auto">
          <a:xfrm flipH="1">
            <a:off x="1818085" y="50756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2" name="Line 268"/>
          <p:cNvSpPr>
            <a:spLocks noChangeShapeType="1"/>
          </p:cNvSpPr>
          <p:nvPr/>
        </p:nvSpPr>
        <p:spPr bwMode="auto">
          <a:xfrm flipH="1">
            <a:off x="1818085" y="50375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3" name="Line 269"/>
          <p:cNvSpPr>
            <a:spLocks noChangeShapeType="1"/>
          </p:cNvSpPr>
          <p:nvPr/>
        </p:nvSpPr>
        <p:spPr bwMode="auto">
          <a:xfrm flipH="1">
            <a:off x="1818085" y="501848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4" name="Line 270"/>
          <p:cNvSpPr>
            <a:spLocks noChangeShapeType="1"/>
          </p:cNvSpPr>
          <p:nvPr/>
        </p:nvSpPr>
        <p:spPr bwMode="auto">
          <a:xfrm flipH="1">
            <a:off x="1818085" y="500181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5" name="Line 271"/>
          <p:cNvSpPr>
            <a:spLocks noChangeShapeType="1"/>
          </p:cNvSpPr>
          <p:nvPr/>
        </p:nvSpPr>
        <p:spPr bwMode="auto">
          <a:xfrm flipH="1">
            <a:off x="1818085" y="498276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6" name="Line 272"/>
          <p:cNvSpPr>
            <a:spLocks noChangeShapeType="1"/>
          </p:cNvSpPr>
          <p:nvPr/>
        </p:nvSpPr>
        <p:spPr bwMode="auto">
          <a:xfrm flipH="1">
            <a:off x="1818085" y="49470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7" name="Line 273"/>
          <p:cNvSpPr>
            <a:spLocks noChangeShapeType="1"/>
          </p:cNvSpPr>
          <p:nvPr/>
        </p:nvSpPr>
        <p:spPr bwMode="auto">
          <a:xfrm flipH="1">
            <a:off x="1818085" y="492799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8" name="Line 274"/>
          <p:cNvSpPr>
            <a:spLocks noChangeShapeType="1"/>
          </p:cNvSpPr>
          <p:nvPr/>
        </p:nvSpPr>
        <p:spPr bwMode="auto">
          <a:xfrm flipH="1">
            <a:off x="1818085" y="49089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79" name="Line 275"/>
          <p:cNvSpPr>
            <a:spLocks noChangeShapeType="1"/>
          </p:cNvSpPr>
          <p:nvPr/>
        </p:nvSpPr>
        <p:spPr bwMode="auto">
          <a:xfrm flipH="1">
            <a:off x="1818085" y="48887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0" name="Line 276"/>
          <p:cNvSpPr>
            <a:spLocks noChangeShapeType="1"/>
          </p:cNvSpPr>
          <p:nvPr/>
        </p:nvSpPr>
        <p:spPr bwMode="auto">
          <a:xfrm flipH="1">
            <a:off x="1818085" y="48541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1" name="Line 277"/>
          <p:cNvSpPr>
            <a:spLocks noChangeShapeType="1"/>
          </p:cNvSpPr>
          <p:nvPr/>
        </p:nvSpPr>
        <p:spPr bwMode="auto">
          <a:xfrm flipH="1">
            <a:off x="1818085" y="48339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2" name="Line 278"/>
          <p:cNvSpPr>
            <a:spLocks noChangeShapeType="1"/>
          </p:cNvSpPr>
          <p:nvPr/>
        </p:nvSpPr>
        <p:spPr bwMode="auto">
          <a:xfrm flipH="1">
            <a:off x="1818085" y="481846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3" name="Line 279"/>
          <p:cNvSpPr>
            <a:spLocks noChangeShapeType="1"/>
          </p:cNvSpPr>
          <p:nvPr/>
        </p:nvSpPr>
        <p:spPr bwMode="auto">
          <a:xfrm flipH="1">
            <a:off x="1818085" y="47994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4" name="Line 280"/>
          <p:cNvSpPr>
            <a:spLocks noChangeShapeType="1"/>
          </p:cNvSpPr>
          <p:nvPr/>
        </p:nvSpPr>
        <p:spPr bwMode="auto">
          <a:xfrm flipH="1">
            <a:off x="1818085" y="476011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5" name="Line 281"/>
          <p:cNvSpPr>
            <a:spLocks noChangeShapeType="1"/>
          </p:cNvSpPr>
          <p:nvPr/>
        </p:nvSpPr>
        <p:spPr bwMode="auto">
          <a:xfrm flipH="1">
            <a:off x="1818085" y="474464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6" name="Line 282"/>
          <p:cNvSpPr>
            <a:spLocks noChangeShapeType="1"/>
          </p:cNvSpPr>
          <p:nvPr/>
        </p:nvSpPr>
        <p:spPr bwMode="auto">
          <a:xfrm flipH="1">
            <a:off x="1818085" y="472440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7" name="Line 283"/>
          <p:cNvSpPr>
            <a:spLocks noChangeShapeType="1"/>
          </p:cNvSpPr>
          <p:nvPr/>
        </p:nvSpPr>
        <p:spPr bwMode="auto">
          <a:xfrm flipH="1">
            <a:off x="1818085" y="470535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8" name="Line 284"/>
          <p:cNvSpPr>
            <a:spLocks noChangeShapeType="1"/>
          </p:cNvSpPr>
          <p:nvPr/>
        </p:nvSpPr>
        <p:spPr bwMode="auto">
          <a:xfrm flipH="1">
            <a:off x="1818085" y="46696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89" name="Line 285"/>
          <p:cNvSpPr>
            <a:spLocks noChangeShapeType="1"/>
          </p:cNvSpPr>
          <p:nvPr/>
        </p:nvSpPr>
        <p:spPr bwMode="auto">
          <a:xfrm flipH="1">
            <a:off x="1818085" y="465058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0" name="Line 286"/>
          <p:cNvSpPr>
            <a:spLocks noChangeShapeType="1"/>
          </p:cNvSpPr>
          <p:nvPr/>
        </p:nvSpPr>
        <p:spPr bwMode="auto">
          <a:xfrm flipH="1">
            <a:off x="1818085" y="46315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1" name="Line 287"/>
          <p:cNvSpPr>
            <a:spLocks noChangeShapeType="1"/>
          </p:cNvSpPr>
          <p:nvPr/>
        </p:nvSpPr>
        <p:spPr bwMode="auto">
          <a:xfrm flipH="1">
            <a:off x="1818085" y="461486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2" name="Line 288"/>
          <p:cNvSpPr>
            <a:spLocks noChangeShapeType="1"/>
          </p:cNvSpPr>
          <p:nvPr/>
        </p:nvSpPr>
        <p:spPr bwMode="auto">
          <a:xfrm flipH="1">
            <a:off x="1818085" y="457676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3" name="Line 289"/>
          <p:cNvSpPr>
            <a:spLocks noChangeShapeType="1"/>
          </p:cNvSpPr>
          <p:nvPr/>
        </p:nvSpPr>
        <p:spPr bwMode="auto">
          <a:xfrm flipH="1">
            <a:off x="1818085" y="455771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4" name="Line 290"/>
          <p:cNvSpPr>
            <a:spLocks noChangeShapeType="1"/>
          </p:cNvSpPr>
          <p:nvPr/>
        </p:nvSpPr>
        <p:spPr bwMode="auto">
          <a:xfrm flipH="1">
            <a:off x="1818085" y="454104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5" name="Line 291"/>
          <p:cNvSpPr>
            <a:spLocks noChangeShapeType="1"/>
          </p:cNvSpPr>
          <p:nvPr/>
        </p:nvSpPr>
        <p:spPr bwMode="auto">
          <a:xfrm flipH="1">
            <a:off x="1818085" y="452199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6" name="Line 292"/>
          <p:cNvSpPr>
            <a:spLocks noChangeShapeType="1"/>
          </p:cNvSpPr>
          <p:nvPr/>
        </p:nvSpPr>
        <p:spPr bwMode="auto">
          <a:xfrm flipH="1">
            <a:off x="1818085" y="44862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7" name="Line 293"/>
          <p:cNvSpPr>
            <a:spLocks noChangeShapeType="1"/>
          </p:cNvSpPr>
          <p:nvPr/>
        </p:nvSpPr>
        <p:spPr bwMode="auto">
          <a:xfrm flipH="1">
            <a:off x="1818085" y="44672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8" name="Line 294"/>
          <p:cNvSpPr>
            <a:spLocks noChangeShapeType="1"/>
          </p:cNvSpPr>
          <p:nvPr/>
        </p:nvSpPr>
        <p:spPr bwMode="auto">
          <a:xfrm flipH="1">
            <a:off x="1818085" y="44481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399" name="Line 295"/>
          <p:cNvSpPr>
            <a:spLocks noChangeShapeType="1"/>
          </p:cNvSpPr>
          <p:nvPr/>
        </p:nvSpPr>
        <p:spPr bwMode="auto">
          <a:xfrm flipH="1">
            <a:off x="1818085" y="44291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0" name="Line 296"/>
          <p:cNvSpPr>
            <a:spLocks noChangeShapeType="1"/>
          </p:cNvSpPr>
          <p:nvPr/>
        </p:nvSpPr>
        <p:spPr bwMode="auto">
          <a:xfrm flipH="1">
            <a:off x="1818085" y="43934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1" name="Line 297"/>
          <p:cNvSpPr>
            <a:spLocks noChangeShapeType="1"/>
          </p:cNvSpPr>
          <p:nvPr/>
        </p:nvSpPr>
        <p:spPr bwMode="auto">
          <a:xfrm flipH="1">
            <a:off x="1818085" y="437316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2" name="Line 298"/>
          <p:cNvSpPr>
            <a:spLocks noChangeShapeType="1"/>
          </p:cNvSpPr>
          <p:nvPr/>
        </p:nvSpPr>
        <p:spPr bwMode="auto">
          <a:xfrm flipH="1">
            <a:off x="1818085" y="435768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3" name="Line 299"/>
          <p:cNvSpPr>
            <a:spLocks noChangeShapeType="1"/>
          </p:cNvSpPr>
          <p:nvPr/>
        </p:nvSpPr>
        <p:spPr bwMode="auto">
          <a:xfrm flipH="1">
            <a:off x="1818085" y="43386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4" name="Line 300"/>
          <p:cNvSpPr>
            <a:spLocks noChangeShapeType="1"/>
          </p:cNvSpPr>
          <p:nvPr/>
        </p:nvSpPr>
        <p:spPr bwMode="auto">
          <a:xfrm flipH="1">
            <a:off x="1818085" y="42993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5" name="Line 301"/>
          <p:cNvSpPr>
            <a:spLocks noChangeShapeType="1"/>
          </p:cNvSpPr>
          <p:nvPr/>
        </p:nvSpPr>
        <p:spPr bwMode="auto">
          <a:xfrm flipH="1">
            <a:off x="1818085" y="428386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6" name="Line 302"/>
          <p:cNvSpPr>
            <a:spLocks noChangeShapeType="1"/>
          </p:cNvSpPr>
          <p:nvPr/>
        </p:nvSpPr>
        <p:spPr bwMode="auto">
          <a:xfrm flipH="1">
            <a:off x="1818085" y="426362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7" name="Line 303"/>
          <p:cNvSpPr>
            <a:spLocks noChangeShapeType="1"/>
          </p:cNvSpPr>
          <p:nvPr/>
        </p:nvSpPr>
        <p:spPr bwMode="auto">
          <a:xfrm flipH="1">
            <a:off x="1818085" y="42445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8" name="Line 304"/>
          <p:cNvSpPr>
            <a:spLocks noChangeShapeType="1"/>
          </p:cNvSpPr>
          <p:nvPr/>
        </p:nvSpPr>
        <p:spPr bwMode="auto">
          <a:xfrm flipH="1">
            <a:off x="1818085" y="420886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09" name="Line 305"/>
          <p:cNvSpPr>
            <a:spLocks noChangeShapeType="1"/>
          </p:cNvSpPr>
          <p:nvPr/>
        </p:nvSpPr>
        <p:spPr bwMode="auto">
          <a:xfrm flipH="1">
            <a:off x="1818085" y="41898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0" name="Line 306"/>
          <p:cNvSpPr>
            <a:spLocks noChangeShapeType="1"/>
          </p:cNvSpPr>
          <p:nvPr/>
        </p:nvSpPr>
        <p:spPr bwMode="auto">
          <a:xfrm flipH="1">
            <a:off x="1818085" y="417076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1" name="Line 307"/>
          <p:cNvSpPr>
            <a:spLocks noChangeShapeType="1"/>
          </p:cNvSpPr>
          <p:nvPr/>
        </p:nvSpPr>
        <p:spPr bwMode="auto">
          <a:xfrm flipH="1">
            <a:off x="1818085" y="415409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2" name="Line 308"/>
          <p:cNvSpPr>
            <a:spLocks noChangeShapeType="1"/>
          </p:cNvSpPr>
          <p:nvPr/>
        </p:nvSpPr>
        <p:spPr bwMode="auto">
          <a:xfrm flipH="1">
            <a:off x="1818085" y="411599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3" name="Line 309"/>
          <p:cNvSpPr>
            <a:spLocks noChangeShapeType="1"/>
          </p:cNvSpPr>
          <p:nvPr/>
        </p:nvSpPr>
        <p:spPr bwMode="auto">
          <a:xfrm flipH="1">
            <a:off x="1818085" y="409694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4" name="Line 310"/>
          <p:cNvSpPr>
            <a:spLocks noChangeShapeType="1"/>
          </p:cNvSpPr>
          <p:nvPr/>
        </p:nvSpPr>
        <p:spPr bwMode="auto">
          <a:xfrm flipH="1">
            <a:off x="1818085" y="40802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5" name="Line 311"/>
          <p:cNvSpPr>
            <a:spLocks noChangeShapeType="1"/>
          </p:cNvSpPr>
          <p:nvPr/>
        </p:nvSpPr>
        <p:spPr bwMode="auto">
          <a:xfrm flipH="1">
            <a:off x="1818085" y="406122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6" name="Line 312"/>
          <p:cNvSpPr>
            <a:spLocks noChangeShapeType="1"/>
          </p:cNvSpPr>
          <p:nvPr/>
        </p:nvSpPr>
        <p:spPr bwMode="auto">
          <a:xfrm flipH="1">
            <a:off x="1818085" y="40255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7" name="Line 313"/>
          <p:cNvSpPr>
            <a:spLocks noChangeShapeType="1"/>
          </p:cNvSpPr>
          <p:nvPr/>
        </p:nvSpPr>
        <p:spPr bwMode="auto">
          <a:xfrm flipH="1">
            <a:off x="1818085" y="400645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8" name="Line 314"/>
          <p:cNvSpPr>
            <a:spLocks noChangeShapeType="1"/>
          </p:cNvSpPr>
          <p:nvPr/>
        </p:nvSpPr>
        <p:spPr bwMode="auto">
          <a:xfrm flipH="1">
            <a:off x="1818085" y="39874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19" name="Line 315"/>
          <p:cNvSpPr>
            <a:spLocks noChangeShapeType="1"/>
          </p:cNvSpPr>
          <p:nvPr/>
        </p:nvSpPr>
        <p:spPr bwMode="auto">
          <a:xfrm flipH="1">
            <a:off x="1818085" y="396835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0" name="Line 316"/>
          <p:cNvSpPr>
            <a:spLocks noChangeShapeType="1"/>
          </p:cNvSpPr>
          <p:nvPr/>
        </p:nvSpPr>
        <p:spPr bwMode="auto">
          <a:xfrm flipH="1">
            <a:off x="1818085" y="39326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1" name="Line 317"/>
          <p:cNvSpPr>
            <a:spLocks noChangeShapeType="1"/>
          </p:cNvSpPr>
          <p:nvPr/>
        </p:nvSpPr>
        <p:spPr bwMode="auto">
          <a:xfrm flipH="1">
            <a:off x="1818085" y="391358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2" name="Line 318"/>
          <p:cNvSpPr>
            <a:spLocks noChangeShapeType="1"/>
          </p:cNvSpPr>
          <p:nvPr/>
        </p:nvSpPr>
        <p:spPr bwMode="auto">
          <a:xfrm flipH="1">
            <a:off x="1818085" y="389691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3" name="Line 319"/>
          <p:cNvSpPr>
            <a:spLocks noChangeShapeType="1"/>
          </p:cNvSpPr>
          <p:nvPr/>
        </p:nvSpPr>
        <p:spPr bwMode="auto">
          <a:xfrm flipH="1">
            <a:off x="1818085" y="387786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4" name="Line 320"/>
          <p:cNvSpPr>
            <a:spLocks noChangeShapeType="1"/>
          </p:cNvSpPr>
          <p:nvPr/>
        </p:nvSpPr>
        <p:spPr bwMode="auto">
          <a:xfrm flipH="1">
            <a:off x="1818085" y="38385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5" name="Line 321"/>
          <p:cNvSpPr>
            <a:spLocks noChangeShapeType="1"/>
          </p:cNvSpPr>
          <p:nvPr/>
        </p:nvSpPr>
        <p:spPr bwMode="auto">
          <a:xfrm flipH="1">
            <a:off x="1818085" y="382309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6" name="Line 322"/>
          <p:cNvSpPr>
            <a:spLocks noChangeShapeType="1"/>
          </p:cNvSpPr>
          <p:nvPr/>
        </p:nvSpPr>
        <p:spPr bwMode="auto">
          <a:xfrm flipH="1">
            <a:off x="1818085" y="380285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7" name="Line 323"/>
          <p:cNvSpPr>
            <a:spLocks noChangeShapeType="1"/>
          </p:cNvSpPr>
          <p:nvPr/>
        </p:nvSpPr>
        <p:spPr bwMode="auto">
          <a:xfrm flipH="1">
            <a:off x="1818085" y="37838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8" name="Line 324"/>
          <p:cNvSpPr>
            <a:spLocks noChangeShapeType="1"/>
          </p:cNvSpPr>
          <p:nvPr/>
        </p:nvSpPr>
        <p:spPr bwMode="auto">
          <a:xfrm flipH="1">
            <a:off x="1801416" y="5607844"/>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29" name="Rectangle 325"/>
          <p:cNvSpPr>
            <a:spLocks noChangeArrowheads="1"/>
          </p:cNvSpPr>
          <p:nvPr/>
        </p:nvSpPr>
        <p:spPr bwMode="auto">
          <a:xfrm>
            <a:off x="1703786" y="5555456"/>
            <a:ext cx="183356"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0</a:t>
            </a:r>
          </a:p>
        </p:txBody>
      </p:sp>
      <p:sp>
        <p:nvSpPr>
          <p:cNvPr id="47430" name="Line 326"/>
          <p:cNvSpPr>
            <a:spLocks noChangeShapeType="1"/>
          </p:cNvSpPr>
          <p:nvPr/>
        </p:nvSpPr>
        <p:spPr bwMode="auto">
          <a:xfrm flipH="1">
            <a:off x="1801416" y="5517356"/>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31" name="Rectangle 327"/>
          <p:cNvSpPr>
            <a:spLocks noChangeArrowheads="1"/>
          </p:cNvSpPr>
          <p:nvPr/>
        </p:nvSpPr>
        <p:spPr bwMode="auto">
          <a:xfrm>
            <a:off x="1703786" y="5464969"/>
            <a:ext cx="183356"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5</a:t>
            </a:r>
          </a:p>
        </p:txBody>
      </p:sp>
      <p:sp>
        <p:nvSpPr>
          <p:cNvPr id="47432" name="Line 328"/>
          <p:cNvSpPr>
            <a:spLocks noChangeShapeType="1"/>
          </p:cNvSpPr>
          <p:nvPr/>
        </p:nvSpPr>
        <p:spPr bwMode="auto">
          <a:xfrm flipH="1">
            <a:off x="1801416" y="5424488"/>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33" name="Rectangle 329"/>
          <p:cNvSpPr>
            <a:spLocks noChangeArrowheads="1"/>
          </p:cNvSpPr>
          <p:nvPr/>
        </p:nvSpPr>
        <p:spPr bwMode="auto">
          <a:xfrm>
            <a:off x="1689499" y="5370910"/>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10</a:t>
            </a:r>
          </a:p>
        </p:txBody>
      </p:sp>
      <p:sp>
        <p:nvSpPr>
          <p:cNvPr id="47434" name="Line 330"/>
          <p:cNvSpPr>
            <a:spLocks noChangeShapeType="1"/>
          </p:cNvSpPr>
          <p:nvPr/>
        </p:nvSpPr>
        <p:spPr bwMode="auto">
          <a:xfrm flipH="1">
            <a:off x="1801416" y="5334000"/>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35" name="Rectangle 331"/>
          <p:cNvSpPr>
            <a:spLocks noChangeArrowheads="1"/>
          </p:cNvSpPr>
          <p:nvPr/>
        </p:nvSpPr>
        <p:spPr bwMode="auto">
          <a:xfrm>
            <a:off x="1689499" y="5280423"/>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15</a:t>
            </a:r>
          </a:p>
        </p:txBody>
      </p:sp>
      <p:sp>
        <p:nvSpPr>
          <p:cNvPr id="47436" name="Line 332"/>
          <p:cNvSpPr>
            <a:spLocks noChangeShapeType="1"/>
          </p:cNvSpPr>
          <p:nvPr/>
        </p:nvSpPr>
        <p:spPr bwMode="auto">
          <a:xfrm flipH="1">
            <a:off x="1801416" y="5239941"/>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37" name="Rectangle 333"/>
          <p:cNvSpPr>
            <a:spLocks noChangeArrowheads="1"/>
          </p:cNvSpPr>
          <p:nvPr/>
        </p:nvSpPr>
        <p:spPr bwMode="auto">
          <a:xfrm>
            <a:off x="1689499" y="5187554"/>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20</a:t>
            </a:r>
          </a:p>
        </p:txBody>
      </p:sp>
      <p:sp>
        <p:nvSpPr>
          <p:cNvPr id="47438" name="Line 334"/>
          <p:cNvSpPr>
            <a:spLocks noChangeShapeType="1"/>
          </p:cNvSpPr>
          <p:nvPr/>
        </p:nvSpPr>
        <p:spPr bwMode="auto">
          <a:xfrm flipH="1">
            <a:off x="1801416" y="5147072"/>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39" name="Rectangle 335"/>
          <p:cNvSpPr>
            <a:spLocks noChangeArrowheads="1"/>
          </p:cNvSpPr>
          <p:nvPr/>
        </p:nvSpPr>
        <p:spPr bwMode="auto">
          <a:xfrm>
            <a:off x="1689499" y="5094685"/>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25</a:t>
            </a:r>
          </a:p>
        </p:txBody>
      </p:sp>
      <p:sp>
        <p:nvSpPr>
          <p:cNvPr id="47440" name="Line 336"/>
          <p:cNvSpPr>
            <a:spLocks noChangeShapeType="1"/>
          </p:cNvSpPr>
          <p:nvPr/>
        </p:nvSpPr>
        <p:spPr bwMode="auto">
          <a:xfrm flipH="1">
            <a:off x="1801416" y="5056585"/>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41" name="Rectangle 337"/>
          <p:cNvSpPr>
            <a:spLocks noChangeArrowheads="1"/>
          </p:cNvSpPr>
          <p:nvPr/>
        </p:nvSpPr>
        <p:spPr bwMode="auto">
          <a:xfrm>
            <a:off x="1689499" y="5004198"/>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30</a:t>
            </a:r>
          </a:p>
        </p:txBody>
      </p:sp>
      <p:sp>
        <p:nvSpPr>
          <p:cNvPr id="47442" name="Line 338"/>
          <p:cNvSpPr>
            <a:spLocks noChangeShapeType="1"/>
          </p:cNvSpPr>
          <p:nvPr/>
        </p:nvSpPr>
        <p:spPr bwMode="auto">
          <a:xfrm flipH="1">
            <a:off x="1801416" y="4963716"/>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43" name="Rectangle 339"/>
          <p:cNvSpPr>
            <a:spLocks noChangeArrowheads="1"/>
          </p:cNvSpPr>
          <p:nvPr/>
        </p:nvSpPr>
        <p:spPr bwMode="auto">
          <a:xfrm>
            <a:off x="1689499" y="4910137"/>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35</a:t>
            </a:r>
          </a:p>
        </p:txBody>
      </p:sp>
      <p:sp>
        <p:nvSpPr>
          <p:cNvPr id="47444" name="Line 340"/>
          <p:cNvSpPr>
            <a:spLocks noChangeShapeType="1"/>
          </p:cNvSpPr>
          <p:nvPr/>
        </p:nvSpPr>
        <p:spPr bwMode="auto">
          <a:xfrm flipH="1">
            <a:off x="1801416" y="4873229"/>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45" name="Rectangle 341"/>
          <p:cNvSpPr>
            <a:spLocks noChangeArrowheads="1"/>
          </p:cNvSpPr>
          <p:nvPr/>
        </p:nvSpPr>
        <p:spPr bwMode="auto">
          <a:xfrm>
            <a:off x="1689499" y="4819650"/>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40</a:t>
            </a:r>
          </a:p>
        </p:txBody>
      </p:sp>
      <p:sp>
        <p:nvSpPr>
          <p:cNvPr id="47446" name="Line 342"/>
          <p:cNvSpPr>
            <a:spLocks noChangeShapeType="1"/>
          </p:cNvSpPr>
          <p:nvPr/>
        </p:nvSpPr>
        <p:spPr bwMode="auto">
          <a:xfrm flipH="1">
            <a:off x="1801416" y="4779169"/>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47" name="Rectangle 343"/>
          <p:cNvSpPr>
            <a:spLocks noChangeArrowheads="1"/>
          </p:cNvSpPr>
          <p:nvPr/>
        </p:nvSpPr>
        <p:spPr bwMode="auto">
          <a:xfrm>
            <a:off x="1689499" y="4726781"/>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45</a:t>
            </a:r>
          </a:p>
        </p:txBody>
      </p:sp>
      <p:sp>
        <p:nvSpPr>
          <p:cNvPr id="47448" name="Line 344"/>
          <p:cNvSpPr>
            <a:spLocks noChangeShapeType="1"/>
          </p:cNvSpPr>
          <p:nvPr/>
        </p:nvSpPr>
        <p:spPr bwMode="auto">
          <a:xfrm flipH="1">
            <a:off x="1801416" y="4686300"/>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49" name="Rectangle 345"/>
          <p:cNvSpPr>
            <a:spLocks noChangeArrowheads="1"/>
          </p:cNvSpPr>
          <p:nvPr/>
        </p:nvSpPr>
        <p:spPr bwMode="auto">
          <a:xfrm>
            <a:off x="1689499" y="4633912"/>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50</a:t>
            </a:r>
          </a:p>
        </p:txBody>
      </p:sp>
      <p:sp>
        <p:nvSpPr>
          <p:cNvPr id="47450" name="Line 346"/>
          <p:cNvSpPr>
            <a:spLocks noChangeShapeType="1"/>
          </p:cNvSpPr>
          <p:nvPr/>
        </p:nvSpPr>
        <p:spPr bwMode="auto">
          <a:xfrm flipH="1">
            <a:off x="1801416" y="4595813"/>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51" name="Rectangle 347"/>
          <p:cNvSpPr>
            <a:spLocks noChangeArrowheads="1"/>
          </p:cNvSpPr>
          <p:nvPr/>
        </p:nvSpPr>
        <p:spPr bwMode="auto">
          <a:xfrm>
            <a:off x="1689499" y="4543425"/>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55</a:t>
            </a:r>
          </a:p>
        </p:txBody>
      </p:sp>
      <p:sp>
        <p:nvSpPr>
          <p:cNvPr id="47452" name="Line 348"/>
          <p:cNvSpPr>
            <a:spLocks noChangeShapeType="1"/>
          </p:cNvSpPr>
          <p:nvPr/>
        </p:nvSpPr>
        <p:spPr bwMode="auto">
          <a:xfrm flipH="1">
            <a:off x="1801416" y="4502944"/>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53" name="Rectangle 349"/>
          <p:cNvSpPr>
            <a:spLocks noChangeArrowheads="1"/>
          </p:cNvSpPr>
          <p:nvPr/>
        </p:nvSpPr>
        <p:spPr bwMode="auto">
          <a:xfrm>
            <a:off x="1689499" y="4449367"/>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60</a:t>
            </a:r>
          </a:p>
        </p:txBody>
      </p:sp>
      <p:sp>
        <p:nvSpPr>
          <p:cNvPr id="47454" name="Line 350"/>
          <p:cNvSpPr>
            <a:spLocks noChangeShapeType="1"/>
          </p:cNvSpPr>
          <p:nvPr/>
        </p:nvSpPr>
        <p:spPr bwMode="auto">
          <a:xfrm flipH="1">
            <a:off x="1801416" y="4412456"/>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55" name="Rectangle 351"/>
          <p:cNvSpPr>
            <a:spLocks noChangeArrowheads="1"/>
          </p:cNvSpPr>
          <p:nvPr/>
        </p:nvSpPr>
        <p:spPr bwMode="auto">
          <a:xfrm>
            <a:off x="1689499" y="4360069"/>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65</a:t>
            </a:r>
          </a:p>
        </p:txBody>
      </p:sp>
      <p:sp>
        <p:nvSpPr>
          <p:cNvPr id="47456" name="Line 352"/>
          <p:cNvSpPr>
            <a:spLocks noChangeShapeType="1"/>
          </p:cNvSpPr>
          <p:nvPr/>
        </p:nvSpPr>
        <p:spPr bwMode="auto">
          <a:xfrm flipH="1">
            <a:off x="1801416" y="4318397"/>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57" name="Rectangle 353"/>
          <p:cNvSpPr>
            <a:spLocks noChangeArrowheads="1"/>
          </p:cNvSpPr>
          <p:nvPr/>
        </p:nvSpPr>
        <p:spPr bwMode="auto">
          <a:xfrm>
            <a:off x="1689499" y="4266010"/>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70</a:t>
            </a:r>
          </a:p>
        </p:txBody>
      </p:sp>
      <p:sp>
        <p:nvSpPr>
          <p:cNvPr id="47458" name="Line 354"/>
          <p:cNvSpPr>
            <a:spLocks noChangeShapeType="1"/>
          </p:cNvSpPr>
          <p:nvPr/>
        </p:nvSpPr>
        <p:spPr bwMode="auto">
          <a:xfrm flipH="1">
            <a:off x="1801416" y="4225529"/>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59" name="Rectangle 355"/>
          <p:cNvSpPr>
            <a:spLocks noChangeArrowheads="1"/>
          </p:cNvSpPr>
          <p:nvPr/>
        </p:nvSpPr>
        <p:spPr bwMode="auto">
          <a:xfrm>
            <a:off x="1689499" y="4173142"/>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75</a:t>
            </a:r>
          </a:p>
        </p:txBody>
      </p:sp>
      <p:sp>
        <p:nvSpPr>
          <p:cNvPr id="47460" name="Line 356"/>
          <p:cNvSpPr>
            <a:spLocks noChangeShapeType="1"/>
          </p:cNvSpPr>
          <p:nvPr/>
        </p:nvSpPr>
        <p:spPr bwMode="auto">
          <a:xfrm flipH="1">
            <a:off x="1801416" y="4135041"/>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61" name="Rectangle 357"/>
          <p:cNvSpPr>
            <a:spLocks noChangeArrowheads="1"/>
          </p:cNvSpPr>
          <p:nvPr/>
        </p:nvSpPr>
        <p:spPr bwMode="auto">
          <a:xfrm>
            <a:off x="1689499" y="4082654"/>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80</a:t>
            </a:r>
          </a:p>
        </p:txBody>
      </p:sp>
      <p:sp>
        <p:nvSpPr>
          <p:cNvPr id="47462" name="Line 358"/>
          <p:cNvSpPr>
            <a:spLocks noChangeShapeType="1"/>
          </p:cNvSpPr>
          <p:nvPr/>
        </p:nvSpPr>
        <p:spPr bwMode="auto">
          <a:xfrm flipH="1">
            <a:off x="1801416" y="4042172"/>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63" name="Rectangle 359"/>
          <p:cNvSpPr>
            <a:spLocks noChangeArrowheads="1"/>
          </p:cNvSpPr>
          <p:nvPr/>
        </p:nvSpPr>
        <p:spPr bwMode="auto">
          <a:xfrm>
            <a:off x="1689499" y="3988594"/>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85</a:t>
            </a:r>
          </a:p>
        </p:txBody>
      </p:sp>
      <p:sp>
        <p:nvSpPr>
          <p:cNvPr id="47464" name="Line 360"/>
          <p:cNvSpPr>
            <a:spLocks noChangeShapeType="1"/>
          </p:cNvSpPr>
          <p:nvPr/>
        </p:nvSpPr>
        <p:spPr bwMode="auto">
          <a:xfrm flipH="1">
            <a:off x="1801416" y="3951685"/>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65" name="Rectangle 361"/>
          <p:cNvSpPr>
            <a:spLocks noChangeArrowheads="1"/>
          </p:cNvSpPr>
          <p:nvPr/>
        </p:nvSpPr>
        <p:spPr bwMode="auto">
          <a:xfrm>
            <a:off x="1689499" y="3899298"/>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90</a:t>
            </a:r>
          </a:p>
        </p:txBody>
      </p:sp>
      <p:sp>
        <p:nvSpPr>
          <p:cNvPr id="47466" name="Line 362"/>
          <p:cNvSpPr>
            <a:spLocks noChangeShapeType="1"/>
          </p:cNvSpPr>
          <p:nvPr/>
        </p:nvSpPr>
        <p:spPr bwMode="auto">
          <a:xfrm flipH="1">
            <a:off x="1801416" y="3857625"/>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67" name="Rectangle 363"/>
          <p:cNvSpPr>
            <a:spLocks noChangeArrowheads="1"/>
          </p:cNvSpPr>
          <p:nvPr/>
        </p:nvSpPr>
        <p:spPr bwMode="auto">
          <a:xfrm>
            <a:off x="1689499" y="3805237"/>
            <a:ext cx="192881"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95</a:t>
            </a:r>
          </a:p>
        </p:txBody>
      </p:sp>
      <p:sp>
        <p:nvSpPr>
          <p:cNvPr id="47468" name="Line 364"/>
          <p:cNvSpPr>
            <a:spLocks noChangeShapeType="1"/>
          </p:cNvSpPr>
          <p:nvPr/>
        </p:nvSpPr>
        <p:spPr bwMode="auto">
          <a:xfrm flipH="1">
            <a:off x="1801416" y="3764756"/>
            <a:ext cx="5595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69" name="Rectangle 365"/>
          <p:cNvSpPr>
            <a:spLocks noChangeArrowheads="1"/>
          </p:cNvSpPr>
          <p:nvPr/>
        </p:nvSpPr>
        <p:spPr bwMode="auto">
          <a:xfrm>
            <a:off x="1668067" y="3712369"/>
            <a:ext cx="216694" cy="115899"/>
          </a:xfrm>
          <a:prstGeom prst="rect">
            <a:avLst/>
          </a:prstGeom>
          <a:noFill/>
          <a:ln w="9525">
            <a:noFill/>
            <a:miter lim="800000"/>
            <a:headEnd/>
            <a:tailEnd/>
          </a:ln>
        </p:spPr>
        <p:txBody>
          <a:bodyPr lIns="69056" tIns="34529" rIns="69056" bIns="34529">
            <a:spAutoFit/>
          </a:bodyPr>
          <a:lstStyle/>
          <a:p>
            <a:pPr algn="r" defTabSz="685800" eaLnBrk="0" hangingPunct="0"/>
            <a:r>
              <a:rPr lang="en-US" sz="300">
                <a:solidFill>
                  <a:srgbClr val="FFFFFF"/>
                </a:solidFill>
              </a:rPr>
              <a:t>100</a:t>
            </a:r>
          </a:p>
        </p:txBody>
      </p:sp>
      <p:sp>
        <p:nvSpPr>
          <p:cNvPr id="47470" name="Rectangle 366"/>
          <p:cNvSpPr>
            <a:spLocks noChangeArrowheads="1"/>
          </p:cNvSpPr>
          <p:nvPr/>
        </p:nvSpPr>
        <p:spPr bwMode="auto">
          <a:xfrm rot="-5400000">
            <a:off x="1070373" y="4547292"/>
            <a:ext cx="1059656" cy="185149"/>
          </a:xfrm>
          <a:prstGeom prst="rect">
            <a:avLst/>
          </a:prstGeom>
          <a:noFill/>
          <a:ln w="9525">
            <a:noFill/>
            <a:miter lim="800000"/>
            <a:headEnd/>
            <a:tailEnd/>
          </a:ln>
        </p:spPr>
        <p:txBody>
          <a:bodyPr lIns="69056" tIns="34529" rIns="69056" bIns="34529">
            <a:spAutoFit/>
          </a:bodyPr>
          <a:lstStyle/>
          <a:p>
            <a:pPr algn="ctr" defTabSz="685800" eaLnBrk="0" hangingPunct="0"/>
            <a:r>
              <a:rPr lang="en-US" sz="750">
                <a:solidFill>
                  <a:srgbClr val="FFFFFF"/>
                </a:solidFill>
              </a:rPr>
              <a:t>Relative Abundance</a:t>
            </a:r>
          </a:p>
        </p:txBody>
      </p:sp>
      <p:sp>
        <p:nvSpPr>
          <p:cNvPr id="47471" name="Line 367"/>
          <p:cNvSpPr>
            <a:spLocks noChangeShapeType="1"/>
          </p:cNvSpPr>
          <p:nvPr/>
        </p:nvSpPr>
        <p:spPr bwMode="auto">
          <a:xfrm flipV="1">
            <a:off x="1941910" y="5598319"/>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2" name="Line 368"/>
          <p:cNvSpPr>
            <a:spLocks noChangeShapeType="1"/>
          </p:cNvSpPr>
          <p:nvPr/>
        </p:nvSpPr>
        <p:spPr bwMode="auto">
          <a:xfrm flipV="1">
            <a:off x="1970485" y="5591176"/>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3" name="Line 369"/>
          <p:cNvSpPr>
            <a:spLocks noChangeShapeType="1"/>
          </p:cNvSpPr>
          <p:nvPr/>
        </p:nvSpPr>
        <p:spPr bwMode="auto">
          <a:xfrm flipV="1">
            <a:off x="2000250" y="5601892"/>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4" name="Line 370"/>
          <p:cNvSpPr>
            <a:spLocks noChangeShapeType="1"/>
          </p:cNvSpPr>
          <p:nvPr/>
        </p:nvSpPr>
        <p:spPr bwMode="auto">
          <a:xfrm flipV="1">
            <a:off x="2205038" y="5598319"/>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5" name="Line 371"/>
          <p:cNvSpPr>
            <a:spLocks noChangeShapeType="1"/>
          </p:cNvSpPr>
          <p:nvPr/>
        </p:nvSpPr>
        <p:spPr bwMode="auto">
          <a:xfrm flipV="1">
            <a:off x="2246710" y="5591176"/>
            <a:ext cx="0" cy="1786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6" name="Line 372"/>
          <p:cNvSpPr>
            <a:spLocks noChangeShapeType="1"/>
          </p:cNvSpPr>
          <p:nvPr/>
        </p:nvSpPr>
        <p:spPr bwMode="auto">
          <a:xfrm flipV="1">
            <a:off x="2311004" y="5598319"/>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7" name="Line 373"/>
          <p:cNvSpPr>
            <a:spLocks noChangeShapeType="1"/>
          </p:cNvSpPr>
          <p:nvPr/>
        </p:nvSpPr>
        <p:spPr bwMode="auto">
          <a:xfrm flipV="1">
            <a:off x="2527697" y="5601892"/>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8" name="Line 374"/>
          <p:cNvSpPr>
            <a:spLocks noChangeShapeType="1"/>
          </p:cNvSpPr>
          <p:nvPr/>
        </p:nvSpPr>
        <p:spPr bwMode="auto">
          <a:xfrm flipV="1">
            <a:off x="2649141" y="5547123"/>
            <a:ext cx="0" cy="6429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79" name="Line 375"/>
          <p:cNvSpPr>
            <a:spLocks noChangeShapeType="1"/>
          </p:cNvSpPr>
          <p:nvPr/>
        </p:nvSpPr>
        <p:spPr bwMode="auto">
          <a:xfrm flipV="1">
            <a:off x="2930129" y="5530455"/>
            <a:ext cx="0" cy="821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0" name="Line 376"/>
          <p:cNvSpPr>
            <a:spLocks noChangeShapeType="1"/>
          </p:cNvSpPr>
          <p:nvPr/>
        </p:nvSpPr>
        <p:spPr bwMode="auto">
          <a:xfrm flipV="1">
            <a:off x="2967038" y="5569745"/>
            <a:ext cx="0" cy="4048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1" name="Line 377"/>
          <p:cNvSpPr>
            <a:spLocks noChangeShapeType="1"/>
          </p:cNvSpPr>
          <p:nvPr/>
        </p:nvSpPr>
        <p:spPr bwMode="auto">
          <a:xfrm flipV="1">
            <a:off x="2990850" y="5585222"/>
            <a:ext cx="0" cy="2381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2" name="Line 378"/>
          <p:cNvSpPr>
            <a:spLocks noChangeShapeType="1"/>
          </p:cNvSpPr>
          <p:nvPr/>
        </p:nvSpPr>
        <p:spPr bwMode="auto">
          <a:xfrm flipV="1">
            <a:off x="3043238" y="5588794"/>
            <a:ext cx="0" cy="202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3" name="Line 379"/>
          <p:cNvSpPr>
            <a:spLocks noChangeShapeType="1"/>
          </p:cNvSpPr>
          <p:nvPr/>
        </p:nvSpPr>
        <p:spPr bwMode="auto">
          <a:xfrm flipV="1">
            <a:off x="3558779" y="5585222"/>
            <a:ext cx="0" cy="2381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4" name="Line 380"/>
          <p:cNvSpPr>
            <a:spLocks noChangeShapeType="1"/>
          </p:cNvSpPr>
          <p:nvPr/>
        </p:nvSpPr>
        <p:spPr bwMode="auto">
          <a:xfrm flipV="1">
            <a:off x="3582591" y="5407820"/>
            <a:ext cx="0" cy="21312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5" name="Line 381"/>
          <p:cNvSpPr>
            <a:spLocks noChangeShapeType="1"/>
          </p:cNvSpPr>
          <p:nvPr/>
        </p:nvSpPr>
        <p:spPr bwMode="auto">
          <a:xfrm flipV="1">
            <a:off x="3729038"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6" name="Line 382"/>
          <p:cNvSpPr>
            <a:spLocks noChangeShapeType="1"/>
          </p:cNvSpPr>
          <p:nvPr/>
        </p:nvSpPr>
        <p:spPr bwMode="auto">
          <a:xfrm flipV="1">
            <a:off x="3781425" y="3764758"/>
            <a:ext cx="0" cy="19645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7" name="Line 383"/>
          <p:cNvSpPr>
            <a:spLocks noChangeShapeType="1"/>
          </p:cNvSpPr>
          <p:nvPr/>
        </p:nvSpPr>
        <p:spPr bwMode="auto">
          <a:xfrm flipV="1">
            <a:off x="4033838" y="5488783"/>
            <a:ext cx="0" cy="12739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8" name="Line 384"/>
          <p:cNvSpPr>
            <a:spLocks noChangeShapeType="1"/>
          </p:cNvSpPr>
          <p:nvPr/>
        </p:nvSpPr>
        <p:spPr bwMode="auto">
          <a:xfrm flipV="1">
            <a:off x="4273154" y="5514976"/>
            <a:ext cx="0" cy="9882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89" name="Line 385"/>
          <p:cNvSpPr>
            <a:spLocks noChangeShapeType="1"/>
          </p:cNvSpPr>
          <p:nvPr/>
        </p:nvSpPr>
        <p:spPr bwMode="auto">
          <a:xfrm flipV="1">
            <a:off x="4291013"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0" name="Line 386"/>
          <p:cNvSpPr>
            <a:spLocks noChangeShapeType="1"/>
          </p:cNvSpPr>
          <p:nvPr/>
        </p:nvSpPr>
        <p:spPr bwMode="auto">
          <a:xfrm flipV="1">
            <a:off x="4367213" y="5549503"/>
            <a:ext cx="0" cy="6191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1" name="Line 387"/>
          <p:cNvSpPr>
            <a:spLocks noChangeShapeType="1"/>
          </p:cNvSpPr>
          <p:nvPr/>
        </p:nvSpPr>
        <p:spPr bwMode="auto">
          <a:xfrm flipV="1">
            <a:off x="4573191"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2" name="Line 388"/>
          <p:cNvSpPr>
            <a:spLocks noChangeShapeType="1"/>
          </p:cNvSpPr>
          <p:nvPr/>
        </p:nvSpPr>
        <p:spPr bwMode="auto">
          <a:xfrm flipV="1">
            <a:off x="4613672"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3" name="Line 389"/>
          <p:cNvSpPr>
            <a:spLocks noChangeShapeType="1"/>
          </p:cNvSpPr>
          <p:nvPr/>
        </p:nvSpPr>
        <p:spPr bwMode="auto">
          <a:xfrm flipV="1">
            <a:off x="4695825"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4" name="Line 390"/>
          <p:cNvSpPr>
            <a:spLocks noChangeShapeType="1"/>
          </p:cNvSpPr>
          <p:nvPr/>
        </p:nvSpPr>
        <p:spPr bwMode="auto">
          <a:xfrm flipV="1">
            <a:off x="4866085" y="5547123"/>
            <a:ext cx="0" cy="6429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5" name="Line 391"/>
          <p:cNvSpPr>
            <a:spLocks noChangeShapeType="1"/>
          </p:cNvSpPr>
          <p:nvPr/>
        </p:nvSpPr>
        <p:spPr bwMode="auto">
          <a:xfrm flipV="1">
            <a:off x="4937522"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6" name="Line 392"/>
          <p:cNvSpPr>
            <a:spLocks noChangeShapeType="1"/>
          </p:cNvSpPr>
          <p:nvPr/>
        </p:nvSpPr>
        <p:spPr bwMode="auto">
          <a:xfrm flipV="1">
            <a:off x="4994672" y="5601892"/>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7" name="Line 393"/>
          <p:cNvSpPr>
            <a:spLocks noChangeShapeType="1"/>
          </p:cNvSpPr>
          <p:nvPr/>
        </p:nvSpPr>
        <p:spPr bwMode="auto">
          <a:xfrm flipV="1">
            <a:off x="5018485" y="5475686"/>
            <a:ext cx="0" cy="14049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8" name="Line 394"/>
          <p:cNvSpPr>
            <a:spLocks noChangeShapeType="1"/>
          </p:cNvSpPr>
          <p:nvPr/>
        </p:nvSpPr>
        <p:spPr bwMode="auto">
          <a:xfrm flipV="1">
            <a:off x="5229225" y="5517356"/>
            <a:ext cx="0" cy="9644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499" name="Line 395"/>
          <p:cNvSpPr>
            <a:spLocks noChangeShapeType="1"/>
          </p:cNvSpPr>
          <p:nvPr/>
        </p:nvSpPr>
        <p:spPr bwMode="auto">
          <a:xfrm flipV="1">
            <a:off x="5247085" y="5601892"/>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0" name="Line 396"/>
          <p:cNvSpPr>
            <a:spLocks noChangeShapeType="1"/>
          </p:cNvSpPr>
          <p:nvPr/>
        </p:nvSpPr>
        <p:spPr bwMode="auto">
          <a:xfrm flipV="1">
            <a:off x="5423297" y="5601892"/>
            <a:ext cx="0"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1" name="Line 397"/>
          <p:cNvSpPr>
            <a:spLocks noChangeShapeType="1"/>
          </p:cNvSpPr>
          <p:nvPr/>
        </p:nvSpPr>
        <p:spPr bwMode="auto">
          <a:xfrm flipV="1">
            <a:off x="5562600" y="5314951"/>
            <a:ext cx="0" cy="3119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2" name="Line 398"/>
          <p:cNvSpPr>
            <a:spLocks noChangeShapeType="1"/>
          </p:cNvSpPr>
          <p:nvPr/>
        </p:nvSpPr>
        <p:spPr bwMode="auto">
          <a:xfrm flipV="1">
            <a:off x="5662613" y="5459017"/>
            <a:ext cx="0" cy="1583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3" name="Line 399"/>
          <p:cNvSpPr>
            <a:spLocks noChangeShapeType="1"/>
          </p:cNvSpPr>
          <p:nvPr/>
        </p:nvSpPr>
        <p:spPr bwMode="auto">
          <a:xfrm flipV="1">
            <a:off x="6009085" y="5166122"/>
            <a:ext cx="0" cy="47148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4" name="Line 400"/>
          <p:cNvSpPr>
            <a:spLocks noChangeShapeType="1"/>
          </p:cNvSpPr>
          <p:nvPr/>
        </p:nvSpPr>
        <p:spPr bwMode="auto">
          <a:xfrm flipV="1">
            <a:off x="6254354" y="5549503"/>
            <a:ext cx="0" cy="6191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5" name="Line 401"/>
          <p:cNvSpPr>
            <a:spLocks noChangeShapeType="1"/>
          </p:cNvSpPr>
          <p:nvPr/>
        </p:nvSpPr>
        <p:spPr bwMode="auto">
          <a:xfrm flipV="1">
            <a:off x="6699647" y="5456635"/>
            <a:ext cx="0" cy="16073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6" name="Line 402"/>
          <p:cNvSpPr>
            <a:spLocks noChangeShapeType="1"/>
          </p:cNvSpPr>
          <p:nvPr/>
        </p:nvSpPr>
        <p:spPr bwMode="auto">
          <a:xfrm flipV="1">
            <a:off x="6910388" y="5572125"/>
            <a:ext cx="0" cy="3810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7" name="Line 403"/>
          <p:cNvSpPr>
            <a:spLocks noChangeShapeType="1"/>
          </p:cNvSpPr>
          <p:nvPr/>
        </p:nvSpPr>
        <p:spPr bwMode="auto">
          <a:xfrm flipV="1">
            <a:off x="7291388" y="5604272"/>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8" name="Line 404"/>
          <p:cNvSpPr>
            <a:spLocks noChangeShapeType="1"/>
          </p:cNvSpPr>
          <p:nvPr/>
        </p:nvSpPr>
        <p:spPr bwMode="auto">
          <a:xfrm flipV="1">
            <a:off x="7339013" y="5598319"/>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09" name="Rectangle 405"/>
          <p:cNvSpPr>
            <a:spLocks noChangeArrowheads="1"/>
          </p:cNvSpPr>
          <p:nvPr/>
        </p:nvSpPr>
        <p:spPr bwMode="auto">
          <a:xfrm>
            <a:off x="3100388" y="3626644"/>
            <a:ext cx="723900"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153.1</a:t>
            </a:r>
          </a:p>
        </p:txBody>
      </p:sp>
      <p:sp>
        <p:nvSpPr>
          <p:cNvPr id="47510" name="Rectangle 406"/>
          <p:cNvSpPr>
            <a:spLocks noChangeArrowheads="1"/>
          </p:cNvSpPr>
          <p:nvPr/>
        </p:nvSpPr>
        <p:spPr bwMode="auto">
          <a:xfrm>
            <a:off x="5619750" y="4832747"/>
            <a:ext cx="744141"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243.3</a:t>
            </a:r>
          </a:p>
        </p:txBody>
      </p:sp>
      <p:sp>
        <p:nvSpPr>
          <p:cNvPr id="47511" name="Rectangle 407"/>
          <p:cNvSpPr>
            <a:spLocks noChangeArrowheads="1"/>
          </p:cNvSpPr>
          <p:nvPr/>
        </p:nvSpPr>
        <p:spPr bwMode="auto">
          <a:xfrm>
            <a:off x="4970861" y="4994672"/>
            <a:ext cx="810815"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225.3</a:t>
            </a:r>
          </a:p>
        </p:txBody>
      </p:sp>
      <p:sp>
        <p:nvSpPr>
          <p:cNvPr id="47512" name="Rectangle 408"/>
          <p:cNvSpPr>
            <a:spLocks noChangeArrowheads="1"/>
          </p:cNvSpPr>
          <p:nvPr/>
        </p:nvSpPr>
        <p:spPr bwMode="auto">
          <a:xfrm>
            <a:off x="3075385" y="5049441"/>
            <a:ext cx="723900"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145.1</a:t>
            </a:r>
          </a:p>
        </p:txBody>
      </p:sp>
      <p:sp>
        <p:nvSpPr>
          <p:cNvPr id="47513" name="Rectangle 409"/>
          <p:cNvSpPr>
            <a:spLocks noChangeArrowheads="1"/>
          </p:cNvSpPr>
          <p:nvPr/>
        </p:nvSpPr>
        <p:spPr bwMode="auto">
          <a:xfrm>
            <a:off x="6267451" y="5103019"/>
            <a:ext cx="851297"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271.2</a:t>
            </a:r>
          </a:p>
        </p:txBody>
      </p:sp>
      <p:sp>
        <p:nvSpPr>
          <p:cNvPr id="47514" name="Rectangle 410"/>
          <p:cNvSpPr>
            <a:spLocks noChangeArrowheads="1"/>
          </p:cNvSpPr>
          <p:nvPr/>
        </p:nvSpPr>
        <p:spPr bwMode="auto">
          <a:xfrm>
            <a:off x="5581650" y="5378054"/>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229.1</a:t>
            </a:r>
          </a:p>
        </p:txBody>
      </p:sp>
      <p:sp>
        <p:nvSpPr>
          <p:cNvPr id="47515" name="Line 411"/>
          <p:cNvSpPr>
            <a:spLocks noChangeShapeType="1"/>
          </p:cNvSpPr>
          <p:nvPr/>
        </p:nvSpPr>
        <p:spPr bwMode="auto">
          <a:xfrm flipV="1">
            <a:off x="5662613" y="5449492"/>
            <a:ext cx="3810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16" name="Rectangle 412"/>
          <p:cNvSpPr>
            <a:spLocks noChangeArrowheads="1"/>
          </p:cNvSpPr>
          <p:nvPr/>
        </p:nvSpPr>
        <p:spPr bwMode="auto">
          <a:xfrm>
            <a:off x="4901805" y="5393531"/>
            <a:ext cx="25003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203.1</a:t>
            </a:r>
          </a:p>
        </p:txBody>
      </p:sp>
      <p:sp>
        <p:nvSpPr>
          <p:cNvPr id="47517" name="Rectangle 413"/>
          <p:cNvSpPr>
            <a:spLocks noChangeArrowheads="1"/>
          </p:cNvSpPr>
          <p:nvPr/>
        </p:nvSpPr>
        <p:spPr bwMode="auto">
          <a:xfrm>
            <a:off x="3915967" y="5406629"/>
            <a:ext cx="25003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163.2</a:t>
            </a:r>
          </a:p>
        </p:txBody>
      </p:sp>
      <p:sp>
        <p:nvSpPr>
          <p:cNvPr id="47518" name="Rectangle 414"/>
          <p:cNvSpPr>
            <a:spLocks noChangeArrowheads="1"/>
          </p:cNvSpPr>
          <p:nvPr/>
        </p:nvSpPr>
        <p:spPr bwMode="auto">
          <a:xfrm>
            <a:off x="4157663" y="5432823"/>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173.0</a:t>
            </a:r>
          </a:p>
        </p:txBody>
      </p:sp>
      <p:sp>
        <p:nvSpPr>
          <p:cNvPr id="47519" name="Rectangle 415"/>
          <p:cNvSpPr>
            <a:spLocks noChangeArrowheads="1"/>
          </p:cNvSpPr>
          <p:nvPr/>
        </p:nvSpPr>
        <p:spPr bwMode="auto">
          <a:xfrm>
            <a:off x="5147074" y="5435204"/>
            <a:ext cx="24884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211.6</a:t>
            </a:r>
          </a:p>
        </p:txBody>
      </p:sp>
      <p:sp>
        <p:nvSpPr>
          <p:cNvPr id="47520" name="Line 416"/>
          <p:cNvSpPr>
            <a:spLocks noChangeShapeType="1"/>
          </p:cNvSpPr>
          <p:nvPr/>
        </p:nvSpPr>
        <p:spPr bwMode="auto">
          <a:xfrm flipV="1">
            <a:off x="5229226" y="5507832"/>
            <a:ext cx="3691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21" name="Rectangle 417"/>
          <p:cNvSpPr>
            <a:spLocks noChangeArrowheads="1"/>
          </p:cNvSpPr>
          <p:nvPr/>
        </p:nvSpPr>
        <p:spPr bwMode="auto">
          <a:xfrm>
            <a:off x="2814638" y="5448300"/>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118.9</a:t>
            </a:r>
          </a:p>
        </p:txBody>
      </p:sp>
      <p:sp>
        <p:nvSpPr>
          <p:cNvPr id="47522" name="Rectangle 418"/>
          <p:cNvSpPr>
            <a:spLocks noChangeArrowheads="1"/>
          </p:cNvSpPr>
          <p:nvPr/>
        </p:nvSpPr>
        <p:spPr bwMode="auto">
          <a:xfrm>
            <a:off x="2533650" y="5464969"/>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107.3</a:t>
            </a:r>
          </a:p>
        </p:txBody>
      </p:sp>
      <p:sp>
        <p:nvSpPr>
          <p:cNvPr id="47523" name="Rectangle 419"/>
          <p:cNvSpPr>
            <a:spLocks noChangeArrowheads="1"/>
          </p:cNvSpPr>
          <p:nvPr/>
        </p:nvSpPr>
        <p:spPr bwMode="auto">
          <a:xfrm>
            <a:off x="4749405" y="5464969"/>
            <a:ext cx="25003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197.1</a:t>
            </a:r>
          </a:p>
        </p:txBody>
      </p:sp>
      <p:sp>
        <p:nvSpPr>
          <p:cNvPr id="47524" name="Rectangle 420"/>
          <p:cNvSpPr>
            <a:spLocks noChangeArrowheads="1"/>
          </p:cNvSpPr>
          <p:nvPr/>
        </p:nvSpPr>
        <p:spPr bwMode="auto">
          <a:xfrm>
            <a:off x="4391025" y="5467350"/>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176.8</a:t>
            </a:r>
          </a:p>
        </p:txBody>
      </p:sp>
      <p:sp>
        <p:nvSpPr>
          <p:cNvPr id="47525" name="Line 421"/>
          <p:cNvSpPr>
            <a:spLocks noChangeShapeType="1"/>
          </p:cNvSpPr>
          <p:nvPr/>
        </p:nvSpPr>
        <p:spPr bwMode="auto">
          <a:xfrm flipV="1">
            <a:off x="4367212" y="5539980"/>
            <a:ext cx="148829"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26" name="Rectangle 422"/>
          <p:cNvSpPr>
            <a:spLocks noChangeArrowheads="1"/>
          </p:cNvSpPr>
          <p:nvPr/>
        </p:nvSpPr>
        <p:spPr bwMode="auto">
          <a:xfrm>
            <a:off x="6137674" y="5467350"/>
            <a:ext cx="24884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253.2</a:t>
            </a:r>
          </a:p>
        </p:txBody>
      </p:sp>
      <p:sp>
        <p:nvSpPr>
          <p:cNvPr id="47527" name="Rectangle 423"/>
          <p:cNvSpPr>
            <a:spLocks noChangeArrowheads="1"/>
          </p:cNvSpPr>
          <p:nvPr/>
        </p:nvSpPr>
        <p:spPr bwMode="auto">
          <a:xfrm>
            <a:off x="6794897" y="5489973"/>
            <a:ext cx="24765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279.8</a:t>
            </a:r>
          </a:p>
        </p:txBody>
      </p:sp>
      <p:sp>
        <p:nvSpPr>
          <p:cNvPr id="47528" name="Rectangle 424"/>
          <p:cNvSpPr>
            <a:spLocks noChangeArrowheads="1"/>
          </p:cNvSpPr>
          <p:nvPr/>
        </p:nvSpPr>
        <p:spPr bwMode="auto">
          <a:xfrm>
            <a:off x="3337324" y="5503069"/>
            <a:ext cx="24884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144.1</a:t>
            </a:r>
          </a:p>
        </p:txBody>
      </p:sp>
      <p:sp>
        <p:nvSpPr>
          <p:cNvPr id="47529" name="Line 425"/>
          <p:cNvSpPr>
            <a:spLocks noChangeShapeType="1"/>
          </p:cNvSpPr>
          <p:nvPr/>
        </p:nvSpPr>
        <p:spPr bwMode="auto">
          <a:xfrm flipH="1" flipV="1">
            <a:off x="3454005" y="5575698"/>
            <a:ext cx="111919"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30" name="Rectangle 426"/>
          <p:cNvSpPr>
            <a:spLocks noChangeArrowheads="1"/>
          </p:cNvSpPr>
          <p:nvPr/>
        </p:nvSpPr>
        <p:spPr bwMode="auto">
          <a:xfrm>
            <a:off x="2977755" y="5503069"/>
            <a:ext cx="25003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121.2</a:t>
            </a:r>
          </a:p>
        </p:txBody>
      </p:sp>
      <p:sp>
        <p:nvSpPr>
          <p:cNvPr id="47531" name="Line 427"/>
          <p:cNvSpPr>
            <a:spLocks noChangeShapeType="1"/>
          </p:cNvSpPr>
          <p:nvPr/>
        </p:nvSpPr>
        <p:spPr bwMode="auto">
          <a:xfrm flipV="1">
            <a:off x="2990850" y="5575698"/>
            <a:ext cx="110729" cy="595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32" name="Rectangle 428"/>
          <p:cNvSpPr>
            <a:spLocks noChangeArrowheads="1"/>
          </p:cNvSpPr>
          <p:nvPr/>
        </p:nvSpPr>
        <p:spPr bwMode="auto">
          <a:xfrm>
            <a:off x="2139554" y="5510212"/>
            <a:ext cx="227409"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90.9</a:t>
            </a:r>
          </a:p>
        </p:txBody>
      </p:sp>
      <p:sp>
        <p:nvSpPr>
          <p:cNvPr id="47533" name="Rectangle 429"/>
          <p:cNvSpPr>
            <a:spLocks noChangeArrowheads="1"/>
          </p:cNvSpPr>
          <p:nvPr/>
        </p:nvSpPr>
        <p:spPr bwMode="auto">
          <a:xfrm>
            <a:off x="1863329" y="5510212"/>
            <a:ext cx="227409"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79.8</a:t>
            </a:r>
          </a:p>
        </p:txBody>
      </p:sp>
      <p:sp>
        <p:nvSpPr>
          <p:cNvPr id="47534" name="Rectangle 430"/>
          <p:cNvSpPr>
            <a:spLocks noChangeArrowheads="1"/>
          </p:cNvSpPr>
          <p:nvPr/>
        </p:nvSpPr>
        <p:spPr bwMode="auto">
          <a:xfrm>
            <a:off x="7223522" y="5516167"/>
            <a:ext cx="24765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297.0</a:t>
            </a:r>
          </a:p>
        </p:txBody>
      </p:sp>
      <p:sp>
        <p:nvSpPr>
          <p:cNvPr id="47535" name="Rectangle 431"/>
          <p:cNvSpPr>
            <a:spLocks noChangeArrowheads="1"/>
          </p:cNvSpPr>
          <p:nvPr/>
        </p:nvSpPr>
        <p:spPr bwMode="auto">
          <a:xfrm>
            <a:off x="5305425" y="5519737"/>
            <a:ext cx="248841"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219.4</a:t>
            </a:r>
          </a:p>
        </p:txBody>
      </p:sp>
      <p:sp>
        <p:nvSpPr>
          <p:cNvPr id="47536" name="Rectangle 432"/>
          <p:cNvSpPr>
            <a:spLocks noChangeArrowheads="1"/>
          </p:cNvSpPr>
          <p:nvPr/>
        </p:nvSpPr>
        <p:spPr bwMode="auto">
          <a:xfrm>
            <a:off x="2411016" y="5519737"/>
            <a:ext cx="24765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102.4</a:t>
            </a:r>
          </a:p>
        </p:txBody>
      </p:sp>
      <p:sp>
        <p:nvSpPr>
          <p:cNvPr id="47537" name="Rectangle 433"/>
          <p:cNvSpPr>
            <a:spLocks noChangeArrowheads="1"/>
          </p:cNvSpPr>
          <p:nvPr/>
        </p:nvSpPr>
        <p:spPr bwMode="auto">
          <a:xfrm>
            <a:off x="4456511" y="5522119"/>
            <a:ext cx="248840" cy="115899"/>
          </a:xfrm>
          <a:prstGeom prst="rect">
            <a:avLst/>
          </a:prstGeom>
          <a:noFill/>
          <a:ln w="9525">
            <a:noFill/>
            <a:miter lim="800000"/>
            <a:headEnd/>
            <a:tailEnd/>
          </a:ln>
        </p:spPr>
        <p:txBody>
          <a:bodyPr lIns="69056" tIns="34529" rIns="69056" bIns="34529">
            <a:spAutoFit/>
          </a:bodyPr>
          <a:lstStyle/>
          <a:p>
            <a:pPr algn="ctr" defTabSz="685800" eaLnBrk="0" hangingPunct="0"/>
            <a:r>
              <a:rPr lang="en-US" sz="300">
                <a:solidFill>
                  <a:srgbClr val="FFFFFF"/>
                </a:solidFill>
              </a:rPr>
              <a:t>185.1</a:t>
            </a:r>
          </a:p>
        </p:txBody>
      </p:sp>
      <p:sp>
        <p:nvSpPr>
          <p:cNvPr id="47538" name="Line 434"/>
          <p:cNvSpPr>
            <a:spLocks noChangeShapeType="1"/>
          </p:cNvSpPr>
          <p:nvPr/>
        </p:nvSpPr>
        <p:spPr bwMode="auto">
          <a:xfrm>
            <a:off x="1799035" y="3431381"/>
            <a:ext cx="600075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39" name="Line 435"/>
          <p:cNvSpPr>
            <a:spLocks noChangeShapeType="1"/>
          </p:cNvSpPr>
          <p:nvPr/>
        </p:nvSpPr>
        <p:spPr bwMode="auto">
          <a:xfrm>
            <a:off x="1799035"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0" name="Line 436"/>
          <p:cNvSpPr>
            <a:spLocks noChangeShapeType="1"/>
          </p:cNvSpPr>
          <p:nvPr/>
        </p:nvSpPr>
        <p:spPr bwMode="auto">
          <a:xfrm>
            <a:off x="2047875"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1" name="Line 437"/>
          <p:cNvSpPr>
            <a:spLocks noChangeShapeType="1"/>
          </p:cNvSpPr>
          <p:nvPr/>
        </p:nvSpPr>
        <p:spPr bwMode="auto">
          <a:xfrm>
            <a:off x="2171700"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2" name="Line 438"/>
          <p:cNvSpPr>
            <a:spLocks noChangeShapeType="1"/>
          </p:cNvSpPr>
          <p:nvPr/>
        </p:nvSpPr>
        <p:spPr bwMode="auto">
          <a:xfrm>
            <a:off x="2296716"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3" name="Line 439"/>
          <p:cNvSpPr>
            <a:spLocks noChangeShapeType="1"/>
          </p:cNvSpPr>
          <p:nvPr/>
        </p:nvSpPr>
        <p:spPr bwMode="auto">
          <a:xfrm>
            <a:off x="2544366"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4" name="Line 440"/>
          <p:cNvSpPr>
            <a:spLocks noChangeShapeType="1"/>
          </p:cNvSpPr>
          <p:nvPr/>
        </p:nvSpPr>
        <p:spPr bwMode="auto">
          <a:xfrm>
            <a:off x="2668191"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5" name="Line 441"/>
          <p:cNvSpPr>
            <a:spLocks noChangeShapeType="1"/>
          </p:cNvSpPr>
          <p:nvPr/>
        </p:nvSpPr>
        <p:spPr bwMode="auto">
          <a:xfrm>
            <a:off x="2792016"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6" name="Line 442"/>
          <p:cNvSpPr>
            <a:spLocks noChangeShapeType="1"/>
          </p:cNvSpPr>
          <p:nvPr/>
        </p:nvSpPr>
        <p:spPr bwMode="auto">
          <a:xfrm>
            <a:off x="304204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7" name="Line 443"/>
          <p:cNvSpPr>
            <a:spLocks noChangeShapeType="1"/>
          </p:cNvSpPr>
          <p:nvPr/>
        </p:nvSpPr>
        <p:spPr bwMode="auto">
          <a:xfrm>
            <a:off x="316587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8" name="Line 444"/>
          <p:cNvSpPr>
            <a:spLocks noChangeShapeType="1"/>
          </p:cNvSpPr>
          <p:nvPr/>
        </p:nvSpPr>
        <p:spPr bwMode="auto">
          <a:xfrm>
            <a:off x="3295650"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49" name="Line 445"/>
          <p:cNvSpPr>
            <a:spLocks noChangeShapeType="1"/>
          </p:cNvSpPr>
          <p:nvPr/>
        </p:nvSpPr>
        <p:spPr bwMode="auto">
          <a:xfrm>
            <a:off x="3544491"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0" name="Line 446"/>
          <p:cNvSpPr>
            <a:spLocks noChangeShapeType="1"/>
          </p:cNvSpPr>
          <p:nvPr/>
        </p:nvSpPr>
        <p:spPr bwMode="auto">
          <a:xfrm>
            <a:off x="3668316"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1" name="Line 447"/>
          <p:cNvSpPr>
            <a:spLocks noChangeShapeType="1"/>
          </p:cNvSpPr>
          <p:nvPr/>
        </p:nvSpPr>
        <p:spPr bwMode="auto">
          <a:xfrm>
            <a:off x="3792141"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2" name="Line 448"/>
          <p:cNvSpPr>
            <a:spLocks noChangeShapeType="1"/>
          </p:cNvSpPr>
          <p:nvPr/>
        </p:nvSpPr>
        <p:spPr bwMode="auto">
          <a:xfrm>
            <a:off x="404217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3" name="Line 449"/>
          <p:cNvSpPr>
            <a:spLocks noChangeShapeType="1"/>
          </p:cNvSpPr>
          <p:nvPr/>
        </p:nvSpPr>
        <p:spPr bwMode="auto">
          <a:xfrm>
            <a:off x="416599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4" name="Line 450"/>
          <p:cNvSpPr>
            <a:spLocks noChangeShapeType="1"/>
          </p:cNvSpPr>
          <p:nvPr/>
        </p:nvSpPr>
        <p:spPr bwMode="auto">
          <a:xfrm>
            <a:off x="428982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5" name="Line 451"/>
          <p:cNvSpPr>
            <a:spLocks noChangeShapeType="1"/>
          </p:cNvSpPr>
          <p:nvPr/>
        </p:nvSpPr>
        <p:spPr bwMode="auto">
          <a:xfrm>
            <a:off x="4538663"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6" name="Line 452"/>
          <p:cNvSpPr>
            <a:spLocks noChangeShapeType="1"/>
          </p:cNvSpPr>
          <p:nvPr/>
        </p:nvSpPr>
        <p:spPr bwMode="auto">
          <a:xfrm>
            <a:off x="4668441"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7" name="Line 453"/>
          <p:cNvSpPr>
            <a:spLocks noChangeShapeType="1"/>
          </p:cNvSpPr>
          <p:nvPr/>
        </p:nvSpPr>
        <p:spPr bwMode="auto">
          <a:xfrm>
            <a:off x="479464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8" name="Line 454"/>
          <p:cNvSpPr>
            <a:spLocks noChangeShapeType="1"/>
          </p:cNvSpPr>
          <p:nvPr/>
        </p:nvSpPr>
        <p:spPr bwMode="auto">
          <a:xfrm>
            <a:off x="504229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59" name="Line 455"/>
          <p:cNvSpPr>
            <a:spLocks noChangeShapeType="1"/>
          </p:cNvSpPr>
          <p:nvPr/>
        </p:nvSpPr>
        <p:spPr bwMode="auto">
          <a:xfrm>
            <a:off x="516612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0" name="Line 456"/>
          <p:cNvSpPr>
            <a:spLocks noChangeShapeType="1"/>
          </p:cNvSpPr>
          <p:nvPr/>
        </p:nvSpPr>
        <p:spPr bwMode="auto">
          <a:xfrm>
            <a:off x="528994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1" name="Line 457"/>
          <p:cNvSpPr>
            <a:spLocks noChangeShapeType="1"/>
          </p:cNvSpPr>
          <p:nvPr/>
        </p:nvSpPr>
        <p:spPr bwMode="auto">
          <a:xfrm>
            <a:off x="5538788"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2" name="Line 458"/>
          <p:cNvSpPr>
            <a:spLocks noChangeShapeType="1"/>
          </p:cNvSpPr>
          <p:nvPr/>
        </p:nvSpPr>
        <p:spPr bwMode="auto">
          <a:xfrm>
            <a:off x="5662613"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3" name="Line 459"/>
          <p:cNvSpPr>
            <a:spLocks noChangeShapeType="1"/>
          </p:cNvSpPr>
          <p:nvPr/>
        </p:nvSpPr>
        <p:spPr bwMode="auto">
          <a:xfrm>
            <a:off x="5786438"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4" name="Line 460"/>
          <p:cNvSpPr>
            <a:spLocks noChangeShapeType="1"/>
          </p:cNvSpPr>
          <p:nvPr/>
        </p:nvSpPr>
        <p:spPr bwMode="auto">
          <a:xfrm>
            <a:off x="604242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5" name="Line 461"/>
          <p:cNvSpPr>
            <a:spLocks noChangeShapeType="1"/>
          </p:cNvSpPr>
          <p:nvPr/>
        </p:nvSpPr>
        <p:spPr bwMode="auto">
          <a:xfrm>
            <a:off x="6166247"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6" name="Line 462"/>
          <p:cNvSpPr>
            <a:spLocks noChangeShapeType="1"/>
          </p:cNvSpPr>
          <p:nvPr/>
        </p:nvSpPr>
        <p:spPr bwMode="auto">
          <a:xfrm>
            <a:off x="629007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7" name="Line 463"/>
          <p:cNvSpPr>
            <a:spLocks noChangeShapeType="1"/>
          </p:cNvSpPr>
          <p:nvPr/>
        </p:nvSpPr>
        <p:spPr bwMode="auto">
          <a:xfrm>
            <a:off x="6537722"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8" name="Line 464"/>
          <p:cNvSpPr>
            <a:spLocks noChangeShapeType="1"/>
          </p:cNvSpPr>
          <p:nvPr/>
        </p:nvSpPr>
        <p:spPr bwMode="auto">
          <a:xfrm>
            <a:off x="6662738"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69" name="Line 465"/>
          <p:cNvSpPr>
            <a:spLocks noChangeShapeType="1"/>
          </p:cNvSpPr>
          <p:nvPr/>
        </p:nvSpPr>
        <p:spPr bwMode="auto">
          <a:xfrm>
            <a:off x="6786563"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0" name="Line 466"/>
          <p:cNvSpPr>
            <a:spLocks noChangeShapeType="1"/>
          </p:cNvSpPr>
          <p:nvPr/>
        </p:nvSpPr>
        <p:spPr bwMode="auto">
          <a:xfrm>
            <a:off x="7035404"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1" name="Line 467"/>
          <p:cNvSpPr>
            <a:spLocks noChangeShapeType="1"/>
          </p:cNvSpPr>
          <p:nvPr/>
        </p:nvSpPr>
        <p:spPr bwMode="auto">
          <a:xfrm>
            <a:off x="7159229"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2" name="Line 468"/>
          <p:cNvSpPr>
            <a:spLocks noChangeShapeType="1"/>
          </p:cNvSpPr>
          <p:nvPr/>
        </p:nvSpPr>
        <p:spPr bwMode="auto">
          <a:xfrm>
            <a:off x="7283054" y="3431383"/>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3" name="Line 469"/>
          <p:cNvSpPr>
            <a:spLocks noChangeShapeType="1"/>
          </p:cNvSpPr>
          <p:nvPr/>
        </p:nvSpPr>
        <p:spPr bwMode="auto">
          <a:xfrm>
            <a:off x="18228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4" name="Line 470"/>
          <p:cNvSpPr>
            <a:spLocks noChangeShapeType="1"/>
          </p:cNvSpPr>
          <p:nvPr/>
        </p:nvSpPr>
        <p:spPr bwMode="auto">
          <a:xfrm>
            <a:off x="18466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5" name="Line 471"/>
          <p:cNvSpPr>
            <a:spLocks noChangeShapeType="1"/>
          </p:cNvSpPr>
          <p:nvPr/>
        </p:nvSpPr>
        <p:spPr bwMode="auto">
          <a:xfrm>
            <a:off x="187047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6" name="Line 472"/>
          <p:cNvSpPr>
            <a:spLocks noChangeShapeType="1"/>
          </p:cNvSpPr>
          <p:nvPr/>
        </p:nvSpPr>
        <p:spPr bwMode="auto">
          <a:xfrm>
            <a:off x="18942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7" name="Line 473"/>
          <p:cNvSpPr>
            <a:spLocks noChangeShapeType="1"/>
          </p:cNvSpPr>
          <p:nvPr/>
        </p:nvSpPr>
        <p:spPr bwMode="auto">
          <a:xfrm>
            <a:off x="194786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8" name="Line 474"/>
          <p:cNvSpPr>
            <a:spLocks noChangeShapeType="1"/>
          </p:cNvSpPr>
          <p:nvPr/>
        </p:nvSpPr>
        <p:spPr bwMode="auto">
          <a:xfrm>
            <a:off x="19704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79" name="Line 475"/>
          <p:cNvSpPr>
            <a:spLocks noChangeShapeType="1"/>
          </p:cNvSpPr>
          <p:nvPr/>
        </p:nvSpPr>
        <p:spPr bwMode="auto">
          <a:xfrm>
            <a:off x="19942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0" name="Line 476"/>
          <p:cNvSpPr>
            <a:spLocks noChangeShapeType="1"/>
          </p:cNvSpPr>
          <p:nvPr/>
        </p:nvSpPr>
        <p:spPr bwMode="auto">
          <a:xfrm>
            <a:off x="20181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1" name="Line 477"/>
          <p:cNvSpPr>
            <a:spLocks noChangeShapeType="1"/>
          </p:cNvSpPr>
          <p:nvPr/>
        </p:nvSpPr>
        <p:spPr bwMode="auto">
          <a:xfrm>
            <a:off x="207168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2" name="Line 478"/>
          <p:cNvSpPr>
            <a:spLocks noChangeShapeType="1"/>
          </p:cNvSpPr>
          <p:nvPr/>
        </p:nvSpPr>
        <p:spPr bwMode="auto">
          <a:xfrm>
            <a:off x="209550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3" name="Line 479"/>
          <p:cNvSpPr>
            <a:spLocks noChangeShapeType="1"/>
          </p:cNvSpPr>
          <p:nvPr/>
        </p:nvSpPr>
        <p:spPr bwMode="auto">
          <a:xfrm>
            <a:off x="21193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4" name="Line 480"/>
          <p:cNvSpPr>
            <a:spLocks noChangeShapeType="1"/>
          </p:cNvSpPr>
          <p:nvPr/>
        </p:nvSpPr>
        <p:spPr bwMode="auto">
          <a:xfrm>
            <a:off x="21490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5" name="Line 481"/>
          <p:cNvSpPr>
            <a:spLocks noChangeShapeType="1"/>
          </p:cNvSpPr>
          <p:nvPr/>
        </p:nvSpPr>
        <p:spPr bwMode="auto">
          <a:xfrm>
            <a:off x="21955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6" name="Line 482"/>
          <p:cNvSpPr>
            <a:spLocks noChangeShapeType="1"/>
          </p:cNvSpPr>
          <p:nvPr/>
        </p:nvSpPr>
        <p:spPr bwMode="auto">
          <a:xfrm>
            <a:off x="22193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7" name="Line 483"/>
          <p:cNvSpPr>
            <a:spLocks noChangeShapeType="1"/>
          </p:cNvSpPr>
          <p:nvPr/>
        </p:nvSpPr>
        <p:spPr bwMode="auto">
          <a:xfrm>
            <a:off x="224313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8" name="Line 484"/>
          <p:cNvSpPr>
            <a:spLocks noChangeShapeType="1"/>
          </p:cNvSpPr>
          <p:nvPr/>
        </p:nvSpPr>
        <p:spPr bwMode="auto">
          <a:xfrm>
            <a:off x="22729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89" name="Line 485"/>
          <p:cNvSpPr>
            <a:spLocks noChangeShapeType="1"/>
          </p:cNvSpPr>
          <p:nvPr/>
        </p:nvSpPr>
        <p:spPr bwMode="auto">
          <a:xfrm>
            <a:off x="23205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0" name="Line 486"/>
          <p:cNvSpPr>
            <a:spLocks noChangeShapeType="1"/>
          </p:cNvSpPr>
          <p:nvPr/>
        </p:nvSpPr>
        <p:spPr bwMode="auto">
          <a:xfrm>
            <a:off x="23431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1" name="Line 487"/>
          <p:cNvSpPr>
            <a:spLocks noChangeShapeType="1"/>
          </p:cNvSpPr>
          <p:nvPr/>
        </p:nvSpPr>
        <p:spPr bwMode="auto">
          <a:xfrm>
            <a:off x="237291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2" name="Line 488"/>
          <p:cNvSpPr>
            <a:spLocks noChangeShapeType="1"/>
          </p:cNvSpPr>
          <p:nvPr/>
        </p:nvSpPr>
        <p:spPr bwMode="auto">
          <a:xfrm>
            <a:off x="23967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3" name="Line 489"/>
          <p:cNvSpPr>
            <a:spLocks noChangeShapeType="1"/>
          </p:cNvSpPr>
          <p:nvPr/>
        </p:nvSpPr>
        <p:spPr bwMode="auto">
          <a:xfrm>
            <a:off x="24443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4" name="Line 490"/>
          <p:cNvSpPr>
            <a:spLocks noChangeShapeType="1"/>
          </p:cNvSpPr>
          <p:nvPr/>
        </p:nvSpPr>
        <p:spPr bwMode="auto">
          <a:xfrm>
            <a:off x="24681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5" name="Line 491"/>
          <p:cNvSpPr>
            <a:spLocks noChangeShapeType="1"/>
          </p:cNvSpPr>
          <p:nvPr/>
        </p:nvSpPr>
        <p:spPr bwMode="auto">
          <a:xfrm>
            <a:off x="24967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6" name="Line 492"/>
          <p:cNvSpPr>
            <a:spLocks noChangeShapeType="1"/>
          </p:cNvSpPr>
          <p:nvPr/>
        </p:nvSpPr>
        <p:spPr bwMode="auto">
          <a:xfrm>
            <a:off x="25205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7" name="Line 493"/>
          <p:cNvSpPr>
            <a:spLocks noChangeShapeType="1"/>
          </p:cNvSpPr>
          <p:nvPr/>
        </p:nvSpPr>
        <p:spPr bwMode="auto">
          <a:xfrm>
            <a:off x="25681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8" name="Line 494"/>
          <p:cNvSpPr>
            <a:spLocks noChangeShapeType="1"/>
          </p:cNvSpPr>
          <p:nvPr/>
        </p:nvSpPr>
        <p:spPr bwMode="auto">
          <a:xfrm>
            <a:off x="25919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599" name="Line 495"/>
          <p:cNvSpPr>
            <a:spLocks noChangeShapeType="1"/>
          </p:cNvSpPr>
          <p:nvPr/>
        </p:nvSpPr>
        <p:spPr bwMode="auto">
          <a:xfrm>
            <a:off x="26205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0" name="Line 496"/>
          <p:cNvSpPr>
            <a:spLocks noChangeShapeType="1"/>
          </p:cNvSpPr>
          <p:nvPr/>
        </p:nvSpPr>
        <p:spPr bwMode="auto">
          <a:xfrm>
            <a:off x="26443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1" name="Line 497"/>
          <p:cNvSpPr>
            <a:spLocks noChangeShapeType="1"/>
          </p:cNvSpPr>
          <p:nvPr/>
        </p:nvSpPr>
        <p:spPr bwMode="auto">
          <a:xfrm>
            <a:off x="26920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2" name="Line 498"/>
          <p:cNvSpPr>
            <a:spLocks noChangeShapeType="1"/>
          </p:cNvSpPr>
          <p:nvPr/>
        </p:nvSpPr>
        <p:spPr bwMode="auto">
          <a:xfrm>
            <a:off x="27205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3" name="Line 499"/>
          <p:cNvSpPr>
            <a:spLocks noChangeShapeType="1"/>
          </p:cNvSpPr>
          <p:nvPr/>
        </p:nvSpPr>
        <p:spPr bwMode="auto">
          <a:xfrm>
            <a:off x="27443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4" name="Line 500"/>
          <p:cNvSpPr>
            <a:spLocks noChangeShapeType="1"/>
          </p:cNvSpPr>
          <p:nvPr/>
        </p:nvSpPr>
        <p:spPr bwMode="auto">
          <a:xfrm>
            <a:off x="27682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5" name="Line 501"/>
          <p:cNvSpPr>
            <a:spLocks noChangeShapeType="1"/>
          </p:cNvSpPr>
          <p:nvPr/>
        </p:nvSpPr>
        <p:spPr bwMode="auto">
          <a:xfrm>
            <a:off x="28158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6" name="Line 502"/>
          <p:cNvSpPr>
            <a:spLocks noChangeShapeType="1"/>
          </p:cNvSpPr>
          <p:nvPr/>
        </p:nvSpPr>
        <p:spPr bwMode="auto">
          <a:xfrm>
            <a:off x="28467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7" name="Line 503"/>
          <p:cNvSpPr>
            <a:spLocks noChangeShapeType="1"/>
          </p:cNvSpPr>
          <p:nvPr/>
        </p:nvSpPr>
        <p:spPr bwMode="auto">
          <a:xfrm>
            <a:off x="28705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8" name="Line 504"/>
          <p:cNvSpPr>
            <a:spLocks noChangeShapeType="1"/>
          </p:cNvSpPr>
          <p:nvPr/>
        </p:nvSpPr>
        <p:spPr bwMode="auto">
          <a:xfrm>
            <a:off x="28944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09" name="Line 505"/>
          <p:cNvSpPr>
            <a:spLocks noChangeShapeType="1"/>
          </p:cNvSpPr>
          <p:nvPr/>
        </p:nvSpPr>
        <p:spPr bwMode="auto">
          <a:xfrm>
            <a:off x="29467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0" name="Line 506"/>
          <p:cNvSpPr>
            <a:spLocks noChangeShapeType="1"/>
          </p:cNvSpPr>
          <p:nvPr/>
        </p:nvSpPr>
        <p:spPr bwMode="auto">
          <a:xfrm>
            <a:off x="29706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1" name="Line 507"/>
          <p:cNvSpPr>
            <a:spLocks noChangeShapeType="1"/>
          </p:cNvSpPr>
          <p:nvPr/>
        </p:nvSpPr>
        <p:spPr bwMode="auto">
          <a:xfrm>
            <a:off x="29944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2" name="Line 508"/>
          <p:cNvSpPr>
            <a:spLocks noChangeShapeType="1"/>
          </p:cNvSpPr>
          <p:nvPr/>
        </p:nvSpPr>
        <p:spPr bwMode="auto">
          <a:xfrm>
            <a:off x="30182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3" name="Line 509"/>
          <p:cNvSpPr>
            <a:spLocks noChangeShapeType="1"/>
          </p:cNvSpPr>
          <p:nvPr/>
        </p:nvSpPr>
        <p:spPr bwMode="auto">
          <a:xfrm>
            <a:off x="30718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4" name="Line 510"/>
          <p:cNvSpPr>
            <a:spLocks noChangeShapeType="1"/>
          </p:cNvSpPr>
          <p:nvPr/>
        </p:nvSpPr>
        <p:spPr bwMode="auto">
          <a:xfrm>
            <a:off x="30956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5" name="Line 511"/>
          <p:cNvSpPr>
            <a:spLocks noChangeShapeType="1"/>
          </p:cNvSpPr>
          <p:nvPr/>
        </p:nvSpPr>
        <p:spPr bwMode="auto">
          <a:xfrm>
            <a:off x="31182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6" name="Line 512"/>
          <p:cNvSpPr>
            <a:spLocks noChangeShapeType="1"/>
          </p:cNvSpPr>
          <p:nvPr/>
        </p:nvSpPr>
        <p:spPr bwMode="auto">
          <a:xfrm>
            <a:off x="31420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7" name="Line 513"/>
          <p:cNvSpPr>
            <a:spLocks noChangeShapeType="1"/>
          </p:cNvSpPr>
          <p:nvPr/>
        </p:nvSpPr>
        <p:spPr bwMode="auto">
          <a:xfrm>
            <a:off x="319563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8" name="Line 514"/>
          <p:cNvSpPr>
            <a:spLocks noChangeShapeType="1"/>
          </p:cNvSpPr>
          <p:nvPr/>
        </p:nvSpPr>
        <p:spPr bwMode="auto">
          <a:xfrm>
            <a:off x="32194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19" name="Line 515"/>
          <p:cNvSpPr>
            <a:spLocks noChangeShapeType="1"/>
          </p:cNvSpPr>
          <p:nvPr/>
        </p:nvSpPr>
        <p:spPr bwMode="auto">
          <a:xfrm>
            <a:off x="324326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0" name="Line 516"/>
          <p:cNvSpPr>
            <a:spLocks noChangeShapeType="1"/>
          </p:cNvSpPr>
          <p:nvPr/>
        </p:nvSpPr>
        <p:spPr bwMode="auto">
          <a:xfrm>
            <a:off x="32670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1" name="Line 517"/>
          <p:cNvSpPr>
            <a:spLocks noChangeShapeType="1"/>
          </p:cNvSpPr>
          <p:nvPr/>
        </p:nvSpPr>
        <p:spPr bwMode="auto">
          <a:xfrm>
            <a:off x="331946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2" name="Line 518"/>
          <p:cNvSpPr>
            <a:spLocks noChangeShapeType="1"/>
          </p:cNvSpPr>
          <p:nvPr/>
        </p:nvSpPr>
        <p:spPr bwMode="auto">
          <a:xfrm>
            <a:off x="33432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3" name="Line 519"/>
          <p:cNvSpPr>
            <a:spLocks noChangeShapeType="1"/>
          </p:cNvSpPr>
          <p:nvPr/>
        </p:nvSpPr>
        <p:spPr bwMode="auto">
          <a:xfrm>
            <a:off x="336708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4" name="Line 520"/>
          <p:cNvSpPr>
            <a:spLocks noChangeShapeType="1"/>
          </p:cNvSpPr>
          <p:nvPr/>
        </p:nvSpPr>
        <p:spPr bwMode="auto">
          <a:xfrm>
            <a:off x="339090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5" name="Line 521"/>
          <p:cNvSpPr>
            <a:spLocks noChangeShapeType="1"/>
          </p:cNvSpPr>
          <p:nvPr/>
        </p:nvSpPr>
        <p:spPr bwMode="auto">
          <a:xfrm>
            <a:off x="34444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6" name="Line 522"/>
          <p:cNvSpPr>
            <a:spLocks noChangeShapeType="1"/>
          </p:cNvSpPr>
          <p:nvPr/>
        </p:nvSpPr>
        <p:spPr bwMode="auto">
          <a:xfrm>
            <a:off x="34682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7" name="Line 523"/>
          <p:cNvSpPr>
            <a:spLocks noChangeShapeType="1"/>
          </p:cNvSpPr>
          <p:nvPr/>
        </p:nvSpPr>
        <p:spPr bwMode="auto">
          <a:xfrm>
            <a:off x="34909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8" name="Line 524"/>
          <p:cNvSpPr>
            <a:spLocks noChangeShapeType="1"/>
          </p:cNvSpPr>
          <p:nvPr/>
        </p:nvSpPr>
        <p:spPr bwMode="auto">
          <a:xfrm>
            <a:off x="35206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29" name="Line 525"/>
          <p:cNvSpPr>
            <a:spLocks noChangeShapeType="1"/>
          </p:cNvSpPr>
          <p:nvPr/>
        </p:nvSpPr>
        <p:spPr bwMode="auto">
          <a:xfrm>
            <a:off x="35683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0" name="Line 526"/>
          <p:cNvSpPr>
            <a:spLocks noChangeShapeType="1"/>
          </p:cNvSpPr>
          <p:nvPr/>
        </p:nvSpPr>
        <p:spPr bwMode="auto">
          <a:xfrm>
            <a:off x="359211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1" name="Line 527"/>
          <p:cNvSpPr>
            <a:spLocks noChangeShapeType="1"/>
          </p:cNvSpPr>
          <p:nvPr/>
        </p:nvSpPr>
        <p:spPr bwMode="auto">
          <a:xfrm>
            <a:off x="36159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2" name="Line 528"/>
          <p:cNvSpPr>
            <a:spLocks noChangeShapeType="1"/>
          </p:cNvSpPr>
          <p:nvPr/>
        </p:nvSpPr>
        <p:spPr bwMode="auto">
          <a:xfrm>
            <a:off x="36445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3" name="Line 529"/>
          <p:cNvSpPr>
            <a:spLocks noChangeShapeType="1"/>
          </p:cNvSpPr>
          <p:nvPr/>
        </p:nvSpPr>
        <p:spPr bwMode="auto">
          <a:xfrm>
            <a:off x="36921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4" name="Line 530"/>
          <p:cNvSpPr>
            <a:spLocks noChangeShapeType="1"/>
          </p:cNvSpPr>
          <p:nvPr/>
        </p:nvSpPr>
        <p:spPr bwMode="auto">
          <a:xfrm>
            <a:off x="37159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5" name="Line 531"/>
          <p:cNvSpPr>
            <a:spLocks noChangeShapeType="1"/>
          </p:cNvSpPr>
          <p:nvPr/>
        </p:nvSpPr>
        <p:spPr bwMode="auto">
          <a:xfrm>
            <a:off x="37397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6" name="Line 532"/>
          <p:cNvSpPr>
            <a:spLocks noChangeShapeType="1"/>
          </p:cNvSpPr>
          <p:nvPr/>
        </p:nvSpPr>
        <p:spPr bwMode="auto">
          <a:xfrm>
            <a:off x="37683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7" name="Line 533"/>
          <p:cNvSpPr>
            <a:spLocks noChangeShapeType="1"/>
          </p:cNvSpPr>
          <p:nvPr/>
        </p:nvSpPr>
        <p:spPr bwMode="auto">
          <a:xfrm>
            <a:off x="38159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8" name="Line 534"/>
          <p:cNvSpPr>
            <a:spLocks noChangeShapeType="1"/>
          </p:cNvSpPr>
          <p:nvPr/>
        </p:nvSpPr>
        <p:spPr bwMode="auto">
          <a:xfrm>
            <a:off x="38397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39" name="Line 535"/>
          <p:cNvSpPr>
            <a:spLocks noChangeShapeType="1"/>
          </p:cNvSpPr>
          <p:nvPr/>
        </p:nvSpPr>
        <p:spPr bwMode="auto">
          <a:xfrm>
            <a:off x="38683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0" name="Line 536"/>
          <p:cNvSpPr>
            <a:spLocks noChangeShapeType="1"/>
          </p:cNvSpPr>
          <p:nvPr/>
        </p:nvSpPr>
        <p:spPr bwMode="auto">
          <a:xfrm>
            <a:off x="38921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1" name="Line 537"/>
          <p:cNvSpPr>
            <a:spLocks noChangeShapeType="1"/>
          </p:cNvSpPr>
          <p:nvPr/>
        </p:nvSpPr>
        <p:spPr bwMode="auto">
          <a:xfrm>
            <a:off x="39397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2" name="Line 538"/>
          <p:cNvSpPr>
            <a:spLocks noChangeShapeType="1"/>
          </p:cNvSpPr>
          <p:nvPr/>
        </p:nvSpPr>
        <p:spPr bwMode="auto">
          <a:xfrm>
            <a:off x="39635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3" name="Line 539"/>
          <p:cNvSpPr>
            <a:spLocks noChangeShapeType="1"/>
          </p:cNvSpPr>
          <p:nvPr/>
        </p:nvSpPr>
        <p:spPr bwMode="auto">
          <a:xfrm>
            <a:off x="39945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4" name="Line 540"/>
          <p:cNvSpPr>
            <a:spLocks noChangeShapeType="1"/>
          </p:cNvSpPr>
          <p:nvPr/>
        </p:nvSpPr>
        <p:spPr bwMode="auto">
          <a:xfrm>
            <a:off x="40183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5" name="Line 541"/>
          <p:cNvSpPr>
            <a:spLocks noChangeShapeType="1"/>
          </p:cNvSpPr>
          <p:nvPr/>
        </p:nvSpPr>
        <p:spPr bwMode="auto">
          <a:xfrm>
            <a:off x="40636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6" name="Line 542"/>
          <p:cNvSpPr>
            <a:spLocks noChangeShapeType="1"/>
          </p:cNvSpPr>
          <p:nvPr/>
        </p:nvSpPr>
        <p:spPr bwMode="auto">
          <a:xfrm>
            <a:off x="40945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7" name="Line 543"/>
          <p:cNvSpPr>
            <a:spLocks noChangeShapeType="1"/>
          </p:cNvSpPr>
          <p:nvPr/>
        </p:nvSpPr>
        <p:spPr bwMode="auto">
          <a:xfrm>
            <a:off x="411837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8" name="Line 544"/>
          <p:cNvSpPr>
            <a:spLocks noChangeShapeType="1"/>
          </p:cNvSpPr>
          <p:nvPr/>
        </p:nvSpPr>
        <p:spPr bwMode="auto">
          <a:xfrm>
            <a:off x="41421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49" name="Line 545"/>
          <p:cNvSpPr>
            <a:spLocks noChangeShapeType="1"/>
          </p:cNvSpPr>
          <p:nvPr/>
        </p:nvSpPr>
        <p:spPr bwMode="auto">
          <a:xfrm>
            <a:off x="41898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0" name="Line 546"/>
          <p:cNvSpPr>
            <a:spLocks noChangeShapeType="1"/>
          </p:cNvSpPr>
          <p:nvPr/>
        </p:nvSpPr>
        <p:spPr bwMode="auto">
          <a:xfrm>
            <a:off x="42195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1" name="Line 547"/>
          <p:cNvSpPr>
            <a:spLocks noChangeShapeType="1"/>
          </p:cNvSpPr>
          <p:nvPr/>
        </p:nvSpPr>
        <p:spPr bwMode="auto">
          <a:xfrm>
            <a:off x="42421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2" name="Line 548"/>
          <p:cNvSpPr>
            <a:spLocks noChangeShapeType="1"/>
          </p:cNvSpPr>
          <p:nvPr/>
        </p:nvSpPr>
        <p:spPr bwMode="auto">
          <a:xfrm>
            <a:off x="42660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3" name="Line 549"/>
          <p:cNvSpPr>
            <a:spLocks noChangeShapeType="1"/>
          </p:cNvSpPr>
          <p:nvPr/>
        </p:nvSpPr>
        <p:spPr bwMode="auto">
          <a:xfrm>
            <a:off x="43136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4" name="Line 550"/>
          <p:cNvSpPr>
            <a:spLocks noChangeShapeType="1"/>
          </p:cNvSpPr>
          <p:nvPr/>
        </p:nvSpPr>
        <p:spPr bwMode="auto">
          <a:xfrm>
            <a:off x="434340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5" name="Line 551"/>
          <p:cNvSpPr>
            <a:spLocks noChangeShapeType="1"/>
          </p:cNvSpPr>
          <p:nvPr/>
        </p:nvSpPr>
        <p:spPr bwMode="auto">
          <a:xfrm>
            <a:off x="43672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6" name="Line 552"/>
          <p:cNvSpPr>
            <a:spLocks noChangeShapeType="1"/>
          </p:cNvSpPr>
          <p:nvPr/>
        </p:nvSpPr>
        <p:spPr bwMode="auto">
          <a:xfrm>
            <a:off x="43910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7" name="Line 553"/>
          <p:cNvSpPr>
            <a:spLocks noChangeShapeType="1"/>
          </p:cNvSpPr>
          <p:nvPr/>
        </p:nvSpPr>
        <p:spPr bwMode="auto">
          <a:xfrm>
            <a:off x="44434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8" name="Line 554"/>
          <p:cNvSpPr>
            <a:spLocks noChangeShapeType="1"/>
          </p:cNvSpPr>
          <p:nvPr/>
        </p:nvSpPr>
        <p:spPr bwMode="auto">
          <a:xfrm>
            <a:off x="44672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59" name="Line 555"/>
          <p:cNvSpPr>
            <a:spLocks noChangeShapeType="1"/>
          </p:cNvSpPr>
          <p:nvPr/>
        </p:nvSpPr>
        <p:spPr bwMode="auto">
          <a:xfrm>
            <a:off x="449103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0" name="Line 556"/>
          <p:cNvSpPr>
            <a:spLocks noChangeShapeType="1"/>
          </p:cNvSpPr>
          <p:nvPr/>
        </p:nvSpPr>
        <p:spPr bwMode="auto">
          <a:xfrm>
            <a:off x="45148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1" name="Line 557"/>
          <p:cNvSpPr>
            <a:spLocks noChangeShapeType="1"/>
          </p:cNvSpPr>
          <p:nvPr/>
        </p:nvSpPr>
        <p:spPr bwMode="auto">
          <a:xfrm>
            <a:off x="45684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2" name="Line 558"/>
          <p:cNvSpPr>
            <a:spLocks noChangeShapeType="1"/>
          </p:cNvSpPr>
          <p:nvPr/>
        </p:nvSpPr>
        <p:spPr bwMode="auto">
          <a:xfrm>
            <a:off x="45922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3" name="Line 559"/>
          <p:cNvSpPr>
            <a:spLocks noChangeShapeType="1"/>
          </p:cNvSpPr>
          <p:nvPr/>
        </p:nvSpPr>
        <p:spPr bwMode="auto">
          <a:xfrm>
            <a:off x="461486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4" name="Line 560"/>
          <p:cNvSpPr>
            <a:spLocks noChangeShapeType="1"/>
          </p:cNvSpPr>
          <p:nvPr/>
        </p:nvSpPr>
        <p:spPr bwMode="auto">
          <a:xfrm>
            <a:off x="46386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5" name="Line 561"/>
          <p:cNvSpPr>
            <a:spLocks noChangeShapeType="1"/>
          </p:cNvSpPr>
          <p:nvPr/>
        </p:nvSpPr>
        <p:spPr bwMode="auto">
          <a:xfrm>
            <a:off x="46922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6" name="Line 562"/>
          <p:cNvSpPr>
            <a:spLocks noChangeShapeType="1"/>
          </p:cNvSpPr>
          <p:nvPr/>
        </p:nvSpPr>
        <p:spPr bwMode="auto">
          <a:xfrm>
            <a:off x="47160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7" name="Line 563"/>
          <p:cNvSpPr>
            <a:spLocks noChangeShapeType="1"/>
          </p:cNvSpPr>
          <p:nvPr/>
        </p:nvSpPr>
        <p:spPr bwMode="auto">
          <a:xfrm>
            <a:off x="47398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8" name="Line 564"/>
          <p:cNvSpPr>
            <a:spLocks noChangeShapeType="1"/>
          </p:cNvSpPr>
          <p:nvPr/>
        </p:nvSpPr>
        <p:spPr bwMode="auto">
          <a:xfrm>
            <a:off x="47636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69" name="Line 565"/>
          <p:cNvSpPr>
            <a:spLocks noChangeShapeType="1"/>
          </p:cNvSpPr>
          <p:nvPr/>
        </p:nvSpPr>
        <p:spPr bwMode="auto">
          <a:xfrm>
            <a:off x="48160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0" name="Line 566"/>
          <p:cNvSpPr>
            <a:spLocks noChangeShapeType="1"/>
          </p:cNvSpPr>
          <p:nvPr/>
        </p:nvSpPr>
        <p:spPr bwMode="auto">
          <a:xfrm>
            <a:off x="48398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1" name="Line 567"/>
          <p:cNvSpPr>
            <a:spLocks noChangeShapeType="1"/>
          </p:cNvSpPr>
          <p:nvPr/>
        </p:nvSpPr>
        <p:spPr bwMode="auto">
          <a:xfrm>
            <a:off x="48637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2" name="Line 568"/>
          <p:cNvSpPr>
            <a:spLocks noChangeShapeType="1"/>
          </p:cNvSpPr>
          <p:nvPr/>
        </p:nvSpPr>
        <p:spPr bwMode="auto">
          <a:xfrm>
            <a:off x="48946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3" name="Line 569"/>
          <p:cNvSpPr>
            <a:spLocks noChangeShapeType="1"/>
          </p:cNvSpPr>
          <p:nvPr/>
        </p:nvSpPr>
        <p:spPr bwMode="auto">
          <a:xfrm>
            <a:off x="49422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4" name="Line 570"/>
          <p:cNvSpPr>
            <a:spLocks noChangeShapeType="1"/>
          </p:cNvSpPr>
          <p:nvPr/>
        </p:nvSpPr>
        <p:spPr bwMode="auto">
          <a:xfrm>
            <a:off x="49660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5" name="Line 571"/>
          <p:cNvSpPr>
            <a:spLocks noChangeShapeType="1"/>
          </p:cNvSpPr>
          <p:nvPr/>
        </p:nvSpPr>
        <p:spPr bwMode="auto">
          <a:xfrm>
            <a:off x="49899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6" name="Line 572"/>
          <p:cNvSpPr>
            <a:spLocks noChangeShapeType="1"/>
          </p:cNvSpPr>
          <p:nvPr/>
        </p:nvSpPr>
        <p:spPr bwMode="auto">
          <a:xfrm>
            <a:off x="50184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7" name="Line 573"/>
          <p:cNvSpPr>
            <a:spLocks noChangeShapeType="1"/>
          </p:cNvSpPr>
          <p:nvPr/>
        </p:nvSpPr>
        <p:spPr bwMode="auto">
          <a:xfrm>
            <a:off x="50661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8" name="Line 574"/>
          <p:cNvSpPr>
            <a:spLocks noChangeShapeType="1"/>
          </p:cNvSpPr>
          <p:nvPr/>
        </p:nvSpPr>
        <p:spPr bwMode="auto">
          <a:xfrm>
            <a:off x="50899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79" name="Line 575"/>
          <p:cNvSpPr>
            <a:spLocks noChangeShapeType="1"/>
          </p:cNvSpPr>
          <p:nvPr/>
        </p:nvSpPr>
        <p:spPr bwMode="auto">
          <a:xfrm>
            <a:off x="51137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0" name="Line 576"/>
          <p:cNvSpPr>
            <a:spLocks noChangeShapeType="1"/>
          </p:cNvSpPr>
          <p:nvPr/>
        </p:nvSpPr>
        <p:spPr bwMode="auto">
          <a:xfrm>
            <a:off x="51423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1" name="Line 577"/>
          <p:cNvSpPr>
            <a:spLocks noChangeShapeType="1"/>
          </p:cNvSpPr>
          <p:nvPr/>
        </p:nvSpPr>
        <p:spPr bwMode="auto">
          <a:xfrm>
            <a:off x="51899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2" name="Line 578"/>
          <p:cNvSpPr>
            <a:spLocks noChangeShapeType="1"/>
          </p:cNvSpPr>
          <p:nvPr/>
        </p:nvSpPr>
        <p:spPr bwMode="auto">
          <a:xfrm>
            <a:off x="52137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3" name="Line 579"/>
          <p:cNvSpPr>
            <a:spLocks noChangeShapeType="1"/>
          </p:cNvSpPr>
          <p:nvPr/>
        </p:nvSpPr>
        <p:spPr bwMode="auto">
          <a:xfrm>
            <a:off x="52423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4" name="Line 580"/>
          <p:cNvSpPr>
            <a:spLocks noChangeShapeType="1"/>
          </p:cNvSpPr>
          <p:nvPr/>
        </p:nvSpPr>
        <p:spPr bwMode="auto">
          <a:xfrm>
            <a:off x="52661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5" name="Line 581"/>
          <p:cNvSpPr>
            <a:spLocks noChangeShapeType="1"/>
          </p:cNvSpPr>
          <p:nvPr/>
        </p:nvSpPr>
        <p:spPr bwMode="auto">
          <a:xfrm>
            <a:off x="53137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6" name="Line 582"/>
          <p:cNvSpPr>
            <a:spLocks noChangeShapeType="1"/>
          </p:cNvSpPr>
          <p:nvPr/>
        </p:nvSpPr>
        <p:spPr bwMode="auto">
          <a:xfrm>
            <a:off x="533757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7" name="Line 583"/>
          <p:cNvSpPr>
            <a:spLocks noChangeShapeType="1"/>
          </p:cNvSpPr>
          <p:nvPr/>
        </p:nvSpPr>
        <p:spPr bwMode="auto">
          <a:xfrm>
            <a:off x="536733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8" name="Line 584"/>
          <p:cNvSpPr>
            <a:spLocks noChangeShapeType="1"/>
          </p:cNvSpPr>
          <p:nvPr/>
        </p:nvSpPr>
        <p:spPr bwMode="auto">
          <a:xfrm>
            <a:off x="53899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89" name="Line 585"/>
          <p:cNvSpPr>
            <a:spLocks noChangeShapeType="1"/>
          </p:cNvSpPr>
          <p:nvPr/>
        </p:nvSpPr>
        <p:spPr bwMode="auto">
          <a:xfrm>
            <a:off x="54375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0" name="Line 586"/>
          <p:cNvSpPr>
            <a:spLocks noChangeShapeType="1"/>
          </p:cNvSpPr>
          <p:nvPr/>
        </p:nvSpPr>
        <p:spPr bwMode="auto">
          <a:xfrm>
            <a:off x="54673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1" name="Line 587"/>
          <p:cNvSpPr>
            <a:spLocks noChangeShapeType="1"/>
          </p:cNvSpPr>
          <p:nvPr/>
        </p:nvSpPr>
        <p:spPr bwMode="auto">
          <a:xfrm>
            <a:off x="549116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2" name="Line 588"/>
          <p:cNvSpPr>
            <a:spLocks noChangeShapeType="1"/>
          </p:cNvSpPr>
          <p:nvPr/>
        </p:nvSpPr>
        <p:spPr bwMode="auto">
          <a:xfrm>
            <a:off x="55149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3" name="Line 589"/>
          <p:cNvSpPr>
            <a:spLocks noChangeShapeType="1"/>
          </p:cNvSpPr>
          <p:nvPr/>
        </p:nvSpPr>
        <p:spPr bwMode="auto">
          <a:xfrm>
            <a:off x="55614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4" name="Line 590"/>
          <p:cNvSpPr>
            <a:spLocks noChangeShapeType="1"/>
          </p:cNvSpPr>
          <p:nvPr/>
        </p:nvSpPr>
        <p:spPr bwMode="auto">
          <a:xfrm>
            <a:off x="55911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5" name="Line 591"/>
          <p:cNvSpPr>
            <a:spLocks noChangeShapeType="1"/>
          </p:cNvSpPr>
          <p:nvPr/>
        </p:nvSpPr>
        <p:spPr bwMode="auto">
          <a:xfrm>
            <a:off x="561498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6" name="Line 592"/>
          <p:cNvSpPr>
            <a:spLocks noChangeShapeType="1"/>
          </p:cNvSpPr>
          <p:nvPr/>
        </p:nvSpPr>
        <p:spPr bwMode="auto">
          <a:xfrm>
            <a:off x="563880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7" name="Line 593"/>
          <p:cNvSpPr>
            <a:spLocks noChangeShapeType="1"/>
          </p:cNvSpPr>
          <p:nvPr/>
        </p:nvSpPr>
        <p:spPr bwMode="auto">
          <a:xfrm>
            <a:off x="56864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8" name="Line 594"/>
          <p:cNvSpPr>
            <a:spLocks noChangeShapeType="1"/>
          </p:cNvSpPr>
          <p:nvPr/>
        </p:nvSpPr>
        <p:spPr bwMode="auto">
          <a:xfrm>
            <a:off x="57161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699" name="Line 595"/>
          <p:cNvSpPr>
            <a:spLocks noChangeShapeType="1"/>
          </p:cNvSpPr>
          <p:nvPr/>
        </p:nvSpPr>
        <p:spPr bwMode="auto">
          <a:xfrm>
            <a:off x="57400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0" name="Line 596"/>
          <p:cNvSpPr>
            <a:spLocks noChangeShapeType="1"/>
          </p:cNvSpPr>
          <p:nvPr/>
        </p:nvSpPr>
        <p:spPr bwMode="auto">
          <a:xfrm>
            <a:off x="57626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1" name="Line 597"/>
          <p:cNvSpPr>
            <a:spLocks noChangeShapeType="1"/>
          </p:cNvSpPr>
          <p:nvPr/>
        </p:nvSpPr>
        <p:spPr bwMode="auto">
          <a:xfrm>
            <a:off x="58162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2" name="Line 598"/>
          <p:cNvSpPr>
            <a:spLocks noChangeShapeType="1"/>
          </p:cNvSpPr>
          <p:nvPr/>
        </p:nvSpPr>
        <p:spPr bwMode="auto">
          <a:xfrm>
            <a:off x="584001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3" name="Line 599"/>
          <p:cNvSpPr>
            <a:spLocks noChangeShapeType="1"/>
          </p:cNvSpPr>
          <p:nvPr/>
        </p:nvSpPr>
        <p:spPr bwMode="auto">
          <a:xfrm>
            <a:off x="58638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4" name="Line 600"/>
          <p:cNvSpPr>
            <a:spLocks noChangeShapeType="1"/>
          </p:cNvSpPr>
          <p:nvPr/>
        </p:nvSpPr>
        <p:spPr bwMode="auto">
          <a:xfrm>
            <a:off x="58876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5" name="Line 601"/>
          <p:cNvSpPr>
            <a:spLocks noChangeShapeType="1"/>
          </p:cNvSpPr>
          <p:nvPr/>
        </p:nvSpPr>
        <p:spPr bwMode="auto">
          <a:xfrm>
            <a:off x="594002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6" name="Line 602"/>
          <p:cNvSpPr>
            <a:spLocks noChangeShapeType="1"/>
          </p:cNvSpPr>
          <p:nvPr/>
        </p:nvSpPr>
        <p:spPr bwMode="auto">
          <a:xfrm>
            <a:off x="596384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7" name="Line 603"/>
          <p:cNvSpPr>
            <a:spLocks noChangeShapeType="1"/>
          </p:cNvSpPr>
          <p:nvPr/>
        </p:nvSpPr>
        <p:spPr bwMode="auto">
          <a:xfrm>
            <a:off x="59876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8" name="Line 604"/>
          <p:cNvSpPr>
            <a:spLocks noChangeShapeType="1"/>
          </p:cNvSpPr>
          <p:nvPr/>
        </p:nvSpPr>
        <p:spPr bwMode="auto">
          <a:xfrm>
            <a:off x="60114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09" name="Line 605"/>
          <p:cNvSpPr>
            <a:spLocks noChangeShapeType="1"/>
          </p:cNvSpPr>
          <p:nvPr/>
        </p:nvSpPr>
        <p:spPr bwMode="auto">
          <a:xfrm>
            <a:off x="60662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0" name="Line 606"/>
          <p:cNvSpPr>
            <a:spLocks noChangeShapeType="1"/>
          </p:cNvSpPr>
          <p:nvPr/>
        </p:nvSpPr>
        <p:spPr bwMode="auto">
          <a:xfrm>
            <a:off x="60900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1" name="Line 607"/>
          <p:cNvSpPr>
            <a:spLocks noChangeShapeType="1"/>
          </p:cNvSpPr>
          <p:nvPr/>
        </p:nvSpPr>
        <p:spPr bwMode="auto">
          <a:xfrm>
            <a:off x="61138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2" name="Line 608"/>
          <p:cNvSpPr>
            <a:spLocks noChangeShapeType="1"/>
          </p:cNvSpPr>
          <p:nvPr/>
        </p:nvSpPr>
        <p:spPr bwMode="auto">
          <a:xfrm>
            <a:off x="61352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3" name="Line 609"/>
          <p:cNvSpPr>
            <a:spLocks noChangeShapeType="1"/>
          </p:cNvSpPr>
          <p:nvPr/>
        </p:nvSpPr>
        <p:spPr bwMode="auto">
          <a:xfrm>
            <a:off x="619006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4" name="Line 610"/>
          <p:cNvSpPr>
            <a:spLocks noChangeShapeType="1"/>
          </p:cNvSpPr>
          <p:nvPr/>
        </p:nvSpPr>
        <p:spPr bwMode="auto">
          <a:xfrm>
            <a:off x="621387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5" name="Line 611"/>
          <p:cNvSpPr>
            <a:spLocks noChangeShapeType="1"/>
          </p:cNvSpPr>
          <p:nvPr/>
        </p:nvSpPr>
        <p:spPr bwMode="auto">
          <a:xfrm>
            <a:off x="62376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6" name="Line 612"/>
          <p:cNvSpPr>
            <a:spLocks noChangeShapeType="1"/>
          </p:cNvSpPr>
          <p:nvPr/>
        </p:nvSpPr>
        <p:spPr bwMode="auto">
          <a:xfrm>
            <a:off x="62614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7" name="Line 613"/>
          <p:cNvSpPr>
            <a:spLocks noChangeShapeType="1"/>
          </p:cNvSpPr>
          <p:nvPr/>
        </p:nvSpPr>
        <p:spPr bwMode="auto">
          <a:xfrm>
            <a:off x="63138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8" name="Line 614"/>
          <p:cNvSpPr>
            <a:spLocks noChangeShapeType="1"/>
          </p:cNvSpPr>
          <p:nvPr/>
        </p:nvSpPr>
        <p:spPr bwMode="auto">
          <a:xfrm>
            <a:off x="63376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19" name="Line 615"/>
          <p:cNvSpPr>
            <a:spLocks noChangeShapeType="1"/>
          </p:cNvSpPr>
          <p:nvPr/>
        </p:nvSpPr>
        <p:spPr bwMode="auto">
          <a:xfrm>
            <a:off x="63615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0" name="Line 616"/>
          <p:cNvSpPr>
            <a:spLocks noChangeShapeType="1"/>
          </p:cNvSpPr>
          <p:nvPr/>
        </p:nvSpPr>
        <p:spPr bwMode="auto">
          <a:xfrm>
            <a:off x="63900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1" name="Line 617"/>
          <p:cNvSpPr>
            <a:spLocks noChangeShapeType="1"/>
          </p:cNvSpPr>
          <p:nvPr/>
        </p:nvSpPr>
        <p:spPr bwMode="auto">
          <a:xfrm>
            <a:off x="64377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2" name="Line 618"/>
          <p:cNvSpPr>
            <a:spLocks noChangeShapeType="1"/>
          </p:cNvSpPr>
          <p:nvPr/>
        </p:nvSpPr>
        <p:spPr bwMode="auto">
          <a:xfrm>
            <a:off x="64615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3" name="Line 619"/>
          <p:cNvSpPr>
            <a:spLocks noChangeShapeType="1"/>
          </p:cNvSpPr>
          <p:nvPr/>
        </p:nvSpPr>
        <p:spPr bwMode="auto">
          <a:xfrm>
            <a:off x="64853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4" name="Line 620"/>
          <p:cNvSpPr>
            <a:spLocks noChangeShapeType="1"/>
          </p:cNvSpPr>
          <p:nvPr/>
        </p:nvSpPr>
        <p:spPr bwMode="auto">
          <a:xfrm>
            <a:off x="65139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5" name="Line 621"/>
          <p:cNvSpPr>
            <a:spLocks noChangeShapeType="1"/>
          </p:cNvSpPr>
          <p:nvPr/>
        </p:nvSpPr>
        <p:spPr bwMode="auto">
          <a:xfrm>
            <a:off x="65615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6" name="Line 622"/>
          <p:cNvSpPr>
            <a:spLocks noChangeShapeType="1"/>
          </p:cNvSpPr>
          <p:nvPr/>
        </p:nvSpPr>
        <p:spPr bwMode="auto">
          <a:xfrm>
            <a:off x="65853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7" name="Line 623"/>
          <p:cNvSpPr>
            <a:spLocks noChangeShapeType="1"/>
          </p:cNvSpPr>
          <p:nvPr/>
        </p:nvSpPr>
        <p:spPr bwMode="auto">
          <a:xfrm>
            <a:off x="6615113"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8" name="Line 624"/>
          <p:cNvSpPr>
            <a:spLocks noChangeShapeType="1"/>
          </p:cNvSpPr>
          <p:nvPr/>
        </p:nvSpPr>
        <p:spPr bwMode="auto">
          <a:xfrm>
            <a:off x="663892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29" name="Line 625"/>
          <p:cNvSpPr>
            <a:spLocks noChangeShapeType="1"/>
          </p:cNvSpPr>
          <p:nvPr/>
        </p:nvSpPr>
        <p:spPr bwMode="auto">
          <a:xfrm>
            <a:off x="66865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0" name="Line 626"/>
          <p:cNvSpPr>
            <a:spLocks noChangeShapeType="1"/>
          </p:cNvSpPr>
          <p:nvPr/>
        </p:nvSpPr>
        <p:spPr bwMode="auto">
          <a:xfrm>
            <a:off x="670917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1" name="Line 627"/>
          <p:cNvSpPr>
            <a:spLocks noChangeShapeType="1"/>
          </p:cNvSpPr>
          <p:nvPr/>
        </p:nvSpPr>
        <p:spPr bwMode="auto">
          <a:xfrm>
            <a:off x="673893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2" name="Line 628"/>
          <p:cNvSpPr>
            <a:spLocks noChangeShapeType="1"/>
          </p:cNvSpPr>
          <p:nvPr/>
        </p:nvSpPr>
        <p:spPr bwMode="auto">
          <a:xfrm>
            <a:off x="676275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3" name="Line 629"/>
          <p:cNvSpPr>
            <a:spLocks noChangeShapeType="1"/>
          </p:cNvSpPr>
          <p:nvPr/>
        </p:nvSpPr>
        <p:spPr bwMode="auto">
          <a:xfrm>
            <a:off x="68103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4" name="Line 630"/>
          <p:cNvSpPr>
            <a:spLocks noChangeShapeType="1"/>
          </p:cNvSpPr>
          <p:nvPr/>
        </p:nvSpPr>
        <p:spPr bwMode="auto">
          <a:xfrm>
            <a:off x="6834188"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5" name="Line 631"/>
          <p:cNvSpPr>
            <a:spLocks noChangeShapeType="1"/>
          </p:cNvSpPr>
          <p:nvPr/>
        </p:nvSpPr>
        <p:spPr bwMode="auto">
          <a:xfrm>
            <a:off x="686395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6" name="Line 632"/>
          <p:cNvSpPr>
            <a:spLocks noChangeShapeType="1"/>
          </p:cNvSpPr>
          <p:nvPr/>
        </p:nvSpPr>
        <p:spPr bwMode="auto">
          <a:xfrm>
            <a:off x="688657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7" name="Line 633"/>
          <p:cNvSpPr>
            <a:spLocks noChangeShapeType="1"/>
          </p:cNvSpPr>
          <p:nvPr/>
        </p:nvSpPr>
        <p:spPr bwMode="auto">
          <a:xfrm>
            <a:off x="693420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8" name="Line 634"/>
          <p:cNvSpPr>
            <a:spLocks noChangeShapeType="1"/>
          </p:cNvSpPr>
          <p:nvPr/>
        </p:nvSpPr>
        <p:spPr bwMode="auto">
          <a:xfrm>
            <a:off x="696396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39" name="Line 635"/>
          <p:cNvSpPr>
            <a:spLocks noChangeShapeType="1"/>
          </p:cNvSpPr>
          <p:nvPr/>
        </p:nvSpPr>
        <p:spPr bwMode="auto">
          <a:xfrm>
            <a:off x="6987779"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0" name="Line 636"/>
          <p:cNvSpPr>
            <a:spLocks noChangeShapeType="1"/>
          </p:cNvSpPr>
          <p:nvPr/>
        </p:nvSpPr>
        <p:spPr bwMode="auto">
          <a:xfrm>
            <a:off x="70115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1" name="Line 637"/>
          <p:cNvSpPr>
            <a:spLocks noChangeShapeType="1"/>
          </p:cNvSpPr>
          <p:nvPr/>
        </p:nvSpPr>
        <p:spPr bwMode="auto">
          <a:xfrm>
            <a:off x="705921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2" name="Line 638"/>
          <p:cNvSpPr>
            <a:spLocks noChangeShapeType="1"/>
          </p:cNvSpPr>
          <p:nvPr/>
        </p:nvSpPr>
        <p:spPr bwMode="auto">
          <a:xfrm>
            <a:off x="7087791"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3" name="Line 639"/>
          <p:cNvSpPr>
            <a:spLocks noChangeShapeType="1"/>
          </p:cNvSpPr>
          <p:nvPr/>
        </p:nvSpPr>
        <p:spPr bwMode="auto">
          <a:xfrm>
            <a:off x="7111604"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4" name="Line 640"/>
          <p:cNvSpPr>
            <a:spLocks noChangeShapeType="1"/>
          </p:cNvSpPr>
          <p:nvPr/>
        </p:nvSpPr>
        <p:spPr bwMode="auto">
          <a:xfrm>
            <a:off x="7135416"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5" name="Line 641"/>
          <p:cNvSpPr>
            <a:spLocks noChangeShapeType="1"/>
          </p:cNvSpPr>
          <p:nvPr/>
        </p:nvSpPr>
        <p:spPr bwMode="auto">
          <a:xfrm>
            <a:off x="719018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6" name="Line 642"/>
          <p:cNvSpPr>
            <a:spLocks noChangeShapeType="1"/>
          </p:cNvSpPr>
          <p:nvPr/>
        </p:nvSpPr>
        <p:spPr bwMode="auto">
          <a:xfrm>
            <a:off x="721399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7" name="Line 643"/>
          <p:cNvSpPr>
            <a:spLocks noChangeShapeType="1"/>
          </p:cNvSpPr>
          <p:nvPr/>
        </p:nvSpPr>
        <p:spPr bwMode="auto">
          <a:xfrm>
            <a:off x="72378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8" name="Line 644"/>
          <p:cNvSpPr>
            <a:spLocks noChangeShapeType="1"/>
          </p:cNvSpPr>
          <p:nvPr/>
        </p:nvSpPr>
        <p:spPr bwMode="auto">
          <a:xfrm>
            <a:off x="72616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49" name="Line 645"/>
          <p:cNvSpPr>
            <a:spLocks noChangeShapeType="1"/>
          </p:cNvSpPr>
          <p:nvPr/>
        </p:nvSpPr>
        <p:spPr bwMode="auto">
          <a:xfrm>
            <a:off x="7314010"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0" name="Line 646"/>
          <p:cNvSpPr>
            <a:spLocks noChangeShapeType="1"/>
          </p:cNvSpPr>
          <p:nvPr/>
        </p:nvSpPr>
        <p:spPr bwMode="auto">
          <a:xfrm>
            <a:off x="7337822"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1" name="Line 647"/>
          <p:cNvSpPr>
            <a:spLocks noChangeShapeType="1"/>
          </p:cNvSpPr>
          <p:nvPr/>
        </p:nvSpPr>
        <p:spPr bwMode="auto">
          <a:xfrm>
            <a:off x="7361635"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2" name="Line 648"/>
          <p:cNvSpPr>
            <a:spLocks noChangeShapeType="1"/>
          </p:cNvSpPr>
          <p:nvPr/>
        </p:nvSpPr>
        <p:spPr bwMode="auto">
          <a:xfrm>
            <a:off x="7385447" y="3431381"/>
            <a:ext cx="0" cy="1071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3" name="Line 649"/>
          <p:cNvSpPr>
            <a:spLocks noChangeShapeType="1"/>
          </p:cNvSpPr>
          <p:nvPr/>
        </p:nvSpPr>
        <p:spPr bwMode="auto">
          <a:xfrm>
            <a:off x="1924050"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4" name="Rectangle 650"/>
          <p:cNvSpPr>
            <a:spLocks noChangeArrowheads="1"/>
          </p:cNvSpPr>
          <p:nvPr/>
        </p:nvSpPr>
        <p:spPr bwMode="auto">
          <a:xfrm>
            <a:off x="1828801" y="3414714"/>
            <a:ext cx="203597"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80</a:t>
            </a:r>
          </a:p>
        </p:txBody>
      </p:sp>
      <p:sp>
        <p:nvSpPr>
          <p:cNvPr id="47755" name="Line 651"/>
          <p:cNvSpPr>
            <a:spLocks noChangeShapeType="1"/>
          </p:cNvSpPr>
          <p:nvPr/>
        </p:nvSpPr>
        <p:spPr bwMode="auto">
          <a:xfrm>
            <a:off x="2420541"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6" name="Rectangle 652"/>
          <p:cNvSpPr>
            <a:spLocks noChangeArrowheads="1"/>
          </p:cNvSpPr>
          <p:nvPr/>
        </p:nvSpPr>
        <p:spPr bwMode="auto">
          <a:xfrm>
            <a:off x="2311003"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100</a:t>
            </a:r>
          </a:p>
        </p:txBody>
      </p:sp>
      <p:sp>
        <p:nvSpPr>
          <p:cNvPr id="47757" name="Line 653"/>
          <p:cNvSpPr>
            <a:spLocks noChangeShapeType="1"/>
          </p:cNvSpPr>
          <p:nvPr/>
        </p:nvSpPr>
        <p:spPr bwMode="auto">
          <a:xfrm>
            <a:off x="2915841"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58" name="Rectangle 654"/>
          <p:cNvSpPr>
            <a:spLocks noChangeArrowheads="1"/>
          </p:cNvSpPr>
          <p:nvPr/>
        </p:nvSpPr>
        <p:spPr bwMode="auto">
          <a:xfrm>
            <a:off x="2808685"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120</a:t>
            </a:r>
          </a:p>
        </p:txBody>
      </p:sp>
      <p:sp>
        <p:nvSpPr>
          <p:cNvPr id="47759" name="Line 655"/>
          <p:cNvSpPr>
            <a:spLocks noChangeShapeType="1"/>
          </p:cNvSpPr>
          <p:nvPr/>
        </p:nvSpPr>
        <p:spPr bwMode="auto">
          <a:xfrm>
            <a:off x="3420666"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60" name="Rectangle 656"/>
          <p:cNvSpPr>
            <a:spLocks noChangeArrowheads="1"/>
          </p:cNvSpPr>
          <p:nvPr/>
        </p:nvSpPr>
        <p:spPr bwMode="auto">
          <a:xfrm>
            <a:off x="3311128"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140</a:t>
            </a:r>
          </a:p>
        </p:txBody>
      </p:sp>
      <p:sp>
        <p:nvSpPr>
          <p:cNvPr id="47761" name="Line 657"/>
          <p:cNvSpPr>
            <a:spLocks noChangeShapeType="1"/>
          </p:cNvSpPr>
          <p:nvPr/>
        </p:nvSpPr>
        <p:spPr bwMode="auto">
          <a:xfrm>
            <a:off x="3915966"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62" name="Rectangle 658"/>
          <p:cNvSpPr>
            <a:spLocks noChangeArrowheads="1"/>
          </p:cNvSpPr>
          <p:nvPr/>
        </p:nvSpPr>
        <p:spPr bwMode="auto">
          <a:xfrm>
            <a:off x="3808810"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160</a:t>
            </a:r>
          </a:p>
        </p:txBody>
      </p:sp>
      <p:sp>
        <p:nvSpPr>
          <p:cNvPr id="47763" name="Line 659"/>
          <p:cNvSpPr>
            <a:spLocks noChangeShapeType="1"/>
          </p:cNvSpPr>
          <p:nvPr/>
        </p:nvSpPr>
        <p:spPr bwMode="auto">
          <a:xfrm>
            <a:off x="4414838"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64" name="Rectangle 660"/>
          <p:cNvSpPr>
            <a:spLocks noChangeArrowheads="1"/>
          </p:cNvSpPr>
          <p:nvPr/>
        </p:nvSpPr>
        <p:spPr bwMode="auto">
          <a:xfrm>
            <a:off x="4306491"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180</a:t>
            </a:r>
          </a:p>
        </p:txBody>
      </p:sp>
      <p:sp>
        <p:nvSpPr>
          <p:cNvPr id="47765" name="Line 661"/>
          <p:cNvSpPr>
            <a:spLocks noChangeShapeType="1"/>
          </p:cNvSpPr>
          <p:nvPr/>
        </p:nvSpPr>
        <p:spPr bwMode="auto">
          <a:xfrm>
            <a:off x="4918472"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66" name="Rectangle 662"/>
          <p:cNvSpPr>
            <a:spLocks noChangeArrowheads="1"/>
          </p:cNvSpPr>
          <p:nvPr/>
        </p:nvSpPr>
        <p:spPr bwMode="auto">
          <a:xfrm>
            <a:off x="4808935"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200</a:t>
            </a:r>
          </a:p>
        </p:txBody>
      </p:sp>
      <p:sp>
        <p:nvSpPr>
          <p:cNvPr id="47767" name="Line 663"/>
          <p:cNvSpPr>
            <a:spLocks noChangeShapeType="1"/>
          </p:cNvSpPr>
          <p:nvPr/>
        </p:nvSpPr>
        <p:spPr bwMode="auto">
          <a:xfrm>
            <a:off x="5413772"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68" name="Rectangle 664"/>
          <p:cNvSpPr>
            <a:spLocks noChangeArrowheads="1"/>
          </p:cNvSpPr>
          <p:nvPr/>
        </p:nvSpPr>
        <p:spPr bwMode="auto">
          <a:xfrm>
            <a:off x="5305425"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220</a:t>
            </a:r>
          </a:p>
        </p:txBody>
      </p:sp>
      <p:sp>
        <p:nvSpPr>
          <p:cNvPr id="47769" name="Line 665"/>
          <p:cNvSpPr>
            <a:spLocks noChangeShapeType="1"/>
          </p:cNvSpPr>
          <p:nvPr/>
        </p:nvSpPr>
        <p:spPr bwMode="auto">
          <a:xfrm>
            <a:off x="5911454"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70" name="Rectangle 666"/>
          <p:cNvSpPr>
            <a:spLocks noChangeArrowheads="1"/>
          </p:cNvSpPr>
          <p:nvPr/>
        </p:nvSpPr>
        <p:spPr bwMode="auto">
          <a:xfrm>
            <a:off x="5804297"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240</a:t>
            </a:r>
          </a:p>
        </p:txBody>
      </p:sp>
      <p:sp>
        <p:nvSpPr>
          <p:cNvPr id="47771" name="Line 667"/>
          <p:cNvSpPr>
            <a:spLocks noChangeShapeType="1"/>
          </p:cNvSpPr>
          <p:nvPr/>
        </p:nvSpPr>
        <p:spPr bwMode="auto">
          <a:xfrm>
            <a:off x="6413897"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72" name="Rectangle 668"/>
          <p:cNvSpPr>
            <a:spLocks noChangeArrowheads="1"/>
          </p:cNvSpPr>
          <p:nvPr/>
        </p:nvSpPr>
        <p:spPr bwMode="auto">
          <a:xfrm>
            <a:off x="6305550"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260</a:t>
            </a:r>
          </a:p>
        </p:txBody>
      </p:sp>
      <p:sp>
        <p:nvSpPr>
          <p:cNvPr id="47773" name="Line 669"/>
          <p:cNvSpPr>
            <a:spLocks noChangeShapeType="1"/>
          </p:cNvSpPr>
          <p:nvPr/>
        </p:nvSpPr>
        <p:spPr bwMode="auto">
          <a:xfrm>
            <a:off x="6910388"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74" name="Rectangle 670"/>
          <p:cNvSpPr>
            <a:spLocks noChangeArrowheads="1"/>
          </p:cNvSpPr>
          <p:nvPr/>
        </p:nvSpPr>
        <p:spPr bwMode="auto">
          <a:xfrm>
            <a:off x="6802041"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280</a:t>
            </a:r>
          </a:p>
        </p:txBody>
      </p:sp>
      <p:sp>
        <p:nvSpPr>
          <p:cNvPr id="47775" name="Line 671"/>
          <p:cNvSpPr>
            <a:spLocks noChangeShapeType="1"/>
          </p:cNvSpPr>
          <p:nvPr/>
        </p:nvSpPr>
        <p:spPr bwMode="auto">
          <a:xfrm>
            <a:off x="7414022" y="3431383"/>
            <a:ext cx="0" cy="32147"/>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76" name="Rectangle 672"/>
          <p:cNvSpPr>
            <a:spLocks noChangeArrowheads="1"/>
          </p:cNvSpPr>
          <p:nvPr/>
        </p:nvSpPr>
        <p:spPr bwMode="auto">
          <a:xfrm>
            <a:off x="7305675" y="3414714"/>
            <a:ext cx="233363"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300</a:t>
            </a:r>
          </a:p>
        </p:txBody>
      </p:sp>
      <p:sp>
        <p:nvSpPr>
          <p:cNvPr id="47777" name="Rectangle 673"/>
          <p:cNvSpPr>
            <a:spLocks noChangeArrowheads="1"/>
          </p:cNvSpPr>
          <p:nvPr/>
        </p:nvSpPr>
        <p:spPr bwMode="auto">
          <a:xfrm>
            <a:off x="4401742" y="3493294"/>
            <a:ext cx="311944" cy="185149"/>
          </a:xfrm>
          <a:prstGeom prst="rect">
            <a:avLst/>
          </a:prstGeom>
          <a:noFill/>
          <a:ln w="9525">
            <a:noFill/>
            <a:miter lim="800000"/>
            <a:headEnd/>
            <a:tailEnd/>
          </a:ln>
        </p:spPr>
        <p:txBody>
          <a:bodyPr lIns="69056" tIns="34529" rIns="69056" bIns="34529">
            <a:spAutoFit/>
          </a:bodyPr>
          <a:lstStyle/>
          <a:p>
            <a:pPr algn="ctr" defTabSz="685800" eaLnBrk="0" hangingPunct="0"/>
            <a:r>
              <a:rPr lang="en-US" sz="750" i="1">
                <a:solidFill>
                  <a:srgbClr val="FFFFFF"/>
                </a:solidFill>
              </a:rPr>
              <a:t>m/z</a:t>
            </a:r>
          </a:p>
        </p:txBody>
      </p:sp>
      <p:sp>
        <p:nvSpPr>
          <p:cNvPr id="47778" name="Line 674"/>
          <p:cNvSpPr>
            <a:spLocks noChangeShapeType="1"/>
          </p:cNvSpPr>
          <p:nvPr/>
        </p:nvSpPr>
        <p:spPr bwMode="auto">
          <a:xfrm flipV="1">
            <a:off x="1799035" y="1487091"/>
            <a:ext cx="0" cy="194190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79" name="Line 675"/>
          <p:cNvSpPr>
            <a:spLocks noChangeShapeType="1"/>
          </p:cNvSpPr>
          <p:nvPr/>
        </p:nvSpPr>
        <p:spPr bwMode="auto">
          <a:xfrm flipH="1">
            <a:off x="1763316" y="340995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0" name="Line 676"/>
          <p:cNvSpPr>
            <a:spLocks noChangeShapeType="1"/>
          </p:cNvSpPr>
          <p:nvPr/>
        </p:nvSpPr>
        <p:spPr bwMode="auto">
          <a:xfrm flipH="1">
            <a:off x="1763316" y="33897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1" name="Line 677"/>
          <p:cNvSpPr>
            <a:spLocks noChangeShapeType="1"/>
          </p:cNvSpPr>
          <p:nvPr/>
        </p:nvSpPr>
        <p:spPr bwMode="auto">
          <a:xfrm flipH="1">
            <a:off x="1763316" y="336946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2" name="Line 678"/>
          <p:cNvSpPr>
            <a:spLocks noChangeShapeType="1"/>
          </p:cNvSpPr>
          <p:nvPr/>
        </p:nvSpPr>
        <p:spPr bwMode="auto">
          <a:xfrm flipH="1">
            <a:off x="1763316" y="335280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3" name="Line 679"/>
          <p:cNvSpPr>
            <a:spLocks noChangeShapeType="1"/>
          </p:cNvSpPr>
          <p:nvPr/>
        </p:nvSpPr>
        <p:spPr bwMode="auto">
          <a:xfrm flipH="1">
            <a:off x="1763316" y="331231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4" name="Line 680"/>
          <p:cNvSpPr>
            <a:spLocks noChangeShapeType="1"/>
          </p:cNvSpPr>
          <p:nvPr/>
        </p:nvSpPr>
        <p:spPr bwMode="auto">
          <a:xfrm flipH="1">
            <a:off x="1763316" y="32920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5" name="Line 681"/>
          <p:cNvSpPr>
            <a:spLocks noChangeShapeType="1"/>
          </p:cNvSpPr>
          <p:nvPr/>
        </p:nvSpPr>
        <p:spPr bwMode="auto">
          <a:xfrm flipH="1">
            <a:off x="1763316" y="32754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6" name="Line 682"/>
          <p:cNvSpPr>
            <a:spLocks noChangeShapeType="1"/>
          </p:cNvSpPr>
          <p:nvPr/>
        </p:nvSpPr>
        <p:spPr bwMode="auto">
          <a:xfrm flipH="1">
            <a:off x="1763316" y="32539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7" name="Line 683"/>
          <p:cNvSpPr>
            <a:spLocks noChangeShapeType="1"/>
          </p:cNvSpPr>
          <p:nvPr/>
        </p:nvSpPr>
        <p:spPr bwMode="auto">
          <a:xfrm flipH="1">
            <a:off x="1763316" y="321706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8" name="Line 684"/>
          <p:cNvSpPr>
            <a:spLocks noChangeShapeType="1"/>
          </p:cNvSpPr>
          <p:nvPr/>
        </p:nvSpPr>
        <p:spPr bwMode="auto">
          <a:xfrm flipH="1">
            <a:off x="1763316" y="319682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89" name="Line 685"/>
          <p:cNvSpPr>
            <a:spLocks noChangeShapeType="1"/>
          </p:cNvSpPr>
          <p:nvPr/>
        </p:nvSpPr>
        <p:spPr bwMode="auto">
          <a:xfrm flipH="1">
            <a:off x="1763316" y="317658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0" name="Line 686"/>
          <p:cNvSpPr>
            <a:spLocks noChangeShapeType="1"/>
          </p:cNvSpPr>
          <p:nvPr/>
        </p:nvSpPr>
        <p:spPr bwMode="auto">
          <a:xfrm flipH="1">
            <a:off x="1763316" y="31563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1" name="Line 687"/>
          <p:cNvSpPr>
            <a:spLocks noChangeShapeType="1"/>
          </p:cNvSpPr>
          <p:nvPr/>
        </p:nvSpPr>
        <p:spPr bwMode="auto">
          <a:xfrm flipH="1">
            <a:off x="1763316" y="31182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2" name="Line 688"/>
          <p:cNvSpPr>
            <a:spLocks noChangeShapeType="1"/>
          </p:cNvSpPr>
          <p:nvPr/>
        </p:nvSpPr>
        <p:spPr bwMode="auto">
          <a:xfrm flipH="1">
            <a:off x="1763316" y="30980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3" name="Line 689"/>
          <p:cNvSpPr>
            <a:spLocks noChangeShapeType="1"/>
          </p:cNvSpPr>
          <p:nvPr/>
        </p:nvSpPr>
        <p:spPr bwMode="auto">
          <a:xfrm flipH="1">
            <a:off x="1763316" y="30813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4" name="Line 690"/>
          <p:cNvSpPr>
            <a:spLocks noChangeShapeType="1"/>
          </p:cNvSpPr>
          <p:nvPr/>
        </p:nvSpPr>
        <p:spPr bwMode="auto">
          <a:xfrm flipH="1">
            <a:off x="1763316" y="306109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5" name="Line 691"/>
          <p:cNvSpPr>
            <a:spLocks noChangeShapeType="1"/>
          </p:cNvSpPr>
          <p:nvPr/>
        </p:nvSpPr>
        <p:spPr bwMode="auto">
          <a:xfrm flipH="1">
            <a:off x="1763316" y="302061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6" name="Line 692"/>
          <p:cNvSpPr>
            <a:spLocks noChangeShapeType="1"/>
          </p:cNvSpPr>
          <p:nvPr/>
        </p:nvSpPr>
        <p:spPr bwMode="auto">
          <a:xfrm flipH="1">
            <a:off x="1763316" y="30039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7" name="Line 693"/>
          <p:cNvSpPr>
            <a:spLocks noChangeShapeType="1"/>
          </p:cNvSpPr>
          <p:nvPr/>
        </p:nvSpPr>
        <p:spPr bwMode="auto">
          <a:xfrm flipH="1">
            <a:off x="1763316" y="29837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8" name="Line 694"/>
          <p:cNvSpPr>
            <a:spLocks noChangeShapeType="1"/>
          </p:cNvSpPr>
          <p:nvPr/>
        </p:nvSpPr>
        <p:spPr bwMode="auto">
          <a:xfrm flipH="1">
            <a:off x="1763316" y="29622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799" name="Line 695"/>
          <p:cNvSpPr>
            <a:spLocks noChangeShapeType="1"/>
          </p:cNvSpPr>
          <p:nvPr/>
        </p:nvSpPr>
        <p:spPr bwMode="auto">
          <a:xfrm flipH="1">
            <a:off x="1763316" y="292536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0" name="Line 696"/>
          <p:cNvSpPr>
            <a:spLocks noChangeShapeType="1"/>
          </p:cNvSpPr>
          <p:nvPr/>
        </p:nvSpPr>
        <p:spPr bwMode="auto">
          <a:xfrm flipH="1">
            <a:off x="1763316" y="29051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1" name="Line 697"/>
          <p:cNvSpPr>
            <a:spLocks noChangeShapeType="1"/>
          </p:cNvSpPr>
          <p:nvPr/>
        </p:nvSpPr>
        <p:spPr bwMode="auto">
          <a:xfrm flipH="1">
            <a:off x="1763316" y="288488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2" name="Line 698"/>
          <p:cNvSpPr>
            <a:spLocks noChangeShapeType="1"/>
          </p:cNvSpPr>
          <p:nvPr/>
        </p:nvSpPr>
        <p:spPr bwMode="auto">
          <a:xfrm flipH="1">
            <a:off x="1763316" y="286821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3" name="Line 699"/>
          <p:cNvSpPr>
            <a:spLocks noChangeShapeType="1"/>
          </p:cNvSpPr>
          <p:nvPr/>
        </p:nvSpPr>
        <p:spPr bwMode="auto">
          <a:xfrm flipH="1">
            <a:off x="1763316" y="28277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4" name="Line 700"/>
          <p:cNvSpPr>
            <a:spLocks noChangeShapeType="1"/>
          </p:cNvSpPr>
          <p:nvPr/>
        </p:nvSpPr>
        <p:spPr bwMode="auto">
          <a:xfrm flipH="1">
            <a:off x="1763316" y="28063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5" name="Line 701"/>
          <p:cNvSpPr>
            <a:spLocks noChangeShapeType="1"/>
          </p:cNvSpPr>
          <p:nvPr/>
        </p:nvSpPr>
        <p:spPr bwMode="auto">
          <a:xfrm flipH="1">
            <a:off x="1763316" y="27896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6" name="Line 702"/>
          <p:cNvSpPr>
            <a:spLocks noChangeShapeType="1"/>
          </p:cNvSpPr>
          <p:nvPr/>
        </p:nvSpPr>
        <p:spPr bwMode="auto">
          <a:xfrm flipH="1">
            <a:off x="1763316" y="276939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7" name="Line 703"/>
          <p:cNvSpPr>
            <a:spLocks noChangeShapeType="1"/>
          </p:cNvSpPr>
          <p:nvPr/>
        </p:nvSpPr>
        <p:spPr bwMode="auto">
          <a:xfrm flipH="1">
            <a:off x="1763316" y="273248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8" name="Line 704"/>
          <p:cNvSpPr>
            <a:spLocks noChangeShapeType="1"/>
          </p:cNvSpPr>
          <p:nvPr/>
        </p:nvSpPr>
        <p:spPr bwMode="auto">
          <a:xfrm flipH="1">
            <a:off x="1763316" y="271224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09" name="Line 705"/>
          <p:cNvSpPr>
            <a:spLocks noChangeShapeType="1"/>
          </p:cNvSpPr>
          <p:nvPr/>
        </p:nvSpPr>
        <p:spPr bwMode="auto">
          <a:xfrm flipH="1">
            <a:off x="1763316" y="26920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0" name="Line 706"/>
          <p:cNvSpPr>
            <a:spLocks noChangeShapeType="1"/>
          </p:cNvSpPr>
          <p:nvPr/>
        </p:nvSpPr>
        <p:spPr bwMode="auto">
          <a:xfrm flipH="1">
            <a:off x="1763316" y="26705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1" name="Line 707"/>
          <p:cNvSpPr>
            <a:spLocks noChangeShapeType="1"/>
          </p:cNvSpPr>
          <p:nvPr/>
        </p:nvSpPr>
        <p:spPr bwMode="auto">
          <a:xfrm flipH="1">
            <a:off x="1763316" y="263366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2" name="Line 708"/>
          <p:cNvSpPr>
            <a:spLocks noChangeShapeType="1"/>
          </p:cNvSpPr>
          <p:nvPr/>
        </p:nvSpPr>
        <p:spPr bwMode="auto">
          <a:xfrm flipH="1">
            <a:off x="1763316" y="261342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3" name="Line 709"/>
          <p:cNvSpPr>
            <a:spLocks noChangeShapeType="1"/>
          </p:cNvSpPr>
          <p:nvPr/>
        </p:nvSpPr>
        <p:spPr bwMode="auto">
          <a:xfrm flipH="1">
            <a:off x="1763316" y="259675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4" name="Line 710"/>
          <p:cNvSpPr>
            <a:spLocks noChangeShapeType="1"/>
          </p:cNvSpPr>
          <p:nvPr/>
        </p:nvSpPr>
        <p:spPr bwMode="auto">
          <a:xfrm flipH="1">
            <a:off x="1763316" y="257651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5" name="Line 711"/>
          <p:cNvSpPr>
            <a:spLocks noChangeShapeType="1"/>
          </p:cNvSpPr>
          <p:nvPr/>
        </p:nvSpPr>
        <p:spPr bwMode="auto">
          <a:xfrm flipH="1">
            <a:off x="1763316" y="25360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6" name="Line 712"/>
          <p:cNvSpPr>
            <a:spLocks noChangeShapeType="1"/>
          </p:cNvSpPr>
          <p:nvPr/>
        </p:nvSpPr>
        <p:spPr bwMode="auto">
          <a:xfrm flipH="1">
            <a:off x="1763316" y="25181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7" name="Line 713"/>
          <p:cNvSpPr>
            <a:spLocks noChangeShapeType="1"/>
          </p:cNvSpPr>
          <p:nvPr/>
        </p:nvSpPr>
        <p:spPr bwMode="auto">
          <a:xfrm flipH="1">
            <a:off x="1763316" y="24979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8" name="Line 714"/>
          <p:cNvSpPr>
            <a:spLocks noChangeShapeType="1"/>
          </p:cNvSpPr>
          <p:nvPr/>
        </p:nvSpPr>
        <p:spPr bwMode="auto">
          <a:xfrm flipH="1">
            <a:off x="1763316" y="247769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19" name="Line 715"/>
          <p:cNvSpPr>
            <a:spLocks noChangeShapeType="1"/>
          </p:cNvSpPr>
          <p:nvPr/>
        </p:nvSpPr>
        <p:spPr bwMode="auto">
          <a:xfrm flipH="1">
            <a:off x="1763316" y="244078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0" name="Line 716"/>
          <p:cNvSpPr>
            <a:spLocks noChangeShapeType="1"/>
          </p:cNvSpPr>
          <p:nvPr/>
        </p:nvSpPr>
        <p:spPr bwMode="auto">
          <a:xfrm flipH="1">
            <a:off x="1763316" y="242054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1" name="Line 717"/>
          <p:cNvSpPr>
            <a:spLocks noChangeShapeType="1"/>
          </p:cNvSpPr>
          <p:nvPr/>
        </p:nvSpPr>
        <p:spPr bwMode="auto">
          <a:xfrm flipH="1">
            <a:off x="1763316" y="240030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2" name="Line 718"/>
          <p:cNvSpPr>
            <a:spLocks noChangeShapeType="1"/>
          </p:cNvSpPr>
          <p:nvPr/>
        </p:nvSpPr>
        <p:spPr bwMode="auto">
          <a:xfrm flipH="1">
            <a:off x="1763316" y="238244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3" name="Line 719"/>
          <p:cNvSpPr>
            <a:spLocks noChangeShapeType="1"/>
          </p:cNvSpPr>
          <p:nvPr/>
        </p:nvSpPr>
        <p:spPr bwMode="auto">
          <a:xfrm flipH="1">
            <a:off x="1763316" y="234196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4" name="Line 720"/>
          <p:cNvSpPr>
            <a:spLocks noChangeShapeType="1"/>
          </p:cNvSpPr>
          <p:nvPr/>
        </p:nvSpPr>
        <p:spPr bwMode="auto">
          <a:xfrm flipH="1">
            <a:off x="1763316" y="232171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5" name="Line 721"/>
          <p:cNvSpPr>
            <a:spLocks noChangeShapeType="1"/>
          </p:cNvSpPr>
          <p:nvPr/>
        </p:nvSpPr>
        <p:spPr bwMode="auto">
          <a:xfrm flipH="1">
            <a:off x="1763316" y="230505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6" name="Line 722"/>
          <p:cNvSpPr>
            <a:spLocks noChangeShapeType="1"/>
          </p:cNvSpPr>
          <p:nvPr/>
        </p:nvSpPr>
        <p:spPr bwMode="auto">
          <a:xfrm flipH="1">
            <a:off x="1763316" y="22848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7" name="Line 723"/>
          <p:cNvSpPr>
            <a:spLocks noChangeShapeType="1"/>
          </p:cNvSpPr>
          <p:nvPr/>
        </p:nvSpPr>
        <p:spPr bwMode="auto">
          <a:xfrm flipH="1">
            <a:off x="1763316" y="2246710"/>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8" name="Line 724"/>
          <p:cNvSpPr>
            <a:spLocks noChangeShapeType="1"/>
          </p:cNvSpPr>
          <p:nvPr/>
        </p:nvSpPr>
        <p:spPr bwMode="auto">
          <a:xfrm flipH="1">
            <a:off x="1763316" y="222646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29" name="Line 725"/>
          <p:cNvSpPr>
            <a:spLocks noChangeShapeType="1"/>
          </p:cNvSpPr>
          <p:nvPr/>
        </p:nvSpPr>
        <p:spPr bwMode="auto">
          <a:xfrm flipH="1">
            <a:off x="1763316" y="220622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0" name="Line 726"/>
          <p:cNvSpPr>
            <a:spLocks noChangeShapeType="1"/>
          </p:cNvSpPr>
          <p:nvPr/>
        </p:nvSpPr>
        <p:spPr bwMode="auto">
          <a:xfrm flipH="1">
            <a:off x="1763316" y="218598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1" name="Line 727"/>
          <p:cNvSpPr>
            <a:spLocks noChangeShapeType="1"/>
          </p:cNvSpPr>
          <p:nvPr/>
        </p:nvSpPr>
        <p:spPr bwMode="auto">
          <a:xfrm flipH="1">
            <a:off x="1763316" y="21490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2" name="Line 728"/>
          <p:cNvSpPr>
            <a:spLocks noChangeShapeType="1"/>
          </p:cNvSpPr>
          <p:nvPr/>
        </p:nvSpPr>
        <p:spPr bwMode="auto">
          <a:xfrm flipH="1">
            <a:off x="1763316" y="21288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3" name="Line 729"/>
          <p:cNvSpPr>
            <a:spLocks noChangeShapeType="1"/>
          </p:cNvSpPr>
          <p:nvPr/>
        </p:nvSpPr>
        <p:spPr bwMode="auto">
          <a:xfrm flipH="1">
            <a:off x="1763316" y="2110979"/>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4" name="Line 730"/>
          <p:cNvSpPr>
            <a:spLocks noChangeShapeType="1"/>
          </p:cNvSpPr>
          <p:nvPr/>
        </p:nvSpPr>
        <p:spPr bwMode="auto">
          <a:xfrm flipH="1">
            <a:off x="1763316" y="209073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5" name="Line 731"/>
          <p:cNvSpPr>
            <a:spLocks noChangeShapeType="1"/>
          </p:cNvSpPr>
          <p:nvPr/>
        </p:nvSpPr>
        <p:spPr bwMode="auto">
          <a:xfrm flipH="1">
            <a:off x="1763316" y="205025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6" name="Line 732"/>
          <p:cNvSpPr>
            <a:spLocks noChangeShapeType="1"/>
          </p:cNvSpPr>
          <p:nvPr/>
        </p:nvSpPr>
        <p:spPr bwMode="auto">
          <a:xfrm flipH="1">
            <a:off x="1763316" y="2033588"/>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7" name="Line 733"/>
          <p:cNvSpPr>
            <a:spLocks noChangeShapeType="1"/>
          </p:cNvSpPr>
          <p:nvPr/>
        </p:nvSpPr>
        <p:spPr bwMode="auto">
          <a:xfrm flipH="1">
            <a:off x="1763316" y="2013347"/>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8" name="Line 734"/>
          <p:cNvSpPr>
            <a:spLocks noChangeShapeType="1"/>
          </p:cNvSpPr>
          <p:nvPr/>
        </p:nvSpPr>
        <p:spPr bwMode="auto">
          <a:xfrm flipH="1">
            <a:off x="1763316" y="19931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39" name="Line 735"/>
          <p:cNvSpPr>
            <a:spLocks noChangeShapeType="1"/>
          </p:cNvSpPr>
          <p:nvPr/>
        </p:nvSpPr>
        <p:spPr bwMode="auto">
          <a:xfrm flipH="1">
            <a:off x="1763316" y="195500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0" name="Line 736"/>
          <p:cNvSpPr>
            <a:spLocks noChangeShapeType="1"/>
          </p:cNvSpPr>
          <p:nvPr/>
        </p:nvSpPr>
        <p:spPr bwMode="auto">
          <a:xfrm flipH="1">
            <a:off x="1763316" y="193476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1" name="Line 737"/>
          <p:cNvSpPr>
            <a:spLocks noChangeShapeType="1"/>
          </p:cNvSpPr>
          <p:nvPr/>
        </p:nvSpPr>
        <p:spPr bwMode="auto">
          <a:xfrm flipH="1">
            <a:off x="1763316" y="19145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2" name="Line 738"/>
          <p:cNvSpPr>
            <a:spLocks noChangeShapeType="1"/>
          </p:cNvSpPr>
          <p:nvPr/>
        </p:nvSpPr>
        <p:spPr bwMode="auto">
          <a:xfrm flipH="1">
            <a:off x="1763316" y="1897856"/>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3" name="Line 739"/>
          <p:cNvSpPr>
            <a:spLocks noChangeShapeType="1"/>
          </p:cNvSpPr>
          <p:nvPr/>
        </p:nvSpPr>
        <p:spPr bwMode="auto">
          <a:xfrm flipH="1">
            <a:off x="1763316" y="18573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4" name="Line 740"/>
          <p:cNvSpPr>
            <a:spLocks noChangeShapeType="1"/>
          </p:cNvSpPr>
          <p:nvPr/>
        </p:nvSpPr>
        <p:spPr bwMode="auto">
          <a:xfrm flipH="1">
            <a:off x="1763316" y="18371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5" name="Line 741"/>
          <p:cNvSpPr>
            <a:spLocks noChangeShapeType="1"/>
          </p:cNvSpPr>
          <p:nvPr/>
        </p:nvSpPr>
        <p:spPr bwMode="auto">
          <a:xfrm flipH="1">
            <a:off x="1763316" y="181927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6" name="Line 742"/>
          <p:cNvSpPr>
            <a:spLocks noChangeShapeType="1"/>
          </p:cNvSpPr>
          <p:nvPr/>
        </p:nvSpPr>
        <p:spPr bwMode="auto">
          <a:xfrm flipH="1">
            <a:off x="1763316" y="179903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7" name="Line 743"/>
          <p:cNvSpPr>
            <a:spLocks noChangeShapeType="1"/>
          </p:cNvSpPr>
          <p:nvPr/>
        </p:nvSpPr>
        <p:spPr bwMode="auto">
          <a:xfrm flipH="1">
            <a:off x="1763316" y="176212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8" name="Line 744"/>
          <p:cNvSpPr>
            <a:spLocks noChangeShapeType="1"/>
          </p:cNvSpPr>
          <p:nvPr/>
        </p:nvSpPr>
        <p:spPr bwMode="auto">
          <a:xfrm flipH="1">
            <a:off x="1763316" y="1741885"/>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49" name="Line 745"/>
          <p:cNvSpPr>
            <a:spLocks noChangeShapeType="1"/>
          </p:cNvSpPr>
          <p:nvPr/>
        </p:nvSpPr>
        <p:spPr bwMode="auto">
          <a:xfrm flipH="1">
            <a:off x="1763316" y="172164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0" name="Line 746"/>
          <p:cNvSpPr>
            <a:spLocks noChangeShapeType="1"/>
          </p:cNvSpPr>
          <p:nvPr/>
        </p:nvSpPr>
        <p:spPr bwMode="auto">
          <a:xfrm flipH="1">
            <a:off x="1763316" y="17014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1" name="Line 747"/>
          <p:cNvSpPr>
            <a:spLocks noChangeShapeType="1"/>
          </p:cNvSpPr>
          <p:nvPr/>
        </p:nvSpPr>
        <p:spPr bwMode="auto">
          <a:xfrm flipH="1">
            <a:off x="1763316" y="16633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2" name="Line 748"/>
          <p:cNvSpPr>
            <a:spLocks noChangeShapeType="1"/>
          </p:cNvSpPr>
          <p:nvPr/>
        </p:nvSpPr>
        <p:spPr bwMode="auto">
          <a:xfrm flipH="1">
            <a:off x="1763316" y="1643063"/>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3" name="Line 749"/>
          <p:cNvSpPr>
            <a:spLocks noChangeShapeType="1"/>
          </p:cNvSpPr>
          <p:nvPr/>
        </p:nvSpPr>
        <p:spPr bwMode="auto">
          <a:xfrm flipH="1">
            <a:off x="1763316" y="162639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4" name="Line 750"/>
          <p:cNvSpPr>
            <a:spLocks noChangeShapeType="1"/>
          </p:cNvSpPr>
          <p:nvPr/>
        </p:nvSpPr>
        <p:spPr bwMode="auto">
          <a:xfrm flipH="1">
            <a:off x="1763316" y="160615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5" name="Line 751"/>
          <p:cNvSpPr>
            <a:spLocks noChangeShapeType="1"/>
          </p:cNvSpPr>
          <p:nvPr/>
        </p:nvSpPr>
        <p:spPr bwMode="auto">
          <a:xfrm flipH="1">
            <a:off x="1763316" y="15656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6" name="Line 752"/>
          <p:cNvSpPr>
            <a:spLocks noChangeShapeType="1"/>
          </p:cNvSpPr>
          <p:nvPr/>
        </p:nvSpPr>
        <p:spPr bwMode="auto">
          <a:xfrm flipH="1">
            <a:off x="1763316" y="1549004"/>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7" name="Line 753"/>
          <p:cNvSpPr>
            <a:spLocks noChangeShapeType="1"/>
          </p:cNvSpPr>
          <p:nvPr/>
        </p:nvSpPr>
        <p:spPr bwMode="auto">
          <a:xfrm flipH="1">
            <a:off x="1763316" y="1527572"/>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8" name="Line 754"/>
          <p:cNvSpPr>
            <a:spLocks noChangeShapeType="1"/>
          </p:cNvSpPr>
          <p:nvPr/>
        </p:nvSpPr>
        <p:spPr bwMode="auto">
          <a:xfrm flipH="1">
            <a:off x="1763316" y="1507331"/>
            <a:ext cx="38100"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59" name="Line 755"/>
          <p:cNvSpPr>
            <a:spLocks noChangeShapeType="1"/>
          </p:cNvSpPr>
          <p:nvPr/>
        </p:nvSpPr>
        <p:spPr bwMode="auto">
          <a:xfrm flipH="1">
            <a:off x="1746648" y="3427810"/>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60" name="Rectangle 756"/>
          <p:cNvSpPr>
            <a:spLocks noChangeArrowheads="1"/>
          </p:cNvSpPr>
          <p:nvPr/>
        </p:nvSpPr>
        <p:spPr bwMode="auto">
          <a:xfrm>
            <a:off x="1646636" y="3367089"/>
            <a:ext cx="183356"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0</a:t>
            </a:r>
          </a:p>
        </p:txBody>
      </p:sp>
      <p:sp>
        <p:nvSpPr>
          <p:cNvPr id="47861" name="Line 757"/>
          <p:cNvSpPr>
            <a:spLocks noChangeShapeType="1"/>
          </p:cNvSpPr>
          <p:nvPr/>
        </p:nvSpPr>
        <p:spPr bwMode="auto">
          <a:xfrm flipH="1">
            <a:off x="1746648" y="3332560"/>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62" name="Rectangle 758"/>
          <p:cNvSpPr>
            <a:spLocks noChangeArrowheads="1"/>
          </p:cNvSpPr>
          <p:nvPr/>
        </p:nvSpPr>
        <p:spPr bwMode="auto">
          <a:xfrm>
            <a:off x="1646636" y="3271839"/>
            <a:ext cx="183356"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5</a:t>
            </a:r>
          </a:p>
        </p:txBody>
      </p:sp>
      <p:sp>
        <p:nvSpPr>
          <p:cNvPr id="47863" name="Line 759"/>
          <p:cNvSpPr>
            <a:spLocks noChangeShapeType="1"/>
          </p:cNvSpPr>
          <p:nvPr/>
        </p:nvSpPr>
        <p:spPr bwMode="auto">
          <a:xfrm flipH="1">
            <a:off x="1746648" y="3233738"/>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64" name="Rectangle 760"/>
          <p:cNvSpPr>
            <a:spLocks noChangeArrowheads="1"/>
          </p:cNvSpPr>
          <p:nvPr/>
        </p:nvSpPr>
        <p:spPr bwMode="auto">
          <a:xfrm>
            <a:off x="1625203" y="3174208"/>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10</a:t>
            </a:r>
          </a:p>
        </p:txBody>
      </p:sp>
      <p:sp>
        <p:nvSpPr>
          <p:cNvPr id="47865" name="Line 761"/>
          <p:cNvSpPr>
            <a:spLocks noChangeShapeType="1"/>
          </p:cNvSpPr>
          <p:nvPr/>
        </p:nvSpPr>
        <p:spPr bwMode="auto">
          <a:xfrm flipH="1">
            <a:off x="1746648" y="3139679"/>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66" name="Rectangle 762"/>
          <p:cNvSpPr>
            <a:spLocks noChangeArrowheads="1"/>
          </p:cNvSpPr>
          <p:nvPr/>
        </p:nvSpPr>
        <p:spPr bwMode="auto">
          <a:xfrm>
            <a:off x="1625203" y="3078958"/>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15</a:t>
            </a:r>
          </a:p>
        </p:txBody>
      </p:sp>
      <p:sp>
        <p:nvSpPr>
          <p:cNvPr id="47867" name="Line 763"/>
          <p:cNvSpPr>
            <a:spLocks noChangeShapeType="1"/>
          </p:cNvSpPr>
          <p:nvPr/>
        </p:nvSpPr>
        <p:spPr bwMode="auto">
          <a:xfrm flipH="1">
            <a:off x="1746648" y="3040856"/>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68" name="Rectangle 764"/>
          <p:cNvSpPr>
            <a:spLocks noChangeArrowheads="1"/>
          </p:cNvSpPr>
          <p:nvPr/>
        </p:nvSpPr>
        <p:spPr bwMode="auto">
          <a:xfrm>
            <a:off x="1625203" y="2980135"/>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20</a:t>
            </a:r>
          </a:p>
        </p:txBody>
      </p:sp>
      <p:sp>
        <p:nvSpPr>
          <p:cNvPr id="47869" name="Line 765"/>
          <p:cNvSpPr>
            <a:spLocks noChangeShapeType="1"/>
          </p:cNvSpPr>
          <p:nvPr/>
        </p:nvSpPr>
        <p:spPr bwMode="auto">
          <a:xfrm flipH="1">
            <a:off x="1746648" y="2942035"/>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70" name="Rectangle 766"/>
          <p:cNvSpPr>
            <a:spLocks noChangeArrowheads="1"/>
          </p:cNvSpPr>
          <p:nvPr/>
        </p:nvSpPr>
        <p:spPr bwMode="auto">
          <a:xfrm>
            <a:off x="1625203" y="2882504"/>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25</a:t>
            </a:r>
          </a:p>
        </p:txBody>
      </p:sp>
      <p:sp>
        <p:nvSpPr>
          <p:cNvPr id="47871" name="Line 767"/>
          <p:cNvSpPr>
            <a:spLocks noChangeShapeType="1"/>
          </p:cNvSpPr>
          <p:nvPr/>
        </p:nvSpPr>
        <p:spPr bwMode="auto">
          <a:xfrm flipH="1">
            <a:off x="1746648" y="2847975"/>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72" name="Rectangle 768"/>
          <p:cNvSpPr>
            <a:spLocks noChangeArrowheads="1"/>
          </p:cNvSpPr>
          <p:nvPr/>
        </p:nvSpPr>
        <p:spPr bwMode="auto">
          <a:xfrm>
            <a:off x="1625203" y="2787254"/>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30</a:t>
            </a:r>
          </a:p>
        </p:txBody>
      </p:sp>
      <p:sp>
        <p:nvSpPr>
          <p:cNvPr id="47873" name="Line 769"/>
          <p:cNvSpPr>
            <a:spLocks noChangeShapeType="1"/>
          </p:cNvSpPr>
          <p:nvPr/>
        </p:nvSpPr>
        <p:spPr bwMode="auto">
          <a:xfrm flipH="1">
            <a:off x="1746648" y="2749154"/>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74" name="Rectangle 770"/>
          <p:cNvSpPr>
            <a:spLocks noChangeArrowheads="1"/>
          </p:cNvSpPr>
          <p:nvPr/>
        </p:nvSpPr>
        <p:spPr bwMode="auto">
          <a:xfrm>
            <a:off x="1625203" y="2688433"/>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35</a:t>
            </a:r>
          </a:p>
        </p:txBody>
      </p:sp>
      <p:sp>
        <p:nvSpPr>
          <p:cNvPr id="47875" name="Line 771"/>
          <p:cNvSpPr>
            <a:spLocks noChangeShapeType="1"/>
          </p:cNvSpPr>
          <p:nvPr/>
        </p:nvSpPr>
        <p:spPr bwMode="auto">
          <a:xfrm flipH="1">
            <a:off x="1746648" y="2653904"/>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76" name="Rectangle 772"/>
          <p:cNvSpPr>
            <a:spLocks noChangeArrowheads="1"/>
          </p:cNvSpPr>
          <p:nvPr/>
        </p:nvSpPr>
        <p:spPr bwMode="auto">
          <a:xfrm>
            <a:off x="1625203" y="2593183"/>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40</a:t>
            </a:r>
          </a:p>
        </p:txBody>
      </p:sp>
      <p:sp>
        <p:nvSpPr>
          <p:cNvPr id="47877" name="Line 773"/>
          <p:cNvSpPr>
            <a:spLocks noChangeShapeType="1"/>
          </p:cNvSpPr>
          <p:nvPr/>
        </p:nvSpPr>
        <p:spPr bwMode="auto">
          <a:xfrm flipH="1">
            <a:off x="1746648" y="2556272"/>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78" name="Rectangle 774"/>
          <p:cNvSpPr>
            <a:spLocks noChangeArrowheads="1"/>
          </p:cNvSpPr>
          <p:nvPr/>
        </p:nvSpPr>
        <p:spPr bwMode="auto">
          <a:xfrm>
            <a:off x="1625203" y="2495551"/>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45</a:t>
            </a:r>
          </a:p>
        </p:txBody>
      </p:sp>
      <p:sp>
        <p:nvSpPr>
          <p:cNvPr id="47879" name="Line 775"/>
          <p:cNvSpPr>
            <a:spLocks noChangeShapeType="1"/>
          </p:cNvSpPr>
          <p:nvPr/>
        </p:nvSpPr>
        <p:spPr bwMode="auto">
          <a:xfrm flipH="1">
            <a:off x="1746648" y="2457450"/>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80" name="Rectangle 776"/>
          <p:cNvSpPr>
            <a:spLocks noChangeArrowheads="1"/>
          </p:cNvSpPr>
          <p:nvPr/>
        </p:nvSpPr>
        <p:spPr bwMode="auto">
          <a:xfrm>
            <a:off x="1625203" y="2396729"/>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50</a:t>
            </a:r>
          </a:p>
        </p:txBody>
      </p:sp>
      <p:sp>
        <p:nvSpPr>
          <p:cNvPr id="47881" name="Line 777"/>
          <p:cNvSpPr>
            <a:spLocks noChangeShapeType="1"/>
          </p:cNvSpPr>
          <p:nvPr/>
        </p:nvSpPr>
        <p:spPr bwMode="auto">
          <a:xfrm flipH="1">
            <a:off x="1746648" y="2362200"/>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82" name="Rectangle 778"/>
          <p:cNvSpPr>
            <a:spLocks noChangeArrowheads="1"/>
          </p:cNvSpPr>
          <p:nvPr/>
        </p:nvSpPr>
        <p:spPr bwMode="auto">
          <a:xfrm>
            <a:off x="1625203" y="2301479"/>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55</a:t>
            </a:r>
          </a:p>
        </p:txBody>
      </p:sp>
      <p:sp>
        <p:nvSpPr>
          <p:cNvPr id="47883" name="Line 779"/>
          <p:cNvSpPr>
            <a:spLocks noChangeShapeType="1"/>
          </p:cNvSpPr>
          <p:nvPr/>
        </p:nvSpPr>
        <p:spPr bwMode="auto">
          <a:xfrm flipH="1">
            <a:off x="1746648" y="2264569"/>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84" name="Rectangle 780"/>
          <p:cNvSpPr>
            <a:spLocks noChangeArrowheads="1"/>
          </p:cNvSpPr>
          <p:nvPr/>
        </p:nvSpPr>
        <p:spPr bwMode="auto">
          <a:xfrm>
            <a:off x="1625203" y="2203848"/>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60</a:t>
            </a:r>
          </a:p>
        </p:txBody>
      </p:sp>
      <p:sp>
        <p:nvSpPr>
          <p:cNvPr id="47885" name="Line 781"/>
          <p:cNvSpPr>
            <a:spLocks noChangeShapeType="1"/>
          </p:cNvSpPr>
          <p:nvPr/>
        </p:nvSpPr>
        <p:spPr bwMode="auto">
          <a:xfrm flipH="1">
            <a:off x="1746648" y="2169319"/>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86" name="Rectangle 782"/>
          <p:cNvSpPr>
            <a:spLocks noChangeArrowheads="1"/>
          </p:cNvSpPr>
          <p:nvPr/>
        </p:nvSpPr>
        <p:spPr bwMode="auto">
          <a:xfrm>
            <a:off x="1625203" y="2108598"/>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65</a:t>
            </a:r>
          </a:p>
        </p:txBody>
      </p:sp>
      <p:sp>
        <p:nvSpPr>
          <p:cNvPr id="47887" name="Line 783"/>
          <p:cNvSpPr>
            <a:spLocks noChangeShapeType="1"/>
          </p:cNvSpPr>
          <p:nvPr/>
        </p:nvSpPr>
        <p:spPr bwMode="auto">
          <a:xfrm flipH="1">
            <a:off x="1746648" y="2070497"/>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88" name="Rectangle 784"/>
          <p:cNvSpPr>
            <a:spLocks noChangeArrowheads="1"/>
          </p:cNvSpPr>
          <p:nvPr/>
        </p:nvSpPr>
        <p:spPr bwMode="auto">
          <a:xfrm>
            <a:off x="1625203" y="2009776"/>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70</a:t>
            </a:r>
          </a:p>
        </p:txBody>
      </p:sp>
      <p:sp>
        <p:nvSpPr>
          <p:cNvPr id="47889" name="Line 785"/>
          <p:cNvSpPr>
            <a:spLocks noChangeShapeType="1"/>
          </p:cNvSpPr>
          <p:nvPr/>
        </p:nvSpPr>
        <p:spPr bwMode="auto">
          <a:xfrm flipH="1">
            <a:off x="1746648" y="1972866"/>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90" name="Rectangle 786"/>
          <p:cNvSpPr>
            <a:spLocks noChangeArrowheads="1"/>
          </p:cNvSpPr>
          <p:nvPr/>
        </p:nvSpPr>
        <p:spPr bwMode="auto">
          <a:xfrm>
            <a:off x="1625203" y="1912145"/>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75</a:t>
            </a:r>
          </a:p>
        </p:txBody>
      </p:sp>
      <p:sp>
        <p:nvSpPr>
          <p:cNvPr id="47891" name="Line 787"/>
          <p:cNvSpPr>
            <a:spLocks noChangeShapeType="1"/>
          </p:cNvSpPr>
          <p:nvPr/>
        </p:nvSpPr>
        <p:spPr bwMode="auto">
          <a:xfrm flipH="1">
            <a:off x="1746648" y="1877616"/>
            <a:ext cx="25003"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92" name="Rectangle 788"/>
          <p:cNvSpPr>
            <a:spLocks noChangeArrowheads="1"/>
          </p:cNvSpPr>
          <p:nvPr/>
        </p:nvSpPr>
        <p:spPr bwMode="auto">
          <a:xfrm>
            <a:off x="1625203" y="1816895"/>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80</a:t>
            </a:r>
          </a:p>
        </p:txBody>
      </p:sp>
      <p:sp>
        <p:nvSpPr>
          <p:cNvPr id="47893" name="Line 789"/>
          <p:cNvSpPr>
            <a:spLocks noChangeShapeType="1"/>
          </p:cNvSpPr>
          <p:nvPr/>
        </p:nvSpPr>
        <p:spPr bwMode="auto">
          <a:xfrm flipH="1">
            <a:off x="1746648" y="1778794"/>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94" name="Rectangle 790"/>
          <p:cNvSpPr>
            <a:spLocks noChangeArrowheads="1"/>
          </p:cNvSpPr>
          <p:nvPr/>
        </p:nvSpPr>
        <p:spPr bwMode="auto">
          <a:xfrm>
            <a:off x="1625203" y="1719264"/>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85</a:t>
            </a:r>
          </a:p>
        </p:txBody>
      </p:sp>
      <p:sp>
        <p:nvSpPr>
          <p:cNvPr id="47895" name="Line 791"/>
          <p:cNvSpPr>
            <a:spLocks noChangeShapeType="1"/>
          </p:cNvSpPr>
          <p:nvPr/>
        </p:nvSpPr>
        <p:spPr bwMode="auto">
          <a:xfrm flipH="1">
            <a:off x="1746648" y="1684735"/>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96" name="Rectangle 792"/>
          <p:cNvSpPr>
            <a:spLocks noChangeArrowheads="1"/>
          </p:cNvSpPr>
          <p:nvPr/>
        </p:nvSpPr>
        <p:spPr bwMode="auto">
          <a:xfrm>
            <a:off x="1625203" y="1624014"/>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90</a:t>
            </a:r>
          </a:p>
        </p:txBody>
      </p:sp>
      <p:sp>
        <p:nvSpPr>
          <p:cNvPr id="47897" name="Line 793"/>
          <p:cNvSpPr>
            <a:spLocks noChangeShapeType="1"/>
          </p:cNvSpPr>
          <p:nvPr/>
        </p:nvSpPr>
        <p:spPr bwMode="auto">
          <a:xfrm flipH="1">
            <a:off x="1746648" y="1585913"/>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898" name="Rectangle 794"/>
          <p:cNvSpPr>
            <a:spLocks noChangeArrowheads="1"/>
          </p:cNvSpPr>
          <p:nvPr/>
        </p:nvSpPr>
        <p:spPr bwMode="auto">
          <a:xfrm>
            <a:off x="1625203" y="1525192"/>
            <a:ext cx="203597"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95</a:t>
            </a:r>
          </a:p>
        </p:txBody>
      </p:sp>
      <p:sp>
        <p:nvSpPr>
          <p:cNvPr id="47899" name="Line 795"/>
          <p:cNvSpPr>
            <a:spLocks noChangeShapeType="1"/>
          </p:cNvSpPr>
          <p:nvPr/>
        </p:nvSpPr>
        <p:spPr bwMode="auto">
          <a:xfrm flipH="1">
            <a:off x="1746648" y="1487091"/>
            <a:ext cx="54769" cy="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0" name="Rectangle 796"/>
          <p:cNvSpPr>
            <a:spLocks noChangeArrowheads="1"/>
          </p:cNvSpPr>
          <p:nvPr/>
        </p:nvSpPr>
        <p:spPr bwMode="auto">
          <a:xfrm>
            <a:off x="1596628" y="1427560"/>
            <a:ext cx="233363" cy="127441"/>
          </a:xfrm>
          <a:prstGeom prst="rect">
            <a:avLst/>
          </a:prstGeom>
          <a:noFill/>
          <a:ln w="9525">
            <a:noFill/>
            <a:miter lim="800000"/>
            <a:headEnd/>
            <a:tailEnd/>
          </a:ln>
        </p:spPr>
        <p:txBody>
          <a:bodyPr lIns="69056" tIns="34529" rIns="69056" bIns="34529">
            <a:spAutoFit/>
          </a:bodyPr>
          <a:lstStyle/>
          <a:p>
            <a:pPr algn="r" defTabSz="685800" eaLnBrk="0" hangingPunct="0"/>
            <a:r>
              <a:rPr lang="en-US" sz="375">
                <a:solidFill>
                  <a:srgbClr val="FFFFFF"/>
                </a:solidFill>
              </a:rPr>
              <a:t>100</a:t>
            </a:r>
          </a:p>
        </p:txBody>
      </p:sp>
      <p:sp>
        <p:nvSpPr>
          <p:cNvPr id="47901" name="Rectangle 797"/>
          <p:cNvSpPr>
            <a:spLocks noChangeArrowheads="1"/>
          </p:cNvSpPr>
          <p:nvPr/>
        </p:nvSpPr>
        <p:spPr bwMode="auto">
          <a:xfrm rot="-5400000">
            <a:off x="1017985" y="2316060"/>
            <a:ext cx="1057275" cy="185149"/>
          </a:xfrm>
          <a:prstGeom prst="rect">
            <a:avLst/>
          </a:prstGeom>
          <a:noFill/>
          <a:ln w="9525">
            <a:noFill/>
            <a:miter lim="800000"/>
            <a:headEnd/>
            <a:tailEnd/>
          </a:ln>
        </p:spPr>
        <p:txBody>
          <a:bodyPr lIns="69056" tIns="34529" rIns="69056" bIns="34529">
            <a:spAutoFit/>
          </a:bodyPr>
          <a:lstStyle/>
          <a:p>
            <a:pPr algn="ctr" defTabSz="685800" eaLnBrk="0" hangingPunct="0"/>
            <a:r>
              <a:rPr lang="en-US" sz="750">
                <a:solidFill>
                  <a:srgbClr val="FFFFFF"/>
                </a:solidFill>
              </a:rPr>
              <a:t>Relative Abundance</a:t>
            </a:r>
          </a:p>
        </p:txBody>
      </p:sp>
      <p:sp>
        <p:nvSpPr>
          <p:cNvPr id="47902" name="Line 798"/>
          <p:cNvSpPr>
            <a:spLocks noChangeShapeType="1"/>
          </p:cNvSpPr>
          <p:nvPr/>
        </p:nvSpPr>
        <p:spPr bwMode="auto">
          <a:xfrm flipV="1">
            <a:off x="1887141" y="3417095"/>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3" name="Line 799"/>
          <p:cNvSpPr>
            <a:spLocks noChangeShapeType="1"/>
          </p:cNvSpPr>
          <p:nvPr/>
        </p:nvSpPr>
        <p:spPr bwMode="auto">
          <a:xfrm flipV="1">
            <a:off x="1918097" y="3409950"/>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4" name="Line 800"/>
          <p:cNvSpPr>
            <a:spLocks noChangeShapeType="1"/>
          </p:cNvSpPr>
          <p:nvPr/>
        </p:nvSpPr>
        <p:spPr bwMode="auto">
          <a:xfrm flipV="1">
            <a:off x="1947863" y="3420667"/>
            <a:ext cx="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5" name="Line 801"/>
          <p:cNvSpPr>
            <a:spLocks noChangeShapeType="1"/>
          </p:cNvSpPr>
          <p:nvPr/>
        </p:nvSpPr>
        <p:spPr bwMode="auto">
          <a:xfrm flipV="1">
            <a:off x="2153841" y="3417095"/>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6" name="Line 802"/>
          <p:cNvSpPr>
            <a:spLocks noChangeShapeType="1"/>
          </p:cNvSpPr>
          <p:nvPr/>
        </p:nvSpPr>
        <p:spPr bwMode="auto">
          <a:xfrm flipV="1">
            <a:off x="2195513" y="3409950"/>
            <a:ext cx="0" cy="1905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7" name="Line 803"/>
          <p:cNvSpPr>
            <a:spLocks noChangeShapeType="1"/>
          </p:cNvSpPr>
          <p:nvPr/>
        </p:nvSpPr>
        <p:spPr bwMode="auto">
          <a:xfrm flipV="1">
            <a:off x="2260997" y="3417095"/>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8" name="Line 804"/>
          <p:cNvSpPr>
            <a:spLocks noChangeShapeType="1"/>
          </p:cNvSpPr>
          <p:nvPr/>
        </p:nvSpPr>
        <p:spPr bwMode="auto">
          <a:xfrm flipV="1">
            <a:off x="2480072" y="3420667"/>
            <a:ext cx="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09" name="Line 805"/>
          <p:cNvSpPr>
            <a:spLocks noChangeShapeType="1"/>
          </p:cNvSpPr>
          <p:nvPr/>
        </p:nvSpPr>
        <p:spPr bwMode="auto">
          <a:xfrm flipV="1">
            <a:off x="2603897" y="3363517"/>
            <a:ext cx="0" cy="690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0" name="Line 806"/>
          <p:cNvSpPr>
            <a:spLocks noChangeShapeType="1"/>
          </p:cNvSpPr>
          <p:nvPr/>
        </p:nvSpPr>
        <p:spPr bwMode="auto">
          <a:xfrm flipV="1">
            <a:off x="2887266" y="3345658"/>
            <a:ext cx="0" cy="881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1" name="Line 807"/>
          <p:cNvSpPr>
            <a:spLocks noChangeShapeType="1"/>
          </p:cNvSpPr>
          <p:nvPr/>
        </p:nvSpPr>
        <p:spPr bwMode="auto">
          <a:xfrm flipV="1">
            <a:off x="2922985" y="3387328"/>
            <a:ext cx="0" cy="4286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2" name="Line 808"/>
          <p:cNvSpPr>
            <a:spLocks noChangeShapeType="1"/>
          </p:cNvSpPr>
          <p:nvPr/>
        </p:nvSpPr>
        <p:spPr bwMode="auto">
          <a:xfrm flipV="1">
            <a:off x="2946797" y="3403998"/>
            <a:ext cx="0" cy="250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3" name="Line 809"/>
          <p:cNvSpPr>
            <a:spLocks noChangeShapeType="1"/>
          </p:cNvSpPr>
          <p:nvPr/>
        </p:nvSpPr>
        <p:spPr bwMode="auto">
          <a:xfrm flipV="1">
            <a:off x="3000375" y="3407570"/>
            <a:ext cx="0" cy="2143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4" name="Line 810"/>
          <p:cNvSpPr>
            <a:spLocks noChangeShapeType="1"/>
          </p:cNvSpPr>
          <p:nvPr/>
        </p:nvSpPr>
        <p:spPr bwMode="auto">
          <a:xfrm flipV="1">
            <a:off x="3520679" y="3403998"/>
            <a:ext cx="0" cy="250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5" name="Line 811"/>
          <p:cNvSpPr>
            <a:spLocks noChangeShapeType="1"/>
          </p:cNvSpPr>
          <p:nvPr/>
        </p:nvSpPr>
        <p:spPr bwMode="auto">
          <a:xfrm flipV="1">
            <a:off x="3544491" y="3217069"/>
            <a:ext cx="0" cy="22502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6" name="Line 812"/>
          <p:cNvSpPr>
            <a:spLocks noChangeShapeType="1"/>
          </p:cNvSpPr>
          <p:nvPr/>
        </p:nvSpPr>
        <p:spPr bwMode="auto">
          <a:xfrm flipV="1">
            <a:off x="3692129"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7" name="Line 813"/>
          <p:cNvSpPr>
            <a:spLocks noChangeShapeType="1"/>
          </p:cNvSpPr>
          <p:nvPr/>
        </p:nvSpPr>
        <p:spPr bwMode="auto">
          <a:xfrm flipV="1">
            <a:off x="3744516" y="1487092"/>
            <a:ext cx="0" cy="20693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8" name="Line 814"/>
          <p:cNvSpPr>
            <a:spLocks noChangeShapeType="1"/>
          </p:cNvSpPr>
          <p:nvPr/>
        </p:nvSpPr>
        <p:spPr bwMode="auto">
          <a:xfrm flipV="1">
            <a:off x="4000500" y="3301605"/>
            <a:ext cx="0" cy="134540"/>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19" name="Line 815"/>
          <p:cNvSpPr>
            <a:spLocks noChangeShapeType="1"/>
          </p:cNvSpPr>
          <p:nvPr/>
        </p:nvSpPr>
        <p:spPr bwMode="auto">
          <a:xfrm flipV="1">
            <a:off x="4242197" y="3328988"/>
            <a:ext cx="0" cy="104775"/>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0" name="Line 816"/>
          <p:cNvSpPr>
            <a:spLocks noChangeShapeType="1"/>
          </p:cNvSpPr>
          <p:nvPr/>
        </p:nvSpPr>
        <p:spPr bwMode="auto">
          <a:xfrm flipV="1">
            <a:off x="4258866"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1" name="Line 817"/>
          <p:cNvSpPr>
            <a:spLocks noChangeShapeType="1"/>
          </p:cNvSpPr>
          <p:nvPr/>
        </p:nvSpPr>
        <p:spPr bwMode="auto">
          <a:xfrm flipV="1">
            <a:off x="4337447" y="3365897"/>
            <a:ext cx="0" cy="654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2" name="Line 818"/>
          <p:cNvSpPr>
            <a:spLocks noChangeShapeType="1"/>
          </p:cNvSpPr>
          <p:nvPr/>
        </p:nvSpPr>
        <p:spPr bwMode="auto">
          <a:xfrm flipV="1">
            <a:off x="4544616"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3" name="Line 819"/>
          <p:cNvSpPr>
            <a:spLocks noChangeShapeType="1"/>
          </p:cNvSpPr>
          <p:nvPr/>
        </p:nvSpPr>
        <p:spPr bwMode="auto">
          <a:xfrm flipV="1">
            <a:off x="4586288"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4" name="Line 820"/>
          <p:cNvSpPr>
            <a:spLocks noChangeShapeType="1"/>
          </p:cNvSpPr>
          <p:nvPr/>
        </p:nvSpPr>
        <p:spPr bwMode="auto">
          <a:xfrm flipV="1">
            <a:off x="4668441"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5" name="Line 821"/>
          <p:cNvSpPr>
            <a:spLocks noChangeShapeType="1"/>
          </p:cNvSpPr>
          <p:nvPr/>
        </p:nvSpPr>
        <p:spPr bwMode="auto">
          <a:xfrm flipV="1">
            <a:off x="4839891" y="3363517"/>
            <a:ext cx="0" cy="6905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6" name="Line 822"/>
          <p:cNvSpPr>
            <a:spLocks noChangeShapeType="1"/>
          </p:cNvSpPr>
          <p:nvPr/>
        </p:nvSpPr>
        <p:spPr bwMode="auto">
          <a:xfrm flipV="1">
            <a:off x="4911329"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7" name="Line 823"/>
          <p:cNvSpPr>
            <a:spLocks noChangeShapeType="1"/>
          </p:cNvSpPr>
          <p:nvPr/>
        </p:nvSpPr>
        <p:spPr bwMode="auto">
          <a:xfrm flipV="1">
            <a:off x="4970860" y="3420667"/>
            <a:ext cx="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8" name="Line 824"/>
          <p:cNvSpPr>
            <a:spLocks noChangeShapeType="1"/>
          </p:cNvSpPr>
          <p:nvPr/>
        </p:nvSpPr>
        <p:spPr bwMode="auto">
          <a:xfrm flipV="1">
            <a:off x="4994672" y="3288506"/>
            <a:ext cx="0" cy="14882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29" name="Line 825"/>
          <p:cNvSpPr>
            <a:spLocks noChangeShapeType="1"/>
          </p:cNvSpPr>
          <p:nvPr/>
        </p:nvSpPr>
        <p:spPr bwMode="auto">
          <a:xfrm flipV="1">
            <a:off x="5206604" y="3332561"/>
            <a:ext cx="0" cy="1012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0" name="Line 826"/>
          <p:cNvSpPr>
            <a:spLocks noChangeShapeType="1"/>
          </p:cNvSpPr>
          <p:nvPr/>
        </p:nvSpPr>
        <p:spPr bwMode="auto">
          <a:xfrm flipV="1">
            <a:off x="5224463" y="3420667"/>
            <a:ext cx="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1" name="Line 827"/>
          <p:cNvSpPr>
            <a:spLocks noChangeShapeType="1"/>
          </p:cNvSpPr>
          <p:nvPr/>
        </p:nvSpPr>
        <p:spPr bwMode="auto">
          <a:xfrm flipV="1">
            <a:off x="5401866" y="3420667"/>
            <a:ext cx="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2" name="Line 828"/>
          <p:cNvSpPr>
            <a:spLocks noChangeShapeType="1"/>
          </p:cNvSpPr>
          <p:nvPr/>
        </p:nvSpPr>
        <p:spPr bwMode="auto">
          <a:xfrm flipV="1">
            <a:off x="5544741" y="3118248"/>
            <a:ext cx="0" cy="329803"/>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3" name="Line 829"/>
          <p:cNvSpPr>
            <a:spLocks noChangeShapeType="1"/>
          </p:cNvSpPr>
          <p:nvPr/>
        </p:nvSpPr>
        <p:spPr bwMode="auto">
          <a:xfrm flipV="1">
            <a:off x="5644754" y="3271837"/>
            <a:ext cx="0" cy="166688"/>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4" name="Line 830"/>
          <p:cNvSpPr>
            <a:spLocks noChangeShapeType="1"/>
          </p:cNvSpPr>
          <p:nvPr/>
        </p:nvSpPr>
        <p:spPr bwMode="auto">
          <a:xfrm flipV="1">
            <a:off x="5994797" y="2962275"/>
            <a:ext cx="0" cy="49649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5" name="Line 831"/>
          <p:cNvSpPr>
            <a:spLocks noChangeShapeType="1"/>
          </p:cNvSpPr>
          <p:nvPr/>
        </p:nvSpPr>
        <p:spPr bwMode="auto">
          <a:xfrm flipV="1">
            <a:off x="6242447" y="3365897"/>
            <a:ext cx="0" cy="6548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6" name="Line 832"/>
          <p:cNvSpPr>
            <a:spLocks noChangeShapeType="1"/>
          </p:cNvSpPr>
          <p:nvPr/>
        </p:nvSpPr>
        <p:spPr bwMode="auto">
          <a:xfrm flipV="1">
            <a:off x="6692504" y="3268266"/>
            <a:ext cx="0" cy="170259"/>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7" name="Line 833"/>
          <p:cNvSpPr>
            <a:spLocks noChangeShapeType="1"/>
          </p:cNvSpPr>
          <p:nvPr/>
        </p:nvSpPr>
        <p:spPr bwMode="auto">
          <a:xfrm flipV="1">
            <a:off x="6904435" y="3389711"/>
            <a:ext cx="0" cy="40481"/>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8" name="Line 834"/>
          <p:cNvSpPr>
            <a:spLocks noChangeShapeType="1"/>
          </p:cNvSpPr>
          <p:nvPr/>
        </p:nvSpPr>
        <p:spPr bwMode="auto">
          <a:xfrm flipV="1">
            <a:off x="7290197" y="3424239"/>
            <a:ext cx="0" cy="3572"/>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39" name="Line 835"/>
          <p:cNvSpPr>
            <a:spLocks noChangeShapeType="1"/>
          </p:cNvSpPr>
          <p:nvPr/>
        </p:nvSpPr>
        <p:spPr bwMode="auto">
          <a:xfrm flipV="1">
            <a:off x="7337822" y="3417095"/>
            <a:ext cx="0" cy="11906"/>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40" name="Rectangle 836"/>
          <p:cNvSpPr>
            <a:spLocks noChangeArrowheads="1"/>
          </p:cNvSpPr>
          <p:nvPr/>
        </p:nvSpPr>
        <p:spPr bwMode="auto">
          <a:xfrm>
            <a:off x="3433764" y="1107282"/>
            <a:ext cx="788194"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153.1</a:t>
            </a:r>
          </a:p>
        </p:txBody>
      </p:sp>
      <p:sp>
        <p:nvSpPr>
          <p:cNvPr id="47941" name="Rectangle 837"/>
          <p:cNvSpPr>
            <a:spLocks noChangeArrowheads="1"/>
          </p:cNvSpPr>
          <p:nvPr/>
        </p:nvSpPr>
        <p:spPr bwMode="auto">
          <a:xfrm>
            <a:off x="5619750" y="2619376"/>
            <a:ext cx="796529"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243.3</a:t>
            </a:r>
          </a:p>
        </p:txBody>
      </p:sp>
      <p:sp>
        <p:nvSpPr>
          <p:cNvPr id="47942" name="Rectangle 838"/>
          <p:cNvSpPr>
            <a:spLocks noChangeArrowheads="1"/>
          </p:cNvSpPr>
          <p:nvPr/>
        </p:nvSpPr>
        <p:spPr bwMode="auto">
          <a:xfrm>
            <a:off x="5070872" y="2834878"/>
            <a:ext cx="742950"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225.3</a:t>
            </a:r>
          </a:p>
        </p:txBody>
      </p:sp>
      <p:sp>
        <p:nvSpPr>
          <p:cNvPr id="47943" name="Rectangle 839"/>
          <p:cNvSpPr>
            <a:spLocks noChangeArrowheads="1"/>
          </p:cNvSpPr>
          <p:nvPr/>
        </p:nvSpPr>
        <p:spPr bwMode="auto">
          <a:xfrm>
            <a:off x="3126582" y="2888456"/>
            <a:ext cx="684610" cy="623730"/>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145.1</a:t>
            </a:r>
          </a:p>
        </p:txBody>
      </p:sp>
      <p:sp>
        <p:nvSpPr>
          <p:cNvPr id="47944" name="Rectangle 840"/>
          <p:cNvSpPr>
            <a:spLocks noChangeArrowheads="1"/>
          </p:cNvSpPr>
          <p:nvPr/>
        </p:nvSpPr>
        <p:spPr bwMode="auto">
          <a:xfrm>
            <a:off x="6317456" y="2888457"/>
            <a:ext cx="858441" cy="346731"/>
          </a:xfrm>
          <a:prstGeom prst="rect">
            <a:avLst/>
          </a:prstGeom>
          <a:noFill/>
          <a:ln w="9525">
            <a:noFill/>
            <a:miter lim="800000"/>
            <a:headEnd/>
            <a:tailEnd/>
          </a:ln>
        </p:spPr>
        <p:txBody>
          <a:bodyPr lIns="69056" tIns="34529" rIns="69056" bIns="34529">
            <a:spAutoFit/>
          </a:bodyPr>
          <a:lstStyle/>
          <a:p>
            <a:pPr algn="ctr" defTabSz="685800" eaLnBrk="0" hangingPunct="0"/>
            <a:r>
              <a:rPr lang="en-US">
                <a:solidFill>
                  <a:srgbClr val="FFFF0E"/>
                </a:solidFill>
              </a:rPr>
              <a:t>271.2</a:t>
            </a:r>
          </a:p>
        </p:txBody>
      </p:sp>
      <p:sp>
        <p:nvSpPr>
          <p:cNvPr id="47945" name="Rectangle 841"/>
          <p:cNvSpPr>
            <a:spLocks noChangeArrowheads="1"/>
          </p:cNvSpPr>
          <p:nvPr/>
        </p:nvSpPr>
        <p:spPr bwMode="auto">
          <a:xfrm>
            <a:off x="5551885" y="3180160"/>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229.1</a:t>
            </a:r>
          </a:p>
        </p:txBody>
      </p:sp>
      <p:sp>
        <p:nvSpPr>
          <p:cNvPr id="47946" name="Line 842"/>
          <p:cNvSpPr>
            <a:spLocks noChangeShapeType="1"/>
          </p:cNvSpPr>
          <p:nvPr/>
        </p:nvSpPr>
        <p:spPr bwMode="auto">
          <a:xfrm flipV="1">
            <a:off x="5644754" y="3261123"/>
            <a:ext cx="3810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47" name="Rectangle 843"/>
          <p:cNvSpPr>
            <a:spLocks noChangeArrowheads="1"/>
          </p:cNvSpPr>
          <p:nvPr/>
        </p:nvSpPr>
        <p:spPr bwMode="auto">
          <a:xfrm>
            <a:off x="4866086" y="3198020"/>
            <a:ext cx="27384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203.1</a:t>
            </a:r>
          </a:p>
        </p:txBody>
      </p:sp>
      <p:sp>
        <p:nvSpPr>
          <p:cNvPr id="47948" name="Rectangle 844"/>
          <p:cNvSpPr>
            <a:spLocks noChangeArrowheads="1"/>
          </p:cNvSpPr>
          <p:nvPr/>
        </p:nvSpPr>
        <p:spPr bwMode="auto">
          <a:xfrm>
            <a:off x="3871914" y="3211117"/>
            <a:ext cx="27503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163.2</a:t>
            </a:r>
          </a:p>
        </p:txBody>
      </p:sp>
      <p:sp>
        <p:nvSpPr>
          <p:cNvPr id="47949" name="Rectangle 845"/>
          <p:cNvSpPr>
            <a:spLocks noChangeArrowheads="1"/>
          </p:cNvSpPr>
          <p:nvPr/>
        </p:nvSpPr>
        <p:spPr bwMode="auto">
          <a:xfrm>
            <a:off x="4113611" y="3238501"/>
            <a:ext cx="27384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173.0</a:t>
            </a:r>
          </a:p>
        </p:txBody>
      </p:sp>
      <p:sp>
        <p:nvSpPr>
          <p:cNvPr id="47950" name="Rectangle 846"/>
          <p:cNvSpPr>
            <a:spLocks noChangeArrowheads="1"/>
          </p:cNvSpPr>
          <p:nvPr/>
        </p:nvSpPr>
        <p:spPr bwMode="auto">
          <a:xfrm>
            <a:off x="5113735" y="3242073"/>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211.6</a:t>
            </a:r>
          </a:p>
        </p:txBody>
      </p:sp>
      <p:sp>
        <p:nvSpPr>
          <p:cNvPr id="47951" name="Line 847"/>
          <p:cNvSpPr>
            <a:spLocks noChangeShapeType="1"/>
          </p:cNvSpPr>
          <p:nvPr/>
        </p:nvSpPr>
        <p:spPr bwMode="auto">
          <a:xfrm flipV="1">
            <a:off x="5206604" y="3321845"/>
            <a:ext cx="3810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52" name="Rectangle 848"/>
          <p:cNvSpPr>
            <a:spLocks noChangeArrowheads="1"/>
          </p:cNvSpPr>
          <p:nvPr/>
        </p:nvSpPr>
        <p:spPr bwMode="auto">
          <a:xfrm>
            <a:off x="2758679" y="3255170"/>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118.9</a:t>
            </a:r>
          </a:p>
        </p:txBody>
      </p:sp>
      <p:sp>
        <p:nvSpPr>
          <p:cNvPr id="47953" name="Rectangle 849"/>
          <p:cNvSpPr>
            <a:spLocks noChangeArrowheads="1"/>
          </p:cNvSpPr>
          <p:nvPr/>
        </p:nvSpPr>
        <p:spPr bwMode="auto">
          <a:xfrm>
            <a:off x="2475311" y="3271839"/>
            <a:ext cx="27384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107.3</a:t>
            </a:r>
          </a:p>
        </p:txBody>
      </p:sp>
      <p:sp>
        <p:nvSpPr>
          <p:cNvPr id="47954" name="Rectangle 850"/>
          <p:cNvSpPr>
            <a:spLocks noChangeArrowheads="1"/>
          </p:cNvSpPr>
          <p:nvPr/>
        </p:nvSpPr>
        <p:spPr bwMode="auto">
          <a:xfrm>
            <a:off x="4711304" y="3271839"/>
            <a:ext cx="27503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197.1</a:t>
            </a:r>
          </a:p>
        </p:txBody>
      </p:sp>
      <p:sp>
        <p:nvSpPr>
          <p:cNvPr id="47955" name="Rectangle 851"/>
          <p:cNvSpPr>
            <a:spLocks noChangeArrowheads="1"/>
          </p:cNvSpPr>
          <p:nvPr/>
        </p:nvSpPr>
        <p:spPr bwMode="auto">
          <a:xfrm>
            <a:off x="4349354" y="3275410"/>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176.8</a:t>
            </a:r>
          </a:p>
        </p:txBody>
      </p:sp>
      <p:sp>
        <p:nvSpPr>
          <p:cNvPr id="47956" name="Line 852"/>
          <p:cNvSpPr>
            <a:spLocks noChangeShapeType="1"/>
          </p:cNvSpPr>
          <p:nvPr/>
        </p:nvSpPr>
        <p:spPr bwMode="auto">
          <a:xfrm flipV="1">
            <a:off x="4337448" y="3356373"/>
            <a:ext cx="150019"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57" name="Rectangle 853"/>
          <p:cNvSpPr>
            <a:spLocks noChangeArrowheads="1"/>
          </p:cNvSpPr>
          <p:nvPr/>
        </p:nvSpPr>
        <p:spPr bwMode="auto">
          <a:xfrm>
            <a:off x="6113860" y="3275410"/>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253.2</a:t>
            </a:r>
          </a:p>
        </p:txBody>
      </p:sp>
      <p:sp>
        <p:nvSpPr>
          <p:cNvPr id="47958" name="Rectangle 854"/>
          <p:cNvSpPr>
            <a:spLocks noChangeArrowheads="1"/>
          </p:cNvSpPr>
          <p:nvPr/>
        </p:nvSpPr>
        <p:spPr bwMode="auto">
          <a:xfrm>
            <a:off x="6775847" y="3299223"/>
            <a:ext cx="27622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279.8</a:t>
            </a:r>
          </a:p>
        </p:txBody>
      </p:sp>
      <p:sp>
        <p:nvSpPr>
          <p:cNvPr id="47959" name="Rectangle 855"/>
          <p:cNvSpPr>
            <a:spLocks noChangeArrowheads="1"/>
          </p:cNvSpPr>
          <p:nvPr/>
        </p:nvSpPr>
        <p:spPr bwMode="auto">
          <a:xfrm>
            <a:off x="3286126" y="3312320"/>
            <a:ext cx="275035"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144.1</a:t>
            </a:r>
          </a:p>
        </p:txBody>
      </p:sp>
      <p:sp>
        <p:nvSpPr>
          <p:cNvPr id="47960" name="Line 856"/>
          <p:cNvSpPr>
            <a:spLocks noChangeShapeType="1"/>
          </p:cNvSpPr>
          <p:nvPr/>
        </p:nvSpPr>
        <p:spPr bwMode="auto">
          <a:xfrm flipH="1" flipV="1">
            <a:off x="3414714" y="3393282"/>
            <a:ext cx="11311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61" name="Rectangle 857"/>
          <p:cNvSpPr>
            <a:spLocks noChangeArrowheads="1"/>
          </p:cNvSpPr>
          <p:nvPr/>
        </p:nvSpPr>
        <p:spPr bwMode="auto">
          <a:xfrm>
            <a:off x="2925366" y="3312320"/>
            <a:ext cx="27503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121.2</a:t>
            </a:r>
          </a:p>
        </p:txBody>
      </p:sp>
      <p:sp>
        <p:nvSpPr>
          <p:cNvPr id="47962" name="Line 858"/>
          <p:cNvSpPr>
            <a:spLocks noChangeShapeType="1"/>
          </p:cNvSpPr>
          <p:nvPr/>
        </p:nvSpPr>
        <p:spPr bwMode="auto">
          <a:xfrm flipV="1">
            <a:off x="2946797" y="3393282"/>
            <a:ext cx="114300" cy="7144"/>
          </a:xfrm>
          <a:prstGeom prst="line">
            <a:avLst/>
          </a:prstGeom>
          <a:noFill/>
          <a:ln w="12700">
            <a:solidFill>
              <a:srgbClr val="FFFFFF"/>
            </a:solidFill>
            <a:round/>
            <a:headEnd type="none" w="sm" len="sm"/>
            <a:tailEnd type="none" w="sm" len="sm"/>
          </a:ln>
        </p:spPr>
        <p:txBody>
          <a:bodyPr/>
          <a:lstStyle/>
          <a:p>
            <a:pPr defTabSz="685800"/>
            <a:endParaRPr lang="en-US" sz="1350">
              <a:solidFill>
                <a:prstClr val="black"/>
              </a:solidFill>
            </a:endParaRPr>
          </a:p>
        </p:txBody>
      </p:sp>
      <p:sp>
        <p:nvSpPr>
          <p:cNvPr id="47963" name="Rectangle 859"/>
          <p:cNvSpPr>
            <a:spLocks noChangeArrowheads="1"/>
          </p:cNvSpPr>
          <p:nvPr/>
        </p:nvSpPr>
        <p:spPr bwMode="auto">
          <a:xfrm>
            <a:off x="2080023" y="3319464"/>
            <a:ext cx="245269"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90.9</a:t>
            </a:r>
          </a:p>
        </p:txBody>
      </p:sp>
      <p:sp>
        <p:nvSpPr>
          <p:cNvPr id="47964" name="Rectangle 860"/>
          <p:cNvSpPr>
            <a:spLocks noChangeArrowheads="1"/>
          </p:cNvSpPr>
          <p:nvPr/>
        </p:nvSpPr>
        <p:spPr bwMode="auto">
          <a:xfrm>
            <a:off x="1801416" y="3319464"/>
            <a:ext cx="247650"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79.8</a:t>
            </a:r>
          </a:p>
        </p:txBody>
      </p:sp>
      <p:sp>
        <p:nvSpPr>
          <p:cNvPr id="47965" name="Rectangle 861"/>
          <p:cNvSpPr>
            <a:spLocks noChangeArrowheads="1"/>
          </p:cNvSpPr>
          <p:nvPr/>
        </p:nvSpPr>
        <p:spPr bwMode="auto">
          <a:xfrm>
            <a:off x="7209236" y="3326608"/>
            <a:ext cx="27384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297.0</a:t>
            </a:r>
          </a:p>
        </p:txBody>
      </p:sp>
      <p:sp>
        <p:nvSpPr>
          <p:cNvPr id="47966" name="Rectangle 862"/>
          <p:cNvSpPr>
            <a:spLocks noChangeArrowheads="1"/>
          </p:cNvSpPr>
          <p:nvPr/>
        </p:nvSpPr>
        <p:spPr bwMode="auto">
          <a:xfrm>
            <a:off x="5273279" y="3330179"/>
            <a:ext cx="27503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219.4</a:t>
            </a:r>
          </a:p>
        </p:txBody>
      </p:sp>
      <p:sp>
        <p:nvSpPr>
          <p:cNvPr id="47967" name="Rectangle 863"/>
          <p:cNvSpPr>
            <a:spLocks noChangeArrowheads="1"/>
          </p:cNvSpPr>
          <p:nvPr/>
        </p:nvSpPr>
        <p:spPr bwMode="auto">
          <a:xfrm>
            <a:off x="2351486" y="3330179"/>
            <a:ext cx="27384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102.4</a:t>
            </a:r>
          </a:p>
        </p:txBody>
      </p:sp>
      <p:sp>
        <p:nvSpPr>
          <p:cNvPr id="47968" name="Rectangle 864"/>
          <p:cNvSpPr>
            <a:spLocks noChangeArrowheads="1"/>
          </p:cNvSpPr>
          <p:nvPr/>
        </p:nvSpPr>
        <p:spPr bwMode="auto">
          <a:xfrm>
            <a:off x="4416029" y="3332560"/>
            <a:ext cx="275034" cy="127441"/>
          </a:xfrm>
          <a:prstGeom prst="rect">
            <a:avLst/>
          </a:prstGeom>
          <a:noFill/>
          <a:ln w="9525">
            <a:noFill/>
            <a:miter lim="800000"/>
            <a:headEnd/>
            <a:tailEnd/>
          </a:ln>
        </p:spPr>
        <p:txBody>
          <a:bodyPr lIns="69056" tIns="34529" rIns="69056" bIns="34529">
            <a:spAutoFit/>
          </a:bodyPr>
          <a:lstStyle/>
          <a:p>
            <a:pPr algn="ctr" defTabSz="685800" eaLnBrk="0" hangingPunct="0"/>
            <a:r>
              <a:rPr lang="en-US" sz="375">
                <a:solidFill>
                  <a:srgbClr val="FFFFFF"/>
                </a:solidFill>
              </a:rPr>
              <a:t>185.1</a:t>
            </a:r>
          </a:p>
        </p:txBody>
      </p:sp>
      <p:sp>
        <p:nvSpPr>
          <p:cNvPr id="47969" name="Rectangle 865"/>
          <p:cNvSpPr>
            <a:spLocks noChangeArrowheads="1"/>
          </p:cNvSpPr>
          <p:nvPr/>
        </p:nvSpPr>
        <p:spPr bwMode="auto">
          <a:xfrm>
            <a:off x="4972050" y="1016795"/>
            <a:ext cx="2171700" cy="392898"/>
          </a:xfrm>
          <a:prstGeom prst="rect">
            <a:avLst/>
          </a:prstGeom>
          <a:noFill/>
          <a:ln w="9525">
            <a:noFill/>
            <a:miter lim="800000"/>
            <a:headEnd/>
            <a:tailEnd/>
          </a:ln>
        </p:spPr>
        <p:txBody>
          <a:bodyPr lIns="69056" tIns="34529" rIns="69056" bIns="34529">
            <a:spAutoFit/>
          </a:bodyPr>
          <a:lstStyle/>
          <a:p>
            <a:pPr defTabSz="685800" eaLnBrk="0" hangingPunct="0"/>
            <a:r>
              <a:rPr lang="en-US" sz="2100">
                <a:solidFill>
                  <a:srgbClr val="FFFF0E"/>
                </a:solidFill>
                <a:latin typeface="Times New Roman" pitchFamily="18" charset="0"/>
              </a:rPr>
              <a:t>MS/MS Apigenin</a:t>
            </a:r>
          </a:p>
        </p:txBody>
      </p:sp>
      <p:sp>
        <p:nvSpPr>
          <p:cNvPr id="47970" name="Rectangle 866"/>
          <p:cNvSpPr>
            <a:spLocks noChangeArrowheads="1"/>
          </p:cNvSpPr>
          <p:nvPr/>
        </p:nvSpPr>
        <p:spPr bwMode="auto">
          <a:xfrm>
            <a:off x="4558903" y="3702845"/>
            <a:ext cx="1670447" cy="392898"/>
          </a:xfrm>
          <a:prstGeom prst="rect">
            <a:avLst/>
          </a:prstGeom>
          <a:noFill/>
          <a:ln w="9525">
            <a:noFill/>
            <a:miter lim="800000"/>
            <a:headEnd/>
            <a:tailEnd/>
          </a:ln>
        </p:spPr>
        <p:txBody>
          <a:bodyPr lIns="69056" tIns="34529" rIns="69056" bIns="34529">
            <a:spAutoFit/>
          </a:bodyPr>
          <a:lstStyle/>
          <a:p>
            <a:pPr defTabSz="685800" eaLnBrk="0" hangingPunct="0"/>
            <a:r>
              <a:rPr lang="en-US" sz="2100">
                <a:solidFill>
                  <a:srgbClr val="FFFF0E"/>
                </a:solidFill>
                <a:latin typeface="Times New Roman" pitchFamily="18" charset="0"/>
              </a:rPr>
              <a:t>MS</a:t>
            </a:r>
            <a:r>
              <a:rPr lang="en-US" sz="2100" baseline="30000">
                <a:solidFill>
                  <a:srgbClr val="FFFF0E"/>
                </a:solidFill>
                <a:latin typeface="Times New Roman" pitchFamily="18" charset="0"/>
              </a:rPr>
              <a:t>4</a:t>
            </a:r>
            <a:r>
              <a:rPr lang="en-US" sz="2100">
                <a:solidFill>
                  <a:srgbClr val="FFFF0E"/>
                </a:solidFill>
                <a:latin typeface="Times New Roman" pitchFamily="18" charset="0"/>
              </a:rPr>
              <a:t> </a:t>
            </a:r>
            <a:r>
              <a:rPr lang="en-US" sz="2100" i="1">
                <a:solidFill>
                  <a:srgbClr val="FFFF0E"/>
                </a:solidFill>
                <a:latin typeface="Times New Roman" pitchFamily="18" charset="0"/>
              </a:rPr>
              <a:t>m/z</a:t>
            </a:r>
            <a:r>
              <a:rPr lang="en-US" sz="2100">
                <a:solidFill>
                  <a:srgbClr val="FFFF0E"/>
                </a:solidFill>
                <a:latin typeface="Times New Roman" pitchFamily="18" charset="0"/>
              </a:rPr>
              <a:t> 579</a:t>
            </a:r>
          </a:p>
        </p:txBody>
      </p:sp>
      <p:pic>
        <p:nvPicPr>
          <p:cNvPr id="47971" name="Picture 867"/>
          <p:cNvPicPr>
            <a:picLocks noChangeArrowheads="1"/>
          </p:cNvPicPr>
          <p:nvPr/>
        </p:nvPicPr>
        <p:blipFill>
          <a:blip r:embed="rId2"/>
          <a:srcRect/>
          <a:stretch>
            <a:fillRect/>
          </a:stretch>
        </p:blipFill>
        <p:spPr bwMode="auto">
          <a:xfrm>
            <a:off x="4400550" y="3600450"/>
            <a:ext cx="3543300" cy="1257300"/>
          </a:xfrm>
          <a:prstGeom prst="rect">
            <a:avLst/>
          </a:prstGeom>
          <a:noFill/>
          <a:ln w="9525">
            <a:noFill/>
            <a:miter lim="800000"/>
            <a:headEnd/>
            <a:tailEnd/>
          </a:ln>
        </p:spPr>
      </p:pic>
      <p:pic>
        <p:nvPicPr>
          <p:cNvPr id="47972" name="Picture 868"/>
          <p:cNvPicPr>
            <a:picLocks noChangeArrowheads="1"/>
          </p:cNvPicPr>
          <p:nvPr/>
        </p:nvPicPr>
        <p:blipFill>
          <a:blip r:embed="rId3"/>
          <a:srcRect/>
          <a:stretch>
            <a:fillRect/>
          </a:stretch>
        </p:blipFill>
        <p:spPr bwMode="auto">
          <a:xfrm>
            <a:off x="4800601" y="1543050"/>
            <a:ext cx="2246710" cy="1085850"/>
          </a:xfrm>
          <a:prstGeom prst="rect">
            <a:avLst/>
          </a:prstGeom>
          <a:noFill/>
          <a:ln w="9525">
            <a:noFill/>
            <a:miter lim="800000"/>
            <a:headEnd/>
            <a:tailEnd/>
          </a:ln>
        </p:spPr>
      </p:pic>
    </p:spTree>
    <p:extLst>
      <p:ext uri="{BB962C8B-B14F-4D97-AF65-F5344CB8AC3E}">
        <p14:creationId xmlns:p14="http://schemas.microsoft.com/office/powerpoint/2010/main" val="864975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71604" y="696497"/>
            <a:ext cx="5829300" cy="857250"/>
          </a:xfrm>
          <a:noFill/>
        </p:spPr>
        <p:txBody>
          <a:bodyPr>
            <a:normAutofit/>
          </a:bodyPr>
          <a:lstStyle/>
          <a:p>
            <a:pPr algn="l" eaLnBrk="1" hangingPunct="1"/>
            <a:r>
              <a:rPr lang="en-US" sz="2100" dirty="0"/>
              <a:t>Common Methods of Fragmentation</a:t>
            </a:r>
          </a:p>
        </p:txBody>
      </p:sp>
      <p:sp>
        <p:nvSpPr>
          <p:cNvPr id="10243" name="Rectangle 3"/>
          <p:cNvSpPr>
            <a:spLocks noGrp="1" noChangeArrowheads="1"/>
          </p:cNvSpPr>
          <p:nvPr>
            <p:ph idx="1"/>
          </p:nvPr>
        </p:nvSpPr>
        <p:spPr>
          <a:xfrm>
            <a:off x="154173" y="1500174"/>
            <a:ext cx="7846828" cy="4661312"/>
          </a:xfrm>
        </p:spPr>
        <p:txBody>
          <a:bodyPr/>
          <a:lstStyle/>
          <a:p>
            <a:pPr marL="742950" lvl="1" indent="-742950" eaLnBrk="1" hangingPunct="1">
              <a:buNone/>
            </a:pPr>
            <a:r>
              <a:rPr lang="en-US" sz="1350" i="1" dirty="0"/>
              <a:t>Collision Induced Dissociation (CID)</a:t>
            </a:r>
          </a:p>
          <a:p>
            <a:pPr marL="1028700" lvl="2" indent="-342900" eaLnBrk="1" hangingPunct="1">
              <a:buNone/>
            </a:pPr>
            <a:r>
              <a:rPr lang="en-US" sz="1350" dirty="0"/>
              <a:t>Apply an electric field to accelerate precursor ions and induce bond cleavage via collision with neutral gas molecules.</a:t>
            </a:r>
          </a:p>
          <a:p>
            <a:pPr marL="1028700" lvl="2" indent="-342900" eaLnBrk="1" hangingPunct="1">
              <a:buNone/>
            </a:pPr>
            <a:endParaRPr lang="en-US" sz="2400" i="1" dirty="0"/>
          </a:p>
          <a:p>
            <a:pPr marL="742950" lvl="1" indent="-742950" eaLnBrk="1" hangingPunct="1">
              <a:buNone/>
            </a:pPr>
            <a:r>
              <a:rPr lang="en-US" sz="1350" i="1" dirty="0"/>
              <a:t>Infrared </a:t>
            </a:r>
            <a:r>
              <a:rPr lang="en-US" sz="1350" i="1" dirty="0" err="1"/>
              <a:t>Multiphoton</a:t>
            </a:r>
            <a:r>
              <a:rPr lang="en-US" sz="1350" i="1" dirty="0"/>
              <a:t> Dissociation (IRMPD)</a:t>
            </a:r>
            <a:r>
              <a:rPr lang="en-US" sz="1350" dirty="0"/>
              <a:t> </a:t>
            </a:r>
          </a:p>
          <a:p>
            <a:pPr marL="1028700" lvl="2" indent="-342900" eaLnBrk="1" hangingPunct="1">
              <a:buNone/>
            </a:pPr>
            <a:r>
              <a:rPr lang="en-US" sz="1350" dirty="0"/>
              <a:t>Use infrared laser to break bonds</a:t>
            </a:r>
          </a:p>
          <a:p>
            <a:pPr marL="457200" indent="-457200" eaLnBrk="1" hangingPunct="1">
              <a:buNone/>
            </a:pPr>
            <a:endParaRPr lang="en-US" i="1" dirty="0"/>
          </a:p>
          <a:p>
            <a:pPr marL="457200" indent="-457200" eaLnBrk="1" hangingPunct="1">
              <a:buNone/>
            </a:pPr>
            <a:r>
              <a:rPr lang="en-US" sz="1350" i="1" dirty="0"/>
              <a:t>Electron Capture Dissociation (ECD) </a:t>
            </a:r>
          </a:p>
          <a:p>
            <a:pPr marL="742950" lvl="1" indent="-400050" eaLnBrk="1" hangingPunct="1">
              <a:buNone/>
            </a:pPr>
            <a:r>
              <a:rPr lang="en-US" sz="1350" dirty="0"/>
              <a:t>Multiply-charged </a:t>
            </a:r>
            <a:r>
              <a:rPr lang="en-US" sz="1350" dirty="0" err="1"/>
              <a:t>cations</a:t>
            </a:r>
            <a:r>
              <a:rPr lang="en-US" sz="1350" dirty="0"/>
              <a:t> capture electrons, inducing odd-electron fragmentation </a:t>
            </a:r>
          </a:p>
          <a:p>
            <a:pPr marL="742950" lvl="1" indent="-400050" eaLnBrk="1" hangingPunct="1">
              <a:buNone/>
            </a:pPr>
            <a:endParaRPr lang="en-US" sz="2400" i="1" dirty="0"/>
          </a:p>
          <a:p>
            <a:pPr marL="0" lvl="1" indent="0" eaLnBrk="1" hangingPunct="1">
              <a:buNone/>
            </a:pPr>
            <a:r>
              <a:rPr lang="en-US" sz="1350" i="1" dirty="0"/>
              <a:t>Electron-Transfer Dissociation (ETD)</a:t>
            </a:r>
          </a:p>
          <a:p>
            <a:pPr marL="742950" lvl="1" indent="-400050" eaLnBrk="1" hangingPunct="1">
              <a:buNone/>
            </a:pPr>
            <a:endParaRPr lang="en-US" dirty="0"/>
          </a:p>
        </p:txBody>
      </p:sp>
      <p:pic>
        <p:nvPicPr>
          <p:cNvPr id="10244" name="Picture 4"/>
          <p:cNvPicPr>
            <a:picLocks noChangeAspect="1" noChangeArrowheads="1"/>
          </p:cNvPicPr>
          <p:nvPr/>
        </p:nvPicPr>
        <p:blipFill>
          <a:blip r:embed="rId3"/>
          <a:srcRect/>
          <a:stretch>
            <a:fillRect/>
          </a:stretch>
        </p:blipFill>
        <p:spPr bwMode="auto">
          <a:xfrm>
            <a:off x="3761910" y="4131079"/>
            <a:ext cx="2200275" cy="350044"/>
          </a:xfrm>
          <a:prstGeom prst="rect">
            <a:avLst/>
          </a:prstGeom>
          <a:noFill/>
          <a:ln w="9525">
            <a:noFill/>
            <a:miter lim="800000"/>
            <a:headEnd/>
            <a:tailEnd/>
          </a:ln>
          <a:effectLst/>
        </p:spPr>
      </p:pic>
      <p:pic>
        <p:nvPicPr>
          <p:cNvPr id="10245" name="Picture 5"/>
          <p:cNvPicPr>
            <a:picLocks noChangeAspect="1" noChangeArrowheads="1"/>
          </p:cNvPicPr>
          <p:nvPr/>
        </p:nvPicPr>
        <p:blipFill>
          <a:blip r:embed="rId4"/>
          <a:srcRect/>
          <a:stretch>
            <a:fillRect/>
          </a:stretch>
        </p:blipFill>
        <p:spPr bwMode="auto">
          <a:xfrm>
            <a:off x="3875481" y="4822042"/>
            <a:ext cx="2207419" cy="364331"/>
          </a:xfrm>
          <a:prstGeom prst="rect">
            <a:avLst/>
          </a:prstGeom>
          <a:noFill/>
          <a:ln w="9525">
            <a:noFill/>
            <a:miter lim="800000"/>
            <a:headEnd/>
            <a:tailEnd/>
          </a:ln>
          <a:effectLst/>
        </p:spPr>
      </p:pic>
    </p:spTree>
    <p:extLst>
      <p:ext uri="{BB962C8B-B14F-4D97-AF65-F5344CB8AC3E}">
        <p14:creationId xmlns:p14="http://schemas.microsoft.com/office/powerpoint/2010/main" val="6290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57350" y="1027510"/>
            <a:ext cx="5829300" cy="857250"/>
          </a:xfrm>
          <a:noFill/>
        </p:spPr>
        <p:txBody>
          <a:bodyPr/>
          <a:lstStyle/>
          <a:p>
            <a:pPr eaLnBrk="1" hangingPunct="1"/>
            <a:r>
              <a:rPr lang="en-US"/>
              <a:t>CID</a:t>
            </a:r>
          </a:p>
        </p:txBody>
      </p:sp>
      <p:sp>
        <p:nvSpPr>
          <p:cNvPr id="11267" name="Line 3"/>
          <p:cNvSpPr>
            <a:spLocks noChangeShapeType="1"/>
          </p:cNvSpPr>
          <p:nvPr/>
        </p:nvSpPr>
        <p:spPr bwMode="auto">
          <a:xfrm>
            <a:off x="5348288" y="2743200"/>
            <a:ext cx="285750" cy="28575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grpSp>
        <p:nvGrpSpPr>
          <p:cNvPr id="11268" name="Group 4"/>
          <p:cNvGrpSpPr>
            <a:grpSpLocks/>
          </p:cNvGrpSpPr>
          <p:nvPr/>
        </p:nvGrpSpPr>
        <p:grpSpPr bwMode="auto">
          <a:xfrm>
            <a:off x="6262688" y="2400300"/>
            <a:ext cx="1257300" cy="1143000"/>
            <a:chOff x="2016" y="1872"/>
            <a:chExt cx="1056" cy="960"/>
          </a:xfrm>
        </p:grpSpPr>
        <p:sp>
          <p:nvSpPr>
            <p:cNvPr id="11286" name="Line 5"/>
            <p:cNvSpPr>
              <a:spLocks noChangeShapeType="1"/>
            </p:cNvSpPr>
            <p:nvPr/>
          </p:nvSpPr>
          <p:spPr bwMode="auto">
            <a:xfrm>
              <a:off x="2016" y="1872"/>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1287" name="Line 6"/>
            <p:cNvSpPr>
              <a:spLocks noChangeShapeType="1"/>
            </p:cNvSpPr>
            <p:nvPr/>
          </p:nvSpPr>
          <p:spPr bwMode="auto">
            <a:xfrm flipV="1">
              <a:off x="2352" y="2016"/>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grpSp>
      <p:sp>
        <p:nvSpPr>
          <p:cNvPr id="11269" name="Line 7"/>
          <p:cNvSpPr>
            <a:spLocks noChangeShapeType="1"/>
          </p:cNvSpPr>
          <p:nvPr/>
        </p:nvSpPr>
        <p:spPr bwMode="auto">
          <a:xfrm flipV="1">
            <a:off x="5519738" y="3543300"/>
            <a:ext cx="514350" cy="457200"/>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1270" name="Line 8"/>
          <p:cNvSpPr>
            <a:spLocks noChangeShapeType="1"/>
          </p:cNvSpPr>
          <p:nvPr/>
        </p:nvSpPr>
        <p:spPr bwMode="auto">
          <a:xfrm flipH="1">
            <a:off x="6148388" y="3771900"/>
            <a:ext cx="685800" cy="628650"/>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nvGrpSpPr>
          <p:cNvPr id="11271" name="Group 9"/>
          <p:cNvGrpSpPr>
            <a:grpSpLocks/>
          </p:cNvGrpSpPr>
          <p:nvPr/>
        </p:nvGrpSpPr>
        <p:grpSpPr bwMode="auto">
          <a:xfrm>
            <a:off x="1633538" y="2514600"/>
            <a:ext cx="1543050" cy="1428750"/>
            <a:chOff x="3888" y="1440"/>
            <a:chExt cx="1296" cy="1200"/>
          </a:xfrm>
        </p:grpSpPr>
        <p:sp>
          <p:nvSpPr>
            <p:cNvPr id="11281" name="Line 10"/>
            <p:cNvSpPr>
              <a:spLocks noChangeShapeType="1"/>
            </p:cNvSpPr>
            <p:nvPr/>
          </p:nvSpPr>
          <p:spPr bwMode="auto">
            <a:xfrm>
              <a:off x="3888" y="1440"/>
              <a:ext cx="240" cy="24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sp>
          <p:nvSpPr>
            <p:cNvPr id="11282" name="Line 11"/>
            <p:cNvSpPr>
              <a:spLocks noChangeShapeType="1"/>
            </p:cNvSpPr>
            <p:nvPr/>
          </p:nvSpPr>
          <p:spPr bwMode="auto">
            <a:xfrm>
              <a:off x="4128" y="1680"/>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1283" name="Line 12"/>
            <p:cNvSpPr>
              <a:spLocks noChangeShapeType="1"/>
            </p:cNvSpPr>
            <p:nvPr/>
          </p:nvSpPr>
          <p:spPr bwMode="auto">
            <a:xfrm flipV="1">
              <a:off x="4464" y="1824"/>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1284" name="Line 13"/>
            <p:cNvSpPr>
              <a:spLocks noChangeShapeType="1"/>
            </p:cNvSpPr>
            <p:nvPr/>
          </p:nvSpPr>
          <p:spPr bwMode="auto">
            <a:xfrm flipV="1">
              <a:off x="4752" y="1440"/>
              <a:ext cx="432" cy="384"/>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1285" name="Line 14"/>
            <p:cNvSpPr>
              <a:spLocks noChangeShapeType="1"/>
            </p:cNvSpPr>
            <p:nvPr/>
          </p:nvSpPr>
          <p:spPr bwMode="auto">
            <a:xfrm flipH="1">
              <a:off x="3888" y="2112"/>
              <a:ext cx="576" cy="528"/>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sp>
        <p:nvSpPr>
          <p:cNvPr id="11272" name="Line 15"/>
          <p:cNvSpPr>
            <a:spLocks noChangeShapeType="1"/>
          </p:cNvSpPr>
          <p:nvPr/>
        </p:nvSpPr>
        <p:spPr bwMode="auto">
          <a:xfrm>
            <a:off x="3633788" y="3314700"/>
            <a:ext cx="1314450" cy="0"/>
          </a:xfrm>
          <a:prstGeom prst="line">
            <a:avLst/>
          </a:prstGeom>
          <a:noFill/>
          <a:ln w="3810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11273" name="Text Box 16"/>
          <p:cNvSpPr txBox="1">
            <a:spLocks noChangeArrowheads="1"/>
          </p:cNvSpPr>
          <p:nvPr/>
        </p:nvSpPr>
        <p:spPr bwMode="auto">
          <a:xfrm>
            <a:off x="1571605" y="4500571"/>
            <a:ext cx="1437638" cy="646331"/>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Accelerated</a:t>
            </a:r>
          </a:p>
          <a:p>
            <a:pPr defTabSz="685800" eaLnBrk="0" hangingPunct="0"/>
            <a:r>
              <a:rPr lang="en-US" dirty="0">
                <a:solidFill>
                  <a:prstClr val="black"/>
                </a:solidFill>
                <a:latin typeface="Calibri" pitchFamily="34" charset="0"/>
                <a:ea typeface="ＭＳ Ｐゴシック" pitchFamily="34" charset="-128"/>
              </a:rPr>
              <a:t>Precursor Ion</a:t>
            </a:r>
          </a:p>
        </p:txBody>
      </p:sp>
      <p:sp>
        <p:nvSpPr>
          <p:cNvPr id="11274" name="Text Box 17"/>
          <p:cNvSpPr txBox="1">
            <a:spLocks noChangeArrowheads="1"/>
          </p:cNvSpPr>
          <p:nvPr/>
        </p:nvSpPr>
        <p:spPr bwMode="auto">
          <a:xfrm>
            <a:off x="3446852" y="4446992"/>
            <a:ext cx="1601208" cy="923330"/>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Fragmentation</a:t>
            </a:r>
          </a:p>
          <a:p>
            <a:pPr defTabSz="685800" eaLnBrk="0" hangingPunct="0"/>
            <a:r>
              <a:rPr lang="en-US" dirty="0">
                <a:solidFill>
                  <a:prstClr val="black"/>
                </a:solidFill>
                <a:latin typeface="Calibri" pitchFamily="34" charset="0"/>
                <a:ea typeface="ＭＳ Ｐゴシック" pitchFamily="34" charset="-128"/>
              </a:rPr>
              <a:t>through one or</a:t>
            </a:r>
          </a:p>
          <a:p>
            <a:pPr defTabSz="685800" eaLnBrk="0" hangingPunct="0"/>
            <a:r>
              <a:rPr lang="en-US" dirty="0">
                <a:solidFill>
                  <a:prstClr val="black"/>
                </a:solidFill>
                <a:latin typeface="Calibri" pitchFamily="34" charset="0"/>
                <a:ea typeface="ＭＳ Ｐゴシック" pitchFamily="34" charset="-128"/>
              </a:rPr>
              <a:t>more collisions</a:t>
            </a:r>
          </a:p>
        </p:txBody>
      </p:sp>
      <p:sp>
        <p:nvSpPr>
          <p:cNvPr id="11275" name="Text Box 18"/>
          <p:cNvSpPr txBox="1">
            <a:spLocks noChangeArrowheads="1"/>
          </p:cNvSpPr>
          <p:nvPr/>
        </p:nvSpPr>
        <p:spPr bwMode="auto">
          <a:xfrm>
            <a:off x="5536414" y="4607728"/>
            <a:ext cx="1812131" cy="784830"/>
          </a:xfrm>
          <a:prstGeom prst="rect">
            <a:avLst/>
          </a:prstGeom>
          <a:noFill/>
          <a:ln w="9525">
            <a:noFill/>
            <a:miter lim="800000"/>
            <a:headEnd/>
            <a:tailEnd/>
          </a:ln>
        </p:spPr>
        <p:txBody>
          <a:bodyPr>
            <a:spAutoFit/>
          </a:bodyPr>
          <a:lstStyle/>
          <a:p>
            <a:pPr defTabSz="685800" eaLnBrk="0" hangingPunct="0">
              <a:spcBef>
                <a:spcPct val="50000"/>
              </a:spcBef>
            </a:pPr>
            <a:r>
              <a:rPr lang="en-US" dirty="0">
                <a:solidFill>
                  <a:prstClr val="black"/>
                </a:solidFill>
                <a:latin typeface="Calibri" pitchFamily="34" charset="0"/>
                <a:ea typeface="ＭＳ Ｐゴシック" pitchFamily="34" charset="-128"/>
              </a:rPr>
              <a:t>Product Ions </a:t>
            </a:r>
          </a:p>
          <a:p>
            <a:pPr defTabSz="685800" eaLnBrk="0" hangingPunct="0">
              <a:spcBef>
                <a:spcPct val="50000"/>
              </a:spcBef>
            </a:pPr>
            <a:r>
              <a:rPr lang="en-US" dirty="0">
                <a:solidFill>
                  <a:prstClr val="black"/>
                </a:solidFill>
                <a:latin typeface="Calibri" pitchFamily="34" charset="0"/>
                <a:ea typeface="ＭＳ Ｐゴシック" pitchFamily="34" charset="-128"/>
              </a:rPr>
              <a:t>(And Neutrals)</a:t>
            </a:r>
          </a:p>
        </p:txBody>
      </p:sp>
      <p:sp>
        <p:nvSpPr>
          <p:cNvPr id="11276" name="Text Box 19"/>
          <p:cNvSpPr txBox="1">
            <a:spLocks noChangeArrowheads="1"/>
          </p:cNvSpPr>
          <p:nvPr/>
        </p:nvSpPr>
        <p:spPr bwMode="auto">
          <a:xfrm>
            <a:off x="4057650" y="2857500"/>
            <a:ext cx="400050" cy="369332"/>
          </a:xfrm>
          <a:prstGeom prst="rect">
            <a:avLst/>
          </a:prstGeom>
          <a:noFill/>
          <a:ln w="9525">
            <a:noFill/>
            <a:miter lim="800000"/>
            <a:headEnd/>
            <a:tailEnd/>
          </a:ln>
        </p:spPr>
        <p:txBody>
          <a:bodyPr>
            <a:spAutoFit/>
          </a:bodyPr>
          <a:lstStyle/>
          <a:p>
            <a:pPr defTabSz="685800" eaLnBrk="0" hangingPunct="0">
              <a:spcBef>
                <a:spcPct val="50000"/>
              </a:spcBef>
            </a:pPr>
            <a:r>
              <a:rPr lang="en-US">
                <a:solidFill>
                  <a:prstClr val="black"/>
                </a:solidFill>
                <a:latin typeface="Calibri" pitchFamily="34" charset="0"/>
                <a:ea typeface="ＭＳ Ｐゴシック" pitchFamily="34" charset="-128"/>
              </a:rPr>
              <a:t>Ar</a:t>
            </a:r>
          </a:p>
        </p:txBody>
      </p:sp>
      <p:sp>
        <p:nvSpPr>
          <p:cNvPr id="11277" name="Text Box 20"/>
          <p:cNvSpPr txBox="1">
            <a:spLocks noChangeArrowheads="1"/>
          </p:cNvSpPr>
          <p:nvPr/>
        </p:nvSpPr>
        <p:spPr bwMode="auto">
          <a:xfrm>
            <a:off x="1657350" y="228600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1278" name="Text Box 21"/>
          <p:cNvSpPr txBox="1">
            <a:spLocks noChangeArrowheads="1"/>
          </p:cNvSpPr>
          <p:nvPr/>
        </p:nvSpPr>
        <p:spPr bwMode="auto">
          <a:xfrm>
            <a:off x="1600200" y="3801667"/>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1279" name="Text Box 22"/>
          <p:cNvSpPr txBox="1">
            <a:spLocks noChangeArrowheads="1"/>
          </p:cNvSpPr>
          <p:nvPr/>
        </p:nvSpPr>
        <p:spPr bwMode="auto">
          <a:xfrm>
            <a:off x="5329237" y="251460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1280" name="Text Box 23"/>
          <p:cNvSpPr txBox="1">
            <a:spLocks noChangeArrowheads="1"/>
          </p:cNvSpPr>
          <p:nvPr/>
        </p:nvSpPr>
        <p:spPr bwMode="auto">
          <a:xfrm>
            <a:off x="6129337" y="428625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Tree>
    <p:extLst>
      <p:ext uri="{BB962C8B-B14F-4D97-AF65-F5344CB8AC3E}">
        <p14:creationId xmlns:p14="http://schemas.microsoft.com/office/powerpoint/2010/main" val="129749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018" y="1232297"/>
            <a:ext cx="8660219" cy="3394472"/>
          </a:xfrm>
        </p:spPr>
        <p:txBody>
          <a:bodyPr rtlCol="0">
            <a:noAutofit/>
          </a:bodyPr>
          <a:lstStyle/>
          <a:p>
            <a:pPr eaLnBrk="1" fontAlgn="auto" hangingPunct="1">
              <a:lnSpc>
                <a:spcPct val="150000"/>
              </a:lnSpc>
              <a:spcAft>
                <a:spcPts val="0"/>
              </a:spcAft>
              <a:defRPr/>
            </a:pPr>
            <a:r>
              <a:rPr lang="en-US" sz="1800" dirty="0"/>
              <a:t>The CID process has two steps. </a:t>
            </a:r>
          </a:p>
          <a:p>
            <a:pPr marL="385763" indent="-385763" eaLnBrk="1" fontAlgn="auto" hangingPunct="1">
              <a:lnSpc>
                <a:spcPct val="150000"/>
              </a:lnSpc>
              <a:spcAft>
                <a:spcPts val="0"/>
              </a:spcAft>
              <a:buFont typeface="Arial" charset="0"/>
              <a:buAutoNum type="arabicPeriod"/>
              <a:defRPr/>
            </a:pPr>
            <a:r>
              <a:rPr lang="en-US" sz="1800" dirty="0"/>
              <a:t>The first step is very fast (10</a:t>
            </a:r>
            <a:r>
              <a:rPr lang="en-US" sz="1800" baseline="30000" dirty="0"/>
              <a:t>−14 </a:t>
            </a:r>
            <a:r>
              <a:rPr lang="en-US" sz="1800" dirty="0"/>
              <a:t>to 10</a:t>
            </a:r>
            <a:r>
              <a:rPr lang="en-US" sz="1800" baseline="30000" dirty="0"/>
              <a:t>−16 </a:t>
            </a:r>
            <a:r>
              <a:rPr lang="en-US" sz="1800" dirty="0"/>
              <a:t>s) and corresponds to the </a:t>
            </a:r>
            <a:r>
              <a:rPr lang="en-US" sz="1800" b="1" dirty="0"/>
              <a:t>collision</a:t>
            </a:r>
            <a:r>
              <a:rPr lang="en-US" sz="1800" dirty="0"/>
              <a:t> between the ion and the target when a fraction of the ion translational energy is converted into internal energy, bringing the ion into an excited state.</a:t>
            </a:r>
          </a:p>
          <a:p>
            <a:pPr marL="385763" indent="-385763" eaLnBrk="1" fontAlgn="auto" hangingPunct="1">
              <a:lnSpc>
                <a:spcPct val="150000"/>
              </a:lnSpc>
              <a:spcAft>
                <a:spcPts val="0"/>
              </a:spcAft>
              <a:buFont typeface="Arial" charset="0"/>
              <a:buAutoNum type="arabicPeriod"/>
              <a:defRPr/>
            </a:pPr>
            <a:r>
              <a:rPr lang="en-US" sz="1800" dirty="0"/>
              <a:t>The second step is the </a:t>
            </a:r>
            <a:r>
              <a:rPr lang="en-US" sz="1800" b="1" dirty="0" err="1"/>
              <a:t>unimolecular</a:t>
            </a:r>
            <a:r>
              <a:rPr lang="en-US" sz="1800" dirty="0"/>
              <a:t> decomposition of the activated ion.</a:t>
            </a:r>
          </a:p>
        </p:txBody>
      </p:sp>
    </p:spTree>
    <p:extLst>
      <p:ext uri="{BB962C8B-B14F-4D97-AF65-F5344CB8AC3E}">
        <p14:creationId xmlns:p14="http://schemas.microsoft.com/office/powerpoint/2010/main" val="2889456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57350" y="1027510"/>
            <a:ext cx="5829300" cy="857250"/>
          </a:xfrm>
          <a:noFill/>
        </p:spPr>
        <p:txBody>
          <a:bodyPr/>
          <a:lstStyle/>
          <a:p>
            <a:pPr eaLnBrk="1" hangingPunct="1"/>
            <a:r>
              <a:rPr lang="en-US"/>
              <a:t>IRMPD</a:t>
            </a:r>
          </a:p>
        </p:txBody>
      </p:sp>
      <p:sp>
        <p:nvSpPr>
          <p:cNvPr id="12291" name="Line 3"/>
          <p:cNvSpPr>
            <a:spLocks noChangeShapeType="1"/>
          </p:cNvSpPr>
          <p:nvPr/>
        </p:nvSpPr>
        <p:spPr bwMode="auto">
          <a:xfrm>
            <a:off x="5348288" y="2743200"/>
            <a:ext cx="285750" cy="28575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grpSp>
        <p:nvGrpSpPr>
          <p:cNvPr id="12292" name="Group 4"/>
          <p:cNvGrpSpPr>
            <a:grpSpLocks/>
          </p:cNvGrpSpPr>
          <p:nvPr/>
        </p:nvGrpSpPr>
        <p:grpSpPr bwMode="auto">
          <a:xfrm>
            <a:off x="6262688" y="2400300"/>
            <a:ext cx="1257300" cy="1143000"/>
            <a:chOff x="2016" y="1872"/>
            <a:chExt cx="1056" cy="960"/>
          </a:xfrm>
        </p:grpSpPr>
        <p:sp>
          <p:nvSpPr>
            <p:cNvPr id="12310" name="Line 5"/>
            <p:cNvSpPr>
              <a:spLocks noChangeShapeType="1"/>
            </p:cNvSpPr>
            <p:nvPr/>
          </p:nvSpPr>
          <p:spPr bwMode="auto">
            <a:xfrm>
              <a:off x="2016" y="1872"/>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2311" name="Line 6"/>
            <p:cNvSpPr>
              <a:spLocks noChangeShapeType="1"/>
            </p:cNvSpPr>
            <p:nvPr/>
          </p:nvSpPr>
          <p:spPr bwMode="auto">
            <a:xfrm flipV="1">
              <a:off x="2352" y="2016"/>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grpSp>
      <p:sp>
        <p:nvSpPr>
          <p:cNvPr id="12293" name="Line 7"/>
          <p:cNvSpPr>
            <a:spLocks noChangeShapeType="1"/>
          </p:cNvSpPr>
          <p:nvPr/>
        </p:nvSpPr>
        <p:spPr bwMode="auto">
          <a:xfrm flipV="1">
            <a:off x="5519738" y="3543300"/>
            <a:ext cx="514350" cy="457200"/>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2294" name="Line 8"/>
          <p:cNvSpPr>
            <a:spLocks noChangeShapeType="1"/>
          </p:cNvSpPr>
          <p:nvPr/>
        </p:nvSpPr>
        <p:spPr bwMode="auto">
          <a:xfrm flipH="1">
            <a:off x="6148388" y="3771900"/>
            <a:ext cx="685800" cy="628650"/>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nvGrpSpPr>
          <p:cNvPr id="12295" name="Group 9"/>
          <p:cNvGrpSpPr>
            <a:grpSpLocks/>
          </p:cNvGrpSpPr>
          <p:nvPr/>
        </p:nvGrpSpPr>
        <p:grpSpPr bwMode="auto">
          <a:xfrm>
            <a:off x="1633538" y="2514600"/>
            <a:ext cx="1543050" cy="1428750"/>
            <a:chOff x="3888" y="1440"/>
            <a:chExt cx="1296" cy="1200"/>
          </a:xfrm>
        </p:grpSpPr>
        <p:sp>
          <p:nvSpPr>
            <p:cNvPr id="12305" name="Line 10"/>
            <p:cNvSpPr>
              <a:spLocks noChangeShapeType="1"/>
            </p:cNvSpPr>
            <p:nvPr/>
          </p:nvSpPr>
          <p:spPr bwMode="auto">
            <a:xfrm>
              <a:off x="3888" y="1440"/>
              <a:ext cx="240" cy="24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sp>
          <p:nvSpPr>
            <p:cNvPr id="12306" name="Line 11"/>
            <p:cNvSpPr>
              <a:spLocks noChangeShapeType="1"/>
            </p:cNvSpPr>
            <p:nvPr/>
          </p:nvSpPr>
          <p:spPr bwMode="auto">
            <a:xfrm>
              <a:off x="4128" y="1680"/>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2307" name="Line 12"/>
            <p:cNvSpPr>
              <a:spLocks noChangeShapeType="1"/>
            </p:cNvSpPr>
            <p:nvPr/>
          </p:nvSpPr>
          <p:spPr bwMode="auto">
            <a:xfrm flipV="1">
              <a:off x="4464" y="1824"/>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2308" name="Line 13"/>
            <p:cNvSpPr>
              <a:spLocks noChangeShapeType="1"/>
            </p:cNvSpPr>
            <p:nvPr/>
          </p:nvSpPr>
          <p:spPr bwMode="auto">
            <a:xfrm flipV="1">
              <a:off x="4752" y="1440"/>
              <a:ext cx="432" cy="384"/>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2309" name="Line 14"/>
            <p:cNvSpPr>
              <a:spLocks noChangeShapeType="1"/>
            </p:cNvSpPr>
            <p:nvPr/>
          </p:nvSpPr>
          <p:spPr bwMode="auto">
            <a:xfrm flipH="1">
              <a:off x="3888" y="2112"/>
              <a:ext cx="576" cy="528"/>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sp>
        <p:nvSpPr>
          <p:cNvPr id="12296" name="Line 15"/>
          <p:cNvSpPr>
            <a:spLocks noChangeShapeType="1"/>
          </p:cNvSpPr>
          <p:nvPr/>
        </p:nvSpPr>
        <p:spPr bwMode="auto">
          <a:xfrm>
            <a:off x="3633788" y="3314700"/>
            <a:ext cx="1314450" cy="0"/>
          </a:xfrm>
          <a:prstGeom prst="line">
            <a:avLst/>
          </a:prstGeom>
          <a:noFill/>
          <a:ln w="3810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12297" name="Text Box 16"/>
          <p:cNvSpPr txBox="1">
            <a:spLocks noChangeArrowheads="1"/>
          </p:cNvSpPr>
          <p:nvPr/>
        </p:nvSpPr>
        <p:spPr bwMode="auto">
          <a:xfrm>
            <a:off x="1518026" y="4554150"/>
            <a:ext cx="1437638" cy="646331"/>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Isolated</a:t>
            </a:r>
          </a:p>
          <a:p>
            <a:pPr defTabSz="685800" eaLnBrk="0" hangingPunct="0"/>
            <a:r>
              <a:rPr lang="en-US" dirty="0">
                <a:solidFill>
                  <a:prstClr val="black"/>
                </a:solidFill>
                <a:latin typeface="Calibri" pitchFamily="34" charset="0"/>
                <a:ea typeface="ＭＳ Ｐゴシック" pitchFamily="34" charset="-128"/>
              </a:rPr>
              <a:t>Precursor Ion</a:t>
            </a:r>
          </a:p>
        </p:txBody>
      </p:sp>
      <p:sp>
        <p:nvSpPr>
          <p:cNvPr id="12298" name="Text Box 17"/>
          <p:cNvSpPr txBox="1">
            <a:spLocks noChangeArrowheads="1"/>
          </p:cNvSpPr>
          <p:nvPr/>
        </p:nvSpPr>
        <p:spPr bwMode="auto">
          <a:xfrm>
            <a:off x="3554009" y="4339835"/>
            <a:ext cx="1561068" cy="923330"/>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Fragmentation</a:t>
            </a:r>
          </a:p>
          <a:p>
            <a:pPr defTabSz="685800" eaLnBrk="0" hangingPunct="0"/>
            <a:r>
              <a:rPr lang="en-US" dirty="0">
                <a:solidFill>
                  <a:prstClr val="black"/>
                </a:solidFill>
                <a:latin typeface="Calibri" pitchFamily="34" charset="0"/>
                <a:ea typeface="ＭＳ Ｐゴシック" pitchFamily="34" charset="-128"/>
              </a:rPr>
              <a:t>by one or</a:t>
            </a:r>
          </a:p>
          <a:p>
            <a:pPr defTabSz="685800" eaLnBrk="0" hangingPunct="0"/>
            <a:r>
              <a:rPr lang="en-US" dirty="0">
                <a:solidFill>
                  <a:prstClr val="black"/>
                </a:solidFill>
                <a:latin typeface="Calibri" pitchFamily="34" charset="0"/>
                <a:ea typeface="ＭＳ Ｐゴシック" pitchFamily="34" charset="-128"/>
              </a:rPr>
              <a:t>more photons</a:t>
            </a:r>
          </a:p>
        </p:txBody>
      </p:sp>
      <p:sp>
        <p:nvSpPr>
          <p:cNvPr id="12299" name="Text Box 18"/>
          <p:cNvSpPr txBox="1">
            <a:spLocks noChangeArrowheads="1"/>
          </p:cNvSpPr>
          <p:nvPr/>
        </p:nvSpPr>
        <p:spPr bwMode="auto">
          <a:xfrm>
            <a:off x="5536414" y="4607728"/>
            <a:ext cx="1812131" cy="784830"/>
          </a:xfrm>
          <a:prstGeom prst="rect">
            <a:avLst/>
          </a:prstGeom>
          <a:noFill/>
          <a:ln w="9525">
            <a:noFill/>
            <a:miter lim="800000"/>
            <a:headEnd/>
            <a:tailEnd/>
          </a:ln>
        </p:spPr>
        <p:txBody>
          <a:bodyPr>
            <a:spAutoFit/>
          </a:bodyPr>
          <a:lstStyle/>
          <a:p>
            <a:pPr defTabSz="685800" eaLnBrk="0" hangingPunct="0">
              <a:spcBef>
                <a:spcPct val="50000"/>
              </a:spcBef>
            </a:pPr>
            <a:r>
              <a:rPr lang="en-US" dirty="0">
                <a:solidFill>
                  <a:prstClr val="black"/>
                </a:solidFill>
                <a:latin typeface="Calibri" pitchFamily="34" charset="0"/>
                <a:ea typeface="ＭＳ Ｐゴシック" pitchFamily="34" charset="-128"/>
              </a:rPr>
              <a:t>Product Ions </a:t>
            </a:r>
          </a:p>
          <a:p>
            <a:pPr defTabSz="685800" eaLnBrk="0" hangingPunct="0">
              <a:spcBef>
                <a:spcPct val="50000"/>
              </a:spcBef>
            </a:pPr>
            <a:r>
              <a:rPr lang="en-US" dirty="0">
                <a:solidFill>
                  <a:prstClr val="black"/>
                </a:solidFill>
                <a:latin typeface="Calibri" pitchFamily="34" charset="0"/>
                <a:ea typeface="ＭＳ Ｐゴシック" pitchFamily="34" charset="-128"/>
              </a:rPr>
              <a:t>(And Neutrals)</a:t>
            </a:r>
          </a:p>
        </p:txBody>
      </p:sp>
      <p:sp>
        <p:nvSpPr>
          <p:cNvPr id="12300" name="Text Box 19"/>
          <p:cNvSpPr txBox="1">
            <a:spLocks noChangeArrowheads="1"/>
          </p:cNvSpPr>
          <p:nvPr/>
        </p:nvSpPr>
        <p:spPr bwMode="auto">
          <a:xfrm>
            <a:off x="4057650" y="2857500"/>
            <a:ext cx="514350" cy="369332"/>
          </a:xfrm>
          <a:prstGeom prst="rect">
            <a:avLst/>
          </a:prstGeom>
          <a:noFill/>
          <a:ln w="9525">
            <a:noFill/>
            <a:miter lim="800000"/>
            <a:headEnd/>
            <a:tailEnd/>
          </a:ln>
        </p:spPr>
        <p:txBody>
          <a:bodyPr>
            <a:spAutoFit/>
          </a:bodyPr>
          <a:lstStyle/>
          <a:p>
            <a:pPr defTabSz="685800" eaLnBrk="0" hangingPunct="0">
              <a:spcBef>
                <a:spcPct val="50000"/>
              </a:spcBef>
            </a:pPr>
            <a:r>
              <a:rPr lang="en-US">
                <a:solidFill>
                  <a:prstClr val="black"/>
                </a:solidFill>
                <a:latin typeface="Calibri" pitchFamily="34" charset="0"/>
                <a:ea typeface="ＭＳ Ｐゴシック" pitchFamily="34" charset="-128"/>
              </a:rPr>
              <a:t>h</a:t>
            </a:r>
            <a:r>
              <a:rPr lang="en-US">
                <a:solidFill>
                  <a:prstClr val="black"/>
                </a:solidFill>
                <a:latin typeface="Symbol" pitchFamily="18" charset="2"/>
                <a:ea typeface="ＭＳ Ｐゴシック" pitchFamily="34" charset="-128"/>
                <a:sym typeface="Symbol" pitchFamily="18" charset="2"/>
              </a:rPr>
              <a:t></a:t>
            </a:r>
            <a:endParaRPr lang="en-US">
              <a:solidFill>
                <a:prstClr val="black"/>
              </a:solidFill>
              <a:latin typeface="Calibri" pitchFamily="34" charset="0"/>
              <a:ea typeface="ＭＳ Ｐゴシック" pitchFamily="34" charset="-128"/>
            </a:endParaRPr>
          </a:p>
        </p:txBody>
      </p:sp>
      <p:sp>
        <p:nvSpPr>
          <p:cNvPr id="12301" name="Text Box 20"/>
          <p:cNvSpPr txBox="1">
            <a:spLocks noChangeArrowheads="1"/>
          </p:cNvSpPr>
          <p:nvPr/>
        </p:nvSpPr>
        <p:spPr bwMode="auto">
          <a:xfrm>
            <a:off x="1657350" y="228600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2302" name="Text Box 21"/>
          <p:cNvSpPr txBox="1">
            <a:spLocks noChangeArrowheads="1"/>
          </p:cNvSpPr>
          <p:nvPr/>
        </p:nvSpPr>
        <p:spPr bwMode="auto">
          <a:xfrm>
            <a:off x="1600200" y="3801667"/>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2303" name="Text Box 22"/>
          <p:cNvSpPr txBox="1">
            <a:spLocks noChangeArrowheads="1"/>
          </p:cNvSpPr>
          <p:nvPr/>
        </p:nvSpPr>
        <p:spPr bwMode="auto">
          <a:xfrm>
            <a:off x="5329237" y="251460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2304" name="Text Box 23"/>
          <p:cNvSpPr txBox="1">
            <a:spLocks noChangeArrowheads="1"/>
          </p:cNvSpPr>
          <p:nvPr/>
        </p:nvSpPr>
        <p:spPr bwMode="auto">
          <a:xfrm>
            <a:off x="6129337" y="428625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Tree>
    <p:extLst>
      <p:ext uri="{BB962C8B-B14F-4D97-AF65-F5344CB8AC3E}">
        <p14:creationId xmlns:p14="http://schemas.microsoft.com/office/powerpoint/2010/main" val="316969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4773E-D81C-E98B-A21C-9EB93AC0D2B2}"/>
              </a:ext>
            </a:extLst>
          </p:cNvPr>
          <p:cNvPicPr>
            <a:picLocks noChangeAspect="1"/>
          </p:cNvPicPr>
          <p:nvPr/>
        </p:nvPicPr>
        <p:blipFill>
          <a:blip r:embed="rId2"/>
          <a:stretch>
            <a:fillRect/>
          </a:stretch>
        </p:blipFill>
        <p:spPr>
          <a:xfrm>
            <a:off x="28632" y="545455"/>
            <a:ext cx="3319232" cy="3579388"/>
          </a:xfrm>
          <a:prstGeom prst="rect">
            <a:avLst/>
          </a:prstGeom>
        </p:spPr>
      </p:pic>
      <p:sp>
        <p:nvSpPr>
          <p:cNvPr id="5" name="TextBox 4">
            <a:extLst>
              <a:ext uri="{FF2B5EF4-FFF2-40B4-BE49-F238E27FC236}">
                <a16:creationId xmlns:a16="http://schemas.microsoft.com/office/drawing/2014/main" id="{1EA39667-AD7D-96AA-1D57-C86BD70D2C5D}"/>
              </a:ext>
            </a:extLst>
          </p:cNvPr>
          <p:cNvSpPr txBox="1"/>
          <p:nvPr/>
        </p:nvSpPr>
        <p:spPr>
          <a:xfrm>
            <a:off x="28632" y="4581128"/>
            <a:ext cx="3456384" cy="1477328"/>
          </a:xfrm>
          <a:prstGeom prst="rect">
            <a:avLst/>
          </a:prstGeom>
          <a:noFill/>
        </p:spPr>
        <p:txBody>
          <a:bodyPr wrap="square">
            <a:spAutoFit/>
          </a:bodyPr>
          <a:lstStyle/>
          <a:p>
            <a:r>
              <a:rPr lang="en-US" dirty="0"/>
              <a:t>3D-printed sorbent device placed in a 1.5 mL test tube. Image licensed</a:t>
            </a:r>
          </a:p>
          <a:p>
            <a:r>
              <a:rPr lang="en-US" dirty="0"/>
              <a:t>under the “Creative Commons Attribution 4.0 International”</a:t>
            </a:r>
          </a:p>
        </p:txBody>
      </p:sp>
      <p:pic>
        <p:nvPicPr>
          <p:cNvPr id="7" name="Picture 6">
            <a:extLst>
              <a:ext uri="{FF2B5EF4-FFF2-40B4-BE49-F238E27FC236}">
                <a16:creationId xmlns:a16="http://schemas.microsoft.com/office/drawing/2014/main" id="{08776BC0-BE7E-011C-C184-004F1075FDE1}"/>
              </a:ext>
            </a:extLst>
          </p:cNvPr>
          <p:cNvPicPr>
            <a:picLocks noChangeAspect="1"/>
          </p:cNvPicPr>
          <p:nvPr/>
        </p:nvPicPr>
        <p:blipFill>
          <a:blip r:embed="rId3"/>
          <a:stretch>
            <a:fillRect/>
          </a:stretch>
        </p:blipFill>
        <p:spPr>
          <a:xfrm>
            <a:off x="4457091" y="545455"/>
            <a:ext cx="4687213" cy="3195526"/>
          </a:xfrm>
          <a:prstGeom prst="rect">
            <a:avLst/>
          </a:prstGeom>
        </p:spPr>
      </p:pic>
      <p:sp>
        <p:nvSpPr>
          <p:cNvPr id="9" name="TextBox 8">
            <a:extLst>
              <a:ext uri="{FF2B5EF4-FFF2-40B4-BE49-F238E27FC236}">
                <a16:creationId xmlns:a16="http://schemas.microsoft.com/office/drawing/2014/main" id="{AFA5B5E1-2AE1-B152-23BD-C1F0064D270F}"/>
              </a:ext>
            </a:extLst>
          </p:cNvPr>
          <p:cNvSpPr txBox="1"/>
          <p:nvPr/>
        </p:nvSpPr>
        <p:spPr>
          <a:xfrm>
            <a:off x="4355976" y="4797152"/>
            <a:ext cx="4582800" cy="646331"/>
          </a:xfrm>
          <a:prstGeom prst="rect">
            <a:avLst/>
          </a:prstGeom>
          <a:noFill/>
        </p:spPr>
        <p:txBody>
          <a:bodyPr wrap="square">
            <a:spAutoFit/>
          </a:bodyPr>
          <a:lstStyle/>
          <a:p>
            <a:r>
              <a:rPr lang="en-US" dirty="0"/>
              <a:t>Schematic representation of magnetic nanoparticles, created in </a:t>
            </a:r>
            <a:r>
              <a:rPr lang="en-US" dirty="0" err="1"/>
              <a:t>BioRender</a:t>
            </a:r>
            <a:endParaRPr lang="en-US" dirty="0"/>
          </a:p>
        </p:txBody>
      </p:sp>
    </p:spTree>
    <p:extLst>
      <p:ext uri="{BB962C8B-B14F-4D97-AF65-F5344CB8AC3E}">
        <p14:creationId xmlns:p14="http://schemas.microsoft.com/office/powerpoint/2010/main" val="5394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71604" y="589340"/>
            <a:ext cx="5829300" cy="857250"/>
          </a:xfrm>
          <a:noFill/>
        </p:spPr>
        <p:txBody>
          <a:bodyPr/>
          <a:lstStyle/>
          <a:p>
            <a:pPr eaLnBrk="1" hangingPunct="1"/>
            <a:r>
              <a:rPr lang="en-US" dirty="0"/>
              <a:t>ECD</a:t>
            </a:r>
          </a:p>
        </p:txBody>
      </p:sp>
      <p:sp>
        <p:nvSpPr>
          <p:cNvPr id="13315" name="Line 3"/>
          <p:cNvSpPr>
            <a:spLocks noChangeShapeType="1"/>
          </p:cNvSpPr>
          <p:nvPr/>
        </p:nvSpPr>
        <p:spPr bwMode="auto">
          <a:xfrm>
            <a:off x="5348288" y="1510877"/>
            <a:ext cx="285750" cy="28575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grpSp>
        <p:nvGrpSpPr>
          <p:cNvPr id="13316" name="Group 4"/>
          <p:cNvGrpSpPr>
            <a:grpSpLocks/>
          </p:cNvGrpSpPr>
          <p:nvPr/>
        </p:nvGrpSpPr>
        <p:grpSpPr bwMode="auto">
          <a:xfrm>
            <a:off x="6262688" y="1167977"/>
            <a:ext cx="1257300" cy="1143000"/>
            <a:chOff x="2016" y="1872"/>
            <a:chExt cx="1056" cy="960"/>
          </a:xfrm>
        </p:grpSpPr>
        <p:sp>
          <p:nvSpPr>
            <p:cNvPr id="13334" name="Line 5"/>
            <p:cNvSpPr>
              <a:spLocks noChangeShapeType="1"/>
            </p:cNvSpPr>
            <p:nvPr/>
          </p:nvSpPr>
          <p:spPr bwMode="auto">
            <a:xfrm>
              <a:off x="2016" y="1872"/>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3335" name="Line 6"/>
            <p:cNvSpPr>
              <a:spLocks noChangeShapeType="1"/>
            </p:cNvSpPr>
            <p:nvPr/>
          </p:nvSpPr>
          <p:spPr bwMode="auto">
            <a:xfrm flipV="1">
              <a:off x="2352" y="2016"/>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grpSp>
      <p:sp>
        <p:nvSpPr>
          <p:cNvPr id="13317" name="Line 7"/>
          <p:cNvSpPr>
            <a:spLocks noChangeShapeType="1"/>
          </p:cNvSpPr>
          <p:nvPr/>
        </p:nvSpPr>
        <p:spPr bwMode="auto">
          <a:xfrm flipV="1">
            <a:off x="6972300" y="910802"/>
            <a:ext cx="514350" cy="457200"/>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3318" name="Line 8"/>
          <p:cNvSpPr>
            <a:spLocks noChangeShapeType="1"/>
          </p:cNvSpPr>
          <p:nvPr/>
        </p:nvSpPr>
        <p:spPr bwMode="auto">
          <a:xfrm flipH="1">
            <a:off x="5965041" y="1714488"/>
            <a:ext cx="685800" cy="628650"/>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nvGrpSpPr>
          <p:cNvPr id="13319" name="Group 9"/>
          <p:cNvGrpSpPr>
            <a:grpSpLocks/>
          </p:cNvGrpSpPr>
          <p:nvPr/>
        </p:nvGrpSpPr>
        <p:grpSpPr bwMode="auto">
          <a:xfrm>
            <a:off x="1625183" y="1607331"/>
            <a:ext cx="1543050" cy="1428750"/>
            <a:chOff x="3888" y="1440"/>
            <a:chExt cx="1296" cy="1200"/>
          </a:xfrm>
        </p:grpSpPr>
        <p:sp>
          <p:nvSpPr>
            <p:cNvPr id="13329" name="Line 10"/>
            <p:cNvSpPr>
              <a:spLocks noChangeShapeType="1"/>
            </p:cNvSpPr>
            <p:nvPr/>
          </p:nvSpPr>
          <p:spPr bwMode="auto">
            <a:xfrm>
              <a:off x="3888" y="1440"/>
              <a:ext cx="240" cy="240"/>
            </a:xfrm>
            <a:prstGeom prst="line">
              <a:avLst/>
            </a:prstGeom>
            <a:noFill/>
            <a:ln w="76200">
              <a:solidFill>
                <a:schemeClr val="accent2"/>
              </a:solidFill>
              <a:round/>
              <a:headEnd/>
              <a:tailEnd/>
            </a:ln>
          </p:spPr>
          <p:txBody>
            <a:bodyPr wrap="none" anchor="ctr"/>
            <a:lstStyle/>
            <a:p>
              <a:pPr defTabSz="685800"/>
              <a:endParaRPr lang="en-US" sz="1350">
                <a:solidFill>
                  <a:prstClr val="black"/>
                </a:solidFill>
              </a:endParaRPr>
            </a:p>
          </p:txBody>
        </p:sp>
        <p:sp>
          <p:nvSpPr>
            <p:cNvPr id="13330" name="Line 11"/>
            <p:cNvSpPr>
              <a:spLocks noChangeShapeType="1"/>
            </p:cNvSpPr>
            <p:nvPr/>
          </p:nvSpPr>
          <p:spPr bwMode="auto">
            <a:xfrm>
              <a:off x="4128" y="1680"/>
              <a:ext cx="1056" cy="960"/>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3331" name="Line 12"/>
            <p:cNvSpPr>
              <a:spLocks noChangeShapeType="1"/>
            </p:cNvSpPr>
            <p:nvPr/>
          </p:nvSpPr>
          <p:spPr bwMode="auto">
            <a:xfrm flipV="1">
              <a:off x="4464" y="1824"/>
              <a:ext cx="288" cy="288"/>
            </a:xfrm>
            <a:prstGeom prst="line">
              <a:avLst/>
            </a:prstGeom>
            <a:noFill/>
            <a:ln w="76200">
              <a:solidFill>
                <a:srgbClr val="B03818"/>
              </a:solidFill>
              <a:round/>
              <a:headEnd/>
              <a:tailEnd/>
            </a:ln>
          </p:spPr>
          <p:txBody>
            <a:bodyPr wrap="none" anchor="ctr"/>
            <a:lstStyle/>
            <a:p>
              <a:pPr defTabSz="685800"/>
              <a:endParaRPr lang="en-US" sz="1350">
                <a:solidFill>
                  <a:prstClr val="black"/>
                </a:solidFill>
              </a:endParaRPr>
            </a:p>
          </p:txBody>
        </p:sp>
        <p:sp>
          <p:nvSpPr>
            <p:cNvPr id="13332" name="Line 13"/>
            <p:cNvSpPr>
              <a:spLocks noChangeShapeType="1"/>
            </p:cNvSpPr>
            <p:nvPr/>
          </p:nvSpPr>
          <p:spPr bwMode="auto">
            <a:xfrm flipV="1">
              <a:off x="4752" y="1440"/>
              <a:ext cx="432" cy="384"/>
            </a:xfrm>
            <a:prstGeom prst="line">
              <a:avLst/>
            </a:prstGeom>
            <a:noFill/>
            <a:ln w="76200">
              <a:solidFill>
                <a:srgbClr val="FFD063"/>
              </a:solidFill>
              <a:round/>
              <a:headEnd/>
              <a:tailEnd/>
            </a:ln>
          </p:spPr>
          <p:txBody>
            <a:bodyPr wrap="none" anchor="ctr"/>
            <a:lstStyle/>
            <a:p>
              <a:pPr defTabSz="685800"/>
              <a:endParaRPr lang="en-US" sz="1350">
                <a:solidFill>
                  <a:prstClr val="black"/>
                </a:solidFill>
              </a:endParaRPr>
            </a:p>
          </p:txBody>
        </p:sp>
        <p:sp>
          <p:nvSpPr>
            <p:cNvPr id="13333" name="Line 14"/>
            <p:cNvSpPr>
              <a:spLocks noChangeShapeType="1"/>
            </p:cNvSpPr>
            <p:nvPr/>
          </p:nvSpPr>
          <p:spPr bwMode="auto">
            <a:xfrm flipH="1">
              <a:off x="3888" y="2112"/>
              <a:ext cx="576" cy="528"/>
            </a:xfrm>
            <a:prstGeom prst="line">
              <a:avLst/>
            </a:prstGeom>
            <a:noFill/>
            <a:ln w="76200">
              <a:solidFill>
                <a:schemeClr val="tx1"/>
              </a:solidFill>
              <a:round/>
              <a:headEnd/>
              <a:tailEnd/>
            </a:ln>
          </p:spPr>
          <p:txBody>
            <a:bodyPr wrap="none" anchor="ctr"/>
            <a:lstStyle/>
            <a:p>
              <a:pPr defTabSz="685800"/>
              <a:endParaRPr lang="en-US" sz="1350">
                <a:solidFill>
                  <a:prstClr val="black"/>
                </a:solidFill>
              </a:endParaRPr>
            </a:p>
          </p:txBody>
        </p:sp>
      </p:grpSp>
      <p:sp>
        <p:nvSpPr>
          <p:cNvPr id="13320" name="Line 15"/>
          <p:cNvSpPr>
            <a:spLocks noChangeShapeType="1"/>
          </p:cNvSpPr>
          <p:nvPr/>
        </p:nvSpPr>
        <p:spPr bwMode="auto">
          <a:xfrm>
            <a:off x="3607587" y="2357430"/>
            <a:ext cx="1314450" cy="0"/>
          </a:xfrm>
          <a:prstGeom prst="line">
            <a:avLst/>
          </a:prstGeom>
          <a:noFill/>
          <a:ln w="3810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13321" name="Text Box 16"/>
          <p:cNvSpPr txBox="1">
            <a:spLocks noChangeArrowheads="1"/>
          </p:cNvSpPr>
          <p:nvPr/>
        </p:nvSpPr>
        <p:spPr bwMode="auto">
          <a:xfrm>
            <a:off x="1543051" y="3321844"/>
            <a:ext cx="1437638" cy="646331"/>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Isolated</a:t>
            </a:r>
          </a:p>
          <a:p>
            <a:pPr defTabSz="685800" eaLnBrk="0" hangingPunct="0"/>
            <a:r>
              <a:rPr lang="en-US" dirty="0">
                <a:solidFill>
                  <a:prstClr val="black"/>
                </a:solidFill>
                <a:latin typeface="Calibri" pitchFamily="34" charset="0"/>
                <a:ea typeface="ＭＳ Ｐゴシック" pitchFamily="34" charset="-128"/>
              </a:rPr>
              <a:t>Precursor Ion</a:t>
            </a:r>
          </a:p>
        </p:txBody>
      </p:sp>
      <p:sp>
        <p:nvSpPr>
          <p:cNvPr id="13322" name="Text Box 17"/>
          <p:cNvSpPr txBox="1">
            <a:spLocks noChangeArrowheads="1"/>
          </p:cNvSpPr>
          <p:nvPr/>
        </p:nvSpPr>
        <p:spPr bwMode="auto">
          <a:xfrm>
            <a:off x="3371851" y="3161109"/>
            <a:ext cx="1859483" cy="646331"/>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Capture of one</a:t>
            </a:r>
          </a:p>
          <a:p>
            <a:pPr defTabSz="685800" eaLnBrk="0" hangingPunct="0"/>
            <a:r>
              <a:rPr lang="en-US" dirty="0">
                <a:solidFill>
                  <a:prstClr val="black"/>
                </a:solidFill>
                <a:latin typeface="Calibri" pitchFamily="34" charset="0"/>
                <a:ea typeface="ＭＳ Ｐゴシック" pitchFamily="34" charset="-128"/>
              </a:rPr>
              <a:t>or more electrons</a:t>
            </a:r>
          </a:p>
        </p:txBody>
      </p:sp>
      <p:sp>
        <p:nvSpPr>
          <p:cNvPr id="13323" name="Text Box 18"/>
          <p:cNvSpPr txBox="1">
            <a:spLocks noChangeArrowheads="1"/>
          </p:cNvSpPr>
          <p:nvPr/>
        </p:nvSpPr>
        <p:spPr bwMode="auto">
          <a:xfrm>
            <a:off x="5626895" y="3161108"/>
            <a:ext cx="1812131" cy="784830"/>
          </a:xfrm>
          <a:prstGeom prst="rect">
            <a:avLst/>
          </a:prstGeom>
          <a:noFill/>
          <a:ln w="9525">
            <a:noFill/>
            <a:miter lim="800000"/>
            <a:headEnd/>
            <a:tailEnd/>
          </a:ln>
        </p:spPr>
        <p:txBody>
          <a:bodyPr>
            <a:spAutoFit/>
          </a:bodyPr>
          <a:lstStyle/>
          <a:p>
            <a:pPr defTabSz="685800" eaLnBrk="0" hangingPunct="0">
              <a:spcBef>
                <a:spcPct val="50000"/>
              </a:spcBef>
            </a:pPr>
            <a:r>
              <a:rPr lang="en-US" dirty="0">
                <a:solidFill>
                  <a:prstClr val="black"/>
                </a:solidFill>
                <a:latin typeface="Calibri" pitchFamily="34" charset="0"/>
                <a:ea typeface="ＭＳ Ｐゴシック" pitchFamily="34" charset="-128"/>
              </a:rPr>
              <a:t>Product Ions </a:t>
            </a:r>
          </a:p>
          <a:p>
            <a:pPr defTabSz="685800" eaLnBrk="0" hangingPunct="0">
              <a:spcBef>
                <a:spcPct val="50000"/>
              </a:spcBef>
            </a:pPr>
            <a:r>
              <a:rPr lang="en-US" dirty="0">
                <a:solidFill>
                  <a:prstClr val="black"/>
                </a:solidFill>
                <a:latin typeface="Calibri" pitchFamily="34" charset="0"/>
                <a:ea typeface="ＭＳ Ｐゴシック" pitchFamily="34" charset="-128"/>
              </a:rPr>
              <a:t>(And Neutrals)</a:t>
            </a:r>
          </a:p>
        </p:txBody>
      </p:sp>
      <p:sp>
        <p:nvSpPr>
          <p:cNvPr id="13324" name="Text Box 19"/>
          <p:cNvSpPr txBox="1">
            <a:spLocks noChangeArrowheads="1"/>
          </p:cNvSpPr>
          <p:nvPr/>
        </p:nvSpPr>
        <p:spPr bwMode="auto">
          <a:xfrm>
            <a:off x="4036215" y="1928802"/>
            <a:ext cx="514350" cy="369332"/>
          </a:xfrm>
          <a:prstGeom prst="rect">
            <a:avLst/>
          </a:prstGeom>
          <a:noFill/>
          <a:ln w="9525">
            <a:noFill/>
            <a:miter lim="800000"/>
            <a:headEnd/>
            <a:tailEnd/>
          </a:ln>
        </p:spPr>
        <p:txBody>
          <a:bodyPr>
            <a:spAutoFit/>
          </a:bodyPr>
          <a:lstStyle/>
          <a:p>
            <a:pPr defTabSz="685800" eaLnBrk="0" hangingPunct="0">
              <a:spcBef>
                <a:spcPct val="50000"/>
              </a:spcBef>
            </a:pPr>
            <a:r>
              <a:rPr lang="en-US" dirty="0">
                <a:solidFill>
                  <a:prstClr val="black"/>
                </a:solidFill>
                <a:latin typeface="Calibri" pitchFamily="34" charset="0"/>
                <a:ea typeface="ＭＳ Ｐゴシック" pitchFamily="34" charset="-128"/>
              </a:rPr>
              <a:t>e</a:t>
            </a:r>
            <a:r>
              <a:rPr lang="en-US" baseline="30000" dirty="0">
                <a:solidFill>
                  <a:prstClr val="black"/>
                </a:solidFill>
                <a:latin typeface="Calibri" pitchFamily="34" charset="0"/>
                <a:ea typeface="ＭＳ Ｐゴシック" pitchFamily="34" charset="-128"/>
              </a:rPr>
              <a:t>-</a:t>
            </a:r>
            <a:endParaRPr lang="en-US" dirty="0">
              <a:solidFill>
                <a:prstClr val="black"/>
              </a:solidFill>
              <a:latin typeface="Calibri" pitchFamily="34" charset="0"/>
              <a:ea typeface="ＭＳ Ｐゴシック" pitchFamily="34" charset="-128"/>
            </a:endParaRPr>
          </a:p>
        </p:txBody>
      </p:sp>
      <p:sp>
        <p:nvSpPr>
          <p:cNvPr id="13325" name="Text Box 20"/>
          <p:cNvSpPr txBox="1">
            <a:spLocks noChangeArrowheads="1"/>
          </p:cNvSpPr>
          <p:nvPr/>
        </p:nvSpPr>
        <p:spPr bwMode="auto">
          <a:xfrm>
            <a:off x="1678761" y="1339439"/>
            <a:ext cx="300082" cy="369332"/>
          </a:xfrm>
          <a:prstGeom prst="rect">
            <a:avLst/>
          </a:prstGeom>
          <a:noFill/>
          <a:ln w="9525">
            <a:noFill/>
            <a:miter lim="800000"/>
            <a:headEnd/>
            <a:tailEnd/>
          </a:ln>
        </p:spPr>
        <p:txBody>
          <a:bodyPr wrap="none">
            <a:spAutoFit/>
          </a:bodyPr>
          <a:lstStyle/>
          <a:p>
            <a:pPr defTabSz="685800" eaLnBrk="0" hangingPunct="0"/>
            <a:r>
              <a:rPr lang="en-US" dirty="0">
                <a:solidFill>
                  <a:prstClr val="black"/>
                </a:solidFill>
                <a:latin typeface="Calibri" pitchFamily="34" charset="0"/>
                <a:ea typeface="ＭＳ Ｐゴシック" pitchFamily="34" charset="-128"/>
              </a:rPr>
              <a:t>+</a:t>
            </a:r>
          </a:p>
        </p:txBody>
      </p:sp>
      <p:sp>
        <p:nvSpPr>
          <p:cNvPr id="13326" name="Text Box 21"/>
          <p:cNvSpPr txBox="1">
            <a:spLocks noChangeArrowheads="1"/>
          </p:cNvSpPr>
          <p:nvPr/>
        </p:nvSpPr>
        <p:spPr bwMode="auto">
          <a:xfrm>
            <a:off x="1600200" y="2569343"/>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3327" name="Text Box 22"/>
          <p:cNvSpPr txBox="1">
            <a:spLocks noChangeArrowheads="1"/>
          </p:cNvSpPr>
          <p:nvPr/>
        </p:nvSpPr>
        <p:spPr bwMode="auto">
          <a:xfrm>
            <a:off x="5950744" y="2203821"/>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13328" name="Text Box 23"/>
          <p:cNvSpPr txBox="1">
            <a:spLocks noChangeArrowheads="1"/>
          </p:cNvSpPr>
          <p:nvPr/>
        </p:nvSpPr>
        <p:spPr bwMode="auto">
          <a:xfrm>
            <a:off x="6286500" y="939377"/>
            <a:ext cx="300082" cy="369332"/>
          </a:xfrm>
          <a:prstGeom prst="rect">
            <a:avLst/>
          </a:prstGeom>
          <a:noFill/>
          <a:ln w="9525">
            <a:noFill/>
            <a:miter lim="800000"/>
            <a:headEnd/>
            <a:tailEnd/>
          </a:ln>
        </p:spPr>
        <p:txBody>
          <a:bodyPr wrap="none">
            <a:spAutoFit/>
          </a:bodyPr>
          <a:lstStyle/>
          <a:p>
            <a:pPr defTabSz="685800" eaLnBrk="0" hangingPunct="0"/>
            <a:r>
              <a:rPr lang="en-US">
                <a:solidFill>
                  <a:prstClr val="black"/>
                </a:solidFill>
                <a:latin typeface="Calibri" pitchFamily="34" charset="0"/>
                <a:ea typeface="ＭＳ Ｐゴシック" pitchFamily="34" charset="-128"/>
              </a:rPr>
              <a:t>•</a:t>
            </a:r>
          </a:p>
        </p:txBody>
      </p:sp>
      <p:sp>
        <p:nvSpPr>
          <p:cNvPr id="24" name="Rectangle 23"/>
          <p:cNvSpPr/>
          <p:nvPr/>
        </p:nvSpPr>
        <p:spPr>
          <a:xfrm>
            <a:off x="111642" y="4588034"/>
            <a:ext cx="8920717" cy="923330"/>
          </a:xfrm>
          <a:prstGeom prst="rect">
            <a:avLst/>
          </a:prstGeom>
        </p:spPr>
        <p:txBody>
          <a:bodyPr wrap="square">
            <a:spAutoFit/>
          </a:bodyPr>
          <a:lstStyle/>
          <a:p>
            <a:pPr defTabSz="685800"/>
            <a:r>
              <a:rPr lang="en-US" sz="1350" dirty="0">
                <a:solidFill>
                  <a:prstClr val="black"/>
                </a:solidFill>
              </a:rPr>
              <a:t>The radical </a:t>
            </a:r>
            <a:r>
              <a:rPr lang="en-US" sz="1350" dirty="0" err="1">
                <a:solidFill>
                  <a:prstClr val="black"/>
                </a:solidFill>
              </a:rPr>
              <a:t>cation</a:t>
            </a:r>
            <a:r>
              <a:rPr lang="en-US" sz="1350" dirty="0">
                <a:solidFill>
                  <a:prstClr val="black"/>
                </a:solidFill>
              </a:rPr>
              <a:t> formed at the time of electron capture readily fragments via a variety of pathways, but favors the formation of c- and z-type ions from proteins. For this reason, the ECD has been of critical important in the development of top-down approaches to protein characterization and identification.  </a:t>
            </a:r>
          </a:p>
          <a:p>
            <a:pPr defTabSz="685800"/>
            <a:r>
              <a:rPr lang="en-US" sz="1350" dirty="0">
                <a:solidFill>
                  <a:prstClr val="black"/>
                </a:solidFill>
              </a:rPr>
              <a:t>The source of low-energy electrons was originally just a simple heater filament. </a:t>
            </a:r>
          </a:p>
        </p:txBody>
      </p:sp>
    </p:spTree>
    <p:extLst>
      <p:ext uri="{BB962C8B-B14F-4D97-AF65-F5344CB8AC3E}">
        <p14:creationId xmlns:p14="http://schemas.microsoft.com/office/powerpoint/2010/main" val="305448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xfrm>
            <a:off x="5984081" y="4758929"/>
            <a:ext cx="1600200" cy="342900"/>
          </a:xfrm>
          <a:noFill/>
        </p:spPr>
        <p:txBody>
          <a:bodyPr/>
          <a:lstStyle/>
          <a:p>
            <a:pPr defTabSz="685800">
              <a:defRPr/>
            </a:pPr>
            <a:fld id="{4D739D8C-C215-4748-B764-16ADDB0678EB}" type="slidenum">
              <a:rPr lang="en-US">
                <a:solidFill>
                  <a:prstClr val="black">
                    <a:tint val="75000"/>
                  </a:prstClr>
                </a:solidFill>
                <a:latin typeface="Calibri"/>
              </a:rPr>
              <a:pPr defTabSz="685800">
                <a:defRPr/>
              </a:pPr>
              <a:t>41</a:t>
            </a:fld>
            <a:endParaRPr lang="en-US">
              <a:solidFill>
                <a:prstClr val="black">
                  <a:tint val="75000"/>
                </a:prstClr>
              </a:solidFill>
              <a:latin typeface="Calibri"/>
            </a:endParaRPr>
          </a:p>
        </p:txBody>
      </p:sp>
      <p:sp>
        <p:nvSpPr>
          <p:cNvPr id="18" name="Rectangle 3"/>
          <p:cNvSpPr txBox="1">
            <a:spLocks noChangeArrowheads="1"/>
          </p:cNvSpPr>
          <p:nvPr/>
        </p:nvSpPr>
        <p:spPr>
          <a:xfrm>
            <a:off x="467547" y="3881437"/>
            <a:ext cx="7063157" cy="1749728"/>
          </a:xfrm>
          <a:prstGeom prst="rect">
            <a:avLst/>
          </a:prstGeom>
        </p:spPr>
        <p:txBody>
          <a:bodyPr/>
          <a:lstStyle/>
          <a:p>
            <a:pPr marL="257175" indent="-257175" defTabSz="685800">
              <a:spcBef>
                <a:spcPct val="20000"/>
              </a:spcBef>
              <a:buClr>
                <a:srgbClr val="0000FF"/>
              </a:buClr>
              <a:buSzPct val="60000"/>
              <a:buFont typeface="Wingdings" pitchFamily="2" charset="2"/>
              <a:buChar char="n"/>
              <a:defRPr/>
            </a:pPr>
            <a:r>
              <a:rPr lang="en-US" sz="2100" kern="0" dirty="0">
                <a:solidFill>
                  <a:srgbClr val="C00000"/>
                </a:solidFill>
                <a:effectLst>
                  <a:outerShdw blurRad="38100" dist="38100" dir="2700000" algn="tl">
                    <a:srgbClr val="000000"/>
                  </a:outerShdw>
                </a:effectLst>
                <a:latin typeface="Calibri"/>
              </a:rPr>
              <a:t>Q1 selects a parent ion.</a:t>
            </a:r>
          </a:p>
          <a:p>
            <a:pPr marL="257175" indent="-257175" defTabSz="685800">
              <a:spcBef>
                <a:spcPct val="20000"/>
              </a:spcBef>
              <a:buClr>
                <a:srgbClr val="0000FF"/>
              </a:buClr>
              <a:buSzPct val="60000"/>
              <a:buFont typeface="Wingdings" pitchFamily="2" charset="2"/>
              <a:buChar char="n"/>
              <a:defRPr/>
            </a:pPr>
            <a:r>
              <a:rPr lang="en-US" sz="2100" kern="0" dirty="0">
                <a:solidFill>
                  <a:srgbClr val="C00000"/>
                </a:solidFill>
                <a:effectLst>
                  <a:outerShdw blurRad="38100" dist="38100" dir="2700000" algn="tl">
                    <a:srgbClr val="000000"/>
                  </a:outerShdw>
                </a:effectLst>
                <a:latin typeface="Calibri"/>
              </a:rPr>
              <a:t>Q2 fragments the selected ion</a:t>
            </a:r>
          </a:p>
          <a:p>
            <a:pPr marL="257175" indent="-257175" defTabSz="685800">
              <a:spcBef>
                <a:spcPct val="20000"/>
              </a:spcBef>
              <a:buClr>
                <a:srgbClr val="0000FF"/>
              </a:buClr>
              <a:buSzPct val="60000"/>
              <a:buFont typeface="Wingdings" pitchFamily="2" charset="2"/>
              <a:buChar char="n"/>
              <a:defRPr/>
            </a:pPr>
            <a:r>
              <a:rPr lang="en-US" sz="2100" kern="0" dirty="0">
                <a:solidFill>
                  <a:srgbClr val="C00000"/>
                </a:solidFill>
                <a:effectLst>
                  <a:outerShdw blurRad="38100" dist="38100" dir="2700000" algn="tl">
                    <a:srgbClr val="000000"/>
                  </a:outerShdw>
                </a:effectLst>
                <a:latin typeface="Calibri"/>
              </a:rPr>
              <a:t>Q3 traps then scans out all fragment ions</a:t>
            </a:r>
            <a:r>
              <a:rPr lang="en-US" sz="2400" kern="0" dirty="0">
                <a:solidFill>
                  <a:prstClr val="black"/>
                </a:solidFill>
                <a:effectLst>
                  <a:outerShdw blurRad="38100" dist="38100" dir="2700000" algn="tl">
                    <a:srgbClr val="000000"/>
                  </a:outerShdw>
                </a:effectLst>
                <a:latin typeface="Calibri"/>
              </a:rPr>
              <a:t>.</a:t>
            </a:r>
          </a:p>
        </p:txBody>
      </p:sp>
      <p:grpSp>
        <p:nvGrpSpPr>
          <p:cNvPr id="2" name="Group 4"/>
          <p:cNvGrpSpPr>
            <a:grpSpLocks/>
          </p:cNvGrpSpPr>
          <p:nvPr/>
        </p:nvGrpSpPr>
        <p:grpSpPr bwMode="auto">
          <a:xfrm>
            <a:off x="1697831" y="1733551"/>
            <a:ext cx="5715000" cy="1078706"/>
            <a:chOff x="528" y="2352"/>
            <a:chExt cx="4800" cy="906"/>
          </a:xfrm>
        </p:grpSpPr>
        <p:pic>
          <p:nvPicPr>
            <p:cNvPr id="37966" name="Picture 5"/>
            <p:cNvPicPr>
              <a:picLocks noChangeAspect="1" noChangeArrowheads="1"/>
            </p:cNvPicPr>
            <p:nvPr/>
          </p:nvPicPr>
          <p:blipFill>
            <a:blip r:embed="rId2"/>
            <a:srcRect/>
            <a:stretch>
              <a:fillRect/>
            </a:stretch>
          </p:blipFill>
          <p:spPr bwMode="auto">
            <a:xfrm>
              <a:off x="528" y="2352"/>
              <a:ext cx="4800" cy="906"/>
            </a:xfrm>
            <a:prstGeom prst="rect">
              <a:avLst/>
            </a:prstGeom>
            <a:noFill/>
            <a:ln w="9525">
              <a:noFill/>
              <a:miter lim="800000"/>
              <a:headEnd/>
              <a:tailEnd/>
            </a:ln>
          </p:spPr>
        </p:pic>
        <p:sp>
          <p:nvSpPr>
            <p:cNvPr id="37967" name="Rectangle 6"/>
            <p:cNvSpPr>
              <a:spLocks noChangeArrowheads="1"/>
            </p:cNvSpPr>
            <p:nvPr/>
          </p:nvSpPr>
          <p:spPr bwMode="auto">
            <a:xfrm>
              <a:off x="1014" y="2352"/>
              <a:ext cx="333" cy="252"/>
            </a:xfrm>
            <a:prstGeom prst="rect">
              <a:avLst/>
            </a:prstGeom>
            <a:noFill/>
            <a:ln w="9525">
              <a:noFill/>
              <a:miter lim="800000"/>
              <a:headEnd/>
              <a:tailEnd/>
            </a:ln>
          </p:spPr>
          <p:txBody>
            <a:bodyPr wrap="none" lIns="69056" tIns="34529" rIns="69056" bIns="34529">
              <a:spAutoFit/>
            </a:bodyPr>
            <a:lstStyle/>
            <a:p>
              <a:pPr defTabSz="685800" eaLnBrk="0" hangingPunct="0">
                <a:defRPr/>
              </a:pPr>
              <a:r>
                <a:rPr lang="en-US" sz="1500">
                  <a:solidFill>
                    <a:prstClr val="white"/>
                  </a:solidFill>
                </a:rPr>
                <a:t>Q0</a:t>
              </a:r>
            </a:p>
          </p:txBody>
        </p:sp>
        <p:grpSp>
          <p:nvGrpSpPr>
            <p:cNvPr id="3" name="Group 7"/>
            <p:cNvGrpSpPr>
              <a:grpSpLocks/>
            </p:cNvGrpSpPr>
            <p:nvPr/>
          </p:nvGrpSpPr>
          <p:grpSpPr bwMode="auto">
            <a:xfrm>
              <a:off x="4800" y="2600"/>
              <a:ext cx="16" cy="416"/>
              <a:chOff x="4906" y="2415"/>
              <a:chExt cx="16" cy="416"/>
            </a:xfrm>
          </p:grpSpPr>
          <p:sp>
            <p:nvSpPr>
              <p:cNvPr id="37972" name="Freeform 8"/>
              <p:cNvSpPr>
                <a:spLocks/>
              </p:cNvSpPr>
              <p:nvPr/>
            </p:nvSpPr>
            <p:spPr bwMode="auto">
              <a:xfrm>
                <a:off x="4906" y="2415"/>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3" name="Freeform 9"/>
              <p:cNvSpPr>
                <a:spLocks/>
              </p:cNvSpPr>
              <p:nvPr/>
            </p:nvSpPr>
            <p:spPr bwMode="auto">
              <a:xfrm>
                <a:off x="4906" y="2444"/>
                <a:ext cx="16" cy="22"/>
              </a:xfrm>
              <a:custGeom>
                <a:avLst/>
                <a:gdLst>
                  <a:gd name="T0" fmla="*/ 15 w 17"/>
                  <a:gd name="T1" fmla="*/ 0 h 24"/>
                  <a:gd name="T2" fmla="*/ 0 w 17"/>
                  <a:gd name="T3" fmla="*/ 0 h 24"/>
                  <a:gd name="T4" fmla="*/ 0 w 17"/>
                  <a:gd name="T5" fmla="*/ 21 h 24"/>
                  <a:gd name="T6" fmla="*/ 15 w 17"/>
                  <a:gd name="T7" fmla="*/ 21 h 24"/>
                  <a:gd name="T8" fmla="*/ 15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0" y="0"/>
                    </a:lnTo>
                    <a:lnTo>
                      <a:pt x="0" y="23"/>
                    </a:lnTo>
                    <a:lnTo>
                      <a:pt x="16" y="23"/>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4" name="Freeform 10"/>
              <p:cNvSpPr>
                <a:spLocks/>
              </p:cNvSpPr>
              <p:nvPr/>
            </p:nvSpPr>
            <p:spPr bwMode="auto">
              <a:xfrm>
                <a:off x="4906" y="2473"/>
                <a:ext cx="16" cy="22"/>
              </a:xfrm>
              <a:custGeom>
                <a:avLst/>
                <a:gdLst>
                  <a:gd name="T0" fmla="*/ 15 w 17"/>
                  <a:gd name="T1" fmla="*/ 0 h 24"/>
                  <a:gd name="T2" fmla="*/ 0 w 17"/>
                  <a:gd name="T3" fmla="*/ 0 h 24"/>
                  <a:gd name="T4" fmla="*/ 0 w 17"/>
                  <a:gd name="T5" fmla="*/ 21 h 24"/>
                  <a:gd name="T6" fmla="*/ 15 w 17"/>
                  <a:gd name="T7" fmla="*/ 21 h 24"/>
                  <a:gd name="T8" fmla="*/ 15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0" y="0"/>
                    </a:lnTo>
                    <a:lnTo>
                      <a:pt x="0" y="23"/>
                    </a:lnTo>
                    <a:lnTo>
                      <a:pt x="16" y="23"/>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5" name="Freeform 11"/>
              <p:cNvSpPr>
                <a:spLocks/>
              </p:cNvSpPr>
              <p:nvPr/>
            </p:nvSpPr>
            <p:spPr bwMode="auto">
              <a:xfrm>
                <a:off x="4906" y="2501"/>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6" name="Freeform 12"/>
              <p:cNvSpPr>
                <a:spLocks/>
              </p:cNvSpPr>
              <p:nvPr/>
            </p:nvSpPr>
            <p:spPr bwMode="auto">
              <a:xfrm>
                <a:off x="4906" y="2529"/>
                <a:ext cx="16" cy="22"/>
              </a:xfrm>
              <a:custGeom>
                <a:avLst/>
                <a:gdLst>
                  <a:gd name="T0" fmla="*/ 15 w 17"/>
                  <a:gd name="T1" fmla="*/ 0 h 24"/>
                  <a:gd name="T2" fmla="*/ 0 w 17"/>
                  <a:gd name="T3" fmla="*/ 0 h 24"/>
                  <a:gd name="T4" fmla="*/ 0 w 17"/>
                  <a:gd name="T5" fmla="*/ 21 h 24"/>
                  <a:gd name="T6" fmla="*/ 15 w 17"/>
                  <a:gd name="T7" fmla="*/ 21 h 24"/>
                  <a:gd name="T8" fmla="*/ 15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0" y="0"/>
                    </a:lnTo>
                    <a:lnTo>
                      <a:pt x="0" y="23"/>
                    </a:lnTo>
                    <a:lnTo>
                      <a:pt x="16" y="23"/>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7" name="Freeform 13"/>
              <p:cNvSpPr>
                <a:spLocks/>
              </p:cNvSpPr>
              <p:nvPr/>
            </p:nvSpPr>
            <p:spPr bwMode="auto">
              <a:xfrm>
                <a:off x="4906" y="2559"/>
                <a:ext cx="16" cy="21"/>
              </a:xfrm>
              <a:custGeom>
                <a:avLst/>
                <a:gdLst>
                  <a:gd name="T0" fmla="*/ 15 w 17"/>
                  <a:gd name="T1" fmla="*/ 0 h 24"/>
                  <a:gd name="T2" fmla="*/ 0 w 17"/>
                  <a:gd name="T3" fmla="*/ 0 h 24"/>
                  <a:gd name="T4" fmla="*/ 0 w 17"/>
                  <a:gd name="T5" fmla="*/ 20 h 24"/>
                  <a:gd name="T6" fmla="*/ 15 w 17"/>
                  <a:gd name="T7" fmla="*/ 20 h 24"/>
                  <a:gd name="T8" fmla="*/ 15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0" y="0"/>
                    </a:lnTo>
                    <a:lnTo>
                      <a:pt x="0" y="23"/>
                    </a:lnTo>
                    <a:lnTo>
                      <a:pt x="16" y="23"/>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8" name="Freeform 14"/>
              <p:cNvSpPr>
                <a:spLocks/>
              </p:cNvSpPr>
              <p:nvPr/>
            </p:nvSpPr>
            <p:spPr bwMode="auto">
              <a:xfrm>
                <a:off x="4906" y="2586"/>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79" name="Freeform 15"/>
              <p:cNvSpPr>
                <a:spLocks/>
              </p:cNvSpPr>
              <p:nvPr/>
            </p:nvSpPr>
            <p:spPr bwMode="auto">
              <a:xfrm>
                <a:off x="4906" y="2615"/>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0" name="Freeform 16"/>
              <p:cNvSpPr>
                <a:spLocks/>
              </p:cNvSpPr>
              <p:nvPr/>
            </p:nvSpPr>
            <p:spPr bwMode="auto">
              <a:xfrm>
                <a:off x="4906" y="2644"/>
                <a:ext cx="16" cy="22"/>
              </a:xfrm>
              <a:custGeom>
                <a:avLst/>
                <a:gdLst>
                  <a:gd name="T0" fmla="*/ 15 w 17"/>
                  <a:gd name="T1" fmla="*/ 0 h 25"/>
                  <a:gd name="T2" fmla="*/ 0 w 17"/>
                  <a:gd name="T3" fmla="*/ 0 h 25"/>
                  <a:gd name="T4" fmla="*/ 0 w 17"/>
                  <a:gd name="T5" fmla="*/ 21 h 25"/>
                  <a:gd name="T6" fmla="*/ 15 w 17"/>
                  <a:gd name="T7" fmla="*/ 21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1" name="Freeform 17"/>
              <p:cNvSpPr>
                <a:spLocks/>
              </p:cNvSpPr>
              <p:nvPr/>
            </p:nvSpPr>
            <p:spPr bwMode="auto">
              <a:xfrm>
                <a:off x="4906" y="2673"/>
                <a:ext cx="16" cy="22"/>
              </a:xfrm>
              <a:custGeom>
                <a:avLst/>
                <a:gdLst>
                  <a:gd name="T0" fmla="*/ 15 w 17"/>
                  <a:gd name="T1" fmla="*/ 0 h 24"/>
                  <a:gd name="T2" fmla="*/ 0 w 17"/>
                  <a:gd name="T3" fmla="*/ 0 h 24"/>
                  <a:gd name="T4" fmla="*/ 0 w 17"/>
                  <a:gd name="T5" fmla="*/ 21 h 24"/>
                  <a:gd name="T6" fmla="*/ 15 w 17"/>
                  <a:gd name="T7" fmla="*/ 21 h 24"/>
                  <a:gd name="T8" fmla="*/ 15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0" y="0"/>
                    </a:lnTo>
                    <a:lnTo>
                      <a:pt x="0" y="23"/>
                    </a:lnTo>
                    <a:lnTo>
                      <a:pt x="16" y="23"/>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2" name="Freeform 18"/>
              <p:cNvSpPr>
                <a:spLocks/>
              </p:cNvSpPr>
              <p:nvPr/>
            </p:nvSpPr>
            <p:spPr bwMode="auto">
              <a:xfrm>
                <a:off x="4906" y="2700"/>
                <a:ext cx="16" cy="24"/>
              </a:xfrm>
              <a:custGeom>
                <a:avLst/>
                <a:gdLst>
                  <a:gd name="T0" fmla="*/ 15 w 17"/>
                  <a:gd name="T1" fmla="*/ 0 h 26"/>
                  <a:gd name="T2" fmla="*/ 0 w 17"/>
                  <a:gd name="T3" fmla="*/ 0 h 26"/>
                  <a:gd name="T4" fmla="*/ 0 w 17"/>
                  <a:gd name="T5" fmla="*/ 23 h 26"/>
                  <a:gd name="T6" fmla="*/ 15 w 17"/>
                  <a:gd name="T7" fmla="*/ 23 h 26"/>
                  <a:gd name="T8" fmla="*/ 15 w 17"/>
                  <a:gd name="T9" fmla="*/ 0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0"/>
                    </a:moveTo>
                    <a:lnTo>
                      <a:pt x="0" y="0"/>
                    </a:lnTo>
                    <a:lnTo>
                      <a:pt x="0" y="25"/>
                    </a:lnTo>
                    <a:lnTo>
                      <a:pt x="16" y="25"/>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3" name="Freeform 19"/>
              <p:cNvSpPr>
                <a:spLocks/>
              </p:cNvSpPr>
              <p:nvPr/>
            </p:nvSpPr>
            <p:spPr bwMode="auto">
              <a:xfrm>
                <a:off x="4906" y="2730"/>
                <a:ext cx="16" cy="21"/>
              </a:xfrm>
              <a:custGeom>
                <a:avLst/>
                <a:gdLst>
                  <a:gd name="T0" fmla="*/ 15 w 17"/>
                  <a:gd name="T1" fmla="*/ 0 h 23"/>
                  <a:gd name="T2" fmla="*/ 0 w 17"/>
                  <a:gd name="T3" fmla="*/ 0 h 23"/>
                  <a:gd name="T4" fmla="*/ 0 w 17"/>
                  <a:gd name="T5" fmla="*/ 20 h 23"/>
                  <a:gd name="T6" fmla="*/ 15 w 17"/>
                  <a:gd name="T7" fmla="*/ 20 h 23"/>
                  <a:gd name="T8" fmla="*/ 15 w 17"/>
                  <a:gd name="T9" fmla="*/ 0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16" y="0"/>
                    </a:moveTo>
                    <a:lnTo>
                      <a:pt x="0" y="0"/>
                    </a:lnTo>
                    <a:lnTo>
                      <a:pt x="0" y="22"/>
                    </a:lnTo>
                    <a:lnTo>
                      <a:pt x="16" y="22"/>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4" name="Freeform 20"/>
              <p:cNvSpPr>
                <a:spLocks/>
              </p:cNvSpPr>
              <p:nvPr/>
            </p:nvSpPr>
            <p:spPr bwMode="auto">
              <a:xfrm>
                <a:off x="4906" y="2758"/>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5" name="Freeform 21"/>
              <p:cNvSpPr>
                <a:spLocks/>
              </p:cNvSpPr>
              <p:nvPr/>
            </p:nvSpPr>
            <p:spPr bwMode="auto">
              <a:xfrm>
                <a:off x="4906" y="2787"/>
                <a:ext cx="16" cy="23"/>
              </a:xfrm>
              <a:custGeom>
                <a:avLst/>
                <a:gdLst>
                  <a:gd name="T0" fmla="*/ 15 w 17"/>
                  <a:gd name="T1" fmla="*/ 0 h 25"/>
                  <a:gd name="T2" fmla="*/ 0 w 17"/>
                  <a:gd name="T3" fmla="*/ 0 h 25"/>
                  <a:gd name="T4" fmla="*/ 0 w 17"/>
                  <a:gd name="T5" fmla="*/ 22 h 25"/>
                  <a:gd name="T6" fmla="*/ 15 w 17"/>
                  <a:gd name="T7" fmla="*/ 22 h 25"/>
                  <a:gd name="T8" fmla="*/ 15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0" y="0"/>
                    </a:lnTo>
                    <a:lnTo>
                      <a:pt x="0" y="24"/>
                    </a:lnTo>
                    <a:lnTo>
                      <a:pt x="16" y="24"/>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sp>
            <p:nvSpPr>
              <p:cNvPr id="37986" name="Freeform 22"/>
              <p:cNvSpPr>
                <a:spLocks/>
              </p:cNvSpPr>
              <p:nvPr/>
            </p:nvSpPr>
            <p:spPr bwMode="auto">
              <a:xfrm>
                <a:off x="4906" y="2815"/>
                <a:ext cx="16" cy="16"/>
              </a:xfrm>
              <a:custGeom>
                <a:avLst/>
                <a:gdLst>
                  <a:gd name="T0" fmla="*/ 15 w 17"/>
                  <a:gd name="T1" fmla="*/ 0 h 17"/>
                  <a:gd name="T2" fmla="*/ 0 w 17"/>
                  <a:gd name="T3" fmla="*/ 0 h 17"/>
                  <a:gd name="T4" fmla="*/ 0 w 17"/>
                  <a:gd name="T5" fmla="*/ 15 h 17"/>
                  <a:gd name="T6" fmla="*/ 15 w 17"/>
                  <a:gd name="T7" fmla="*/ 15 h 17"/>
                  <a:gd name="T8" fmla="*/ 15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DD0806"/>
              </a:solidFill>
              <a:ln w="9525" cap="rnd">
                <a:noFill/>
                <a:round/>
                <a:headEnd/>
                <a:tailEnd/>
              </a:ln>
            </p:spPr>
            <p:txBody>
              <a:bodyPr/>
              <a:lstStyle/>
              <a:p>
                <a:pPr defTabSz="685800">
                  <a:defRPr/>
                </a:pPr>
                <a:endParaRPr lang="en-US" sz="1350">
                  <a:solidFill>
                    <a:prstClr val="black"/>
                  </a:solidFill>
                </a:endParaRPr>
              </a:p>
            </p:txBody>
          </p:sp>
        </p:grpSp>
        <p:sp>
          <p:nvSpPr>
            <p:cNvPr id="37969" name="Rectangle 23"/>
            <p:cNvSpPr>
              <a:spLocks noChangeArrowheads="1"/>
            </p:cNvSpPr>
            <p:nvPr/>
          </p:nvSpPr>
          <p:spPr bwMode="auto">
            <a:xfrm>
              <a:off x="2167" y="2352"/>
              <a:ext cx="333" cy="252"/>
            </a:xfrm>
            <a:prstGeom prst="rect">
              <a:avLst/>
            </a:prstGeom>
            <a:noFill/>
            <a:ln w="9525">
              <a:noFill/>
              <a:miter lim="800000"/>
              <a:headEnd/>
              <a:tailEnd/>
            </a:ln>
          </p:spPr>
          <p:txBody>
            <a:bodyPr wrap="none" lIns="69056" tIns="34529" rIns="69056" bIns="34529">
              <a:spAutoFit/>
            </a:bodyPr>
            <a:lstStyle/>
            <a:p>
              <a:pPr defTabSz="685800" eaLnBrk="0" hangingPunct="0">
                <a:defRPr/>
              </a:pPr>
              <a:r>
                <a:rPr lang="en-US" sz="1500">
                  <a:solidFill>
                    <a:prstClr val="white"/>
                  </a:solidFill>
                </a:rPr>
                <a:t>Q1</a:t>
              </a:r>
            </a:p>
          </p:txBody>
        </p:sp>
        <p:sp>
          <p:nvSpPr>
            <p:cNvPr id="37970" name="Rectangle 24"/>
            <p:cNvSpPr>
              <a:spLocks noChangeArrowheads="1"/>
            </p:cNvSpPr>
            <p:nvPr/>
          </p:nvSpPr>
          <p:spPr bwMode="auto">
            <a:xfrm>
              <a:off x="3031" y="2352"/>
              <a:ext cx="333" cy="252"/>
            </a:xfrm>
            <a:prstGeom prst="rect">
              <a:avLst/>
            </a:prstGeom>
            <a:noFill/>
            <a:ln w="9525">
              <a:noFill/>
              <a:miter lim="800000"/>
              <a:headEnd/>
              <a:tailEnd/>
            </a:ln>
          </p:spPr>
          <p:txBody>
            <a:bodyPr wrap="none" lIns="69056" tIns="34529" rIns="69056" bIns="34529">
              <a:spAutoFit/>
            </a:bodyPr>
            <a:lstStyle/>
            <a:p>
              <a:pPr defTabSz="685800" eaLnBrk="0" hangingPunct="0">
                <a:defRPr/>
              </a:pPr>
              <a:r>
                <a:rPr lang="en-US" sz="1500">
                  <a:solidFill>
                    <a:prstClr val="white"/>
                  </a:solidFill>
                </a:rPr>
                <a:t>Q2</a:t>
              </a:r>
            </a:p>
          </p:txBody>
        </p:sp>
        <p:sp>
          <p:nvSpPr>
            <p:cNvPr id="37971" name="Rectangle 25"/>
            <p:cNvSpPr>
              <a:spLocks noChangeArrowheads="1"/>
            </p:cNvSpPr>
            <p:nvPr/>
          </p:nvSpPr>
          <p:spPr bwMode="auto">
            <a:xfrm>
              <a:off x="3943" y="2352"/>
              <a:ext cx="333" cy="252"/>
            </a:xfrm>
            <a:prstGeom prst="rect">
              <a:avLst/>
            </a:prstGeom>
            <a:noFill/>
            <a:ln w="9525">
              <a:noFill/>
              <a:miter lim="800000"/>
              <a:headEnd/>
              <a:tailEnd/>
            </a:ln>
          </p:spPr>
          <p:txBody>
            <a:bodyPr wrap="none" lIns="69056" tIns="34529" rIns="69056" bIns="34529">
              <a:spAutoFit/>
            </a:bodyPr>
            <a:lstStyle/>
            <a:p>
              <a:pPr defTabSz="685800" eaLnBrk="0" hangingPunct="0">
                <a:defRPr/>
              </a:pPr>
              <a:r>
                <a:rPr lang="en-US" sz="1500">
                  <a:solidFill>
                    <a:prstClr val="white"/>
                  </a:solidFill>
                </a:rPr>
                <a:t>Q3</a:t>
              </a:r>
            </a:p>
          </p:txBody>
        </p:sp>
      </p:grpSp>
      <p:sp>
        <p:nvSpPr>
          <p:cNvPr id="41" name="Rectangle 26"/>
          <p:cNvSpPr>
            <a:spLocks noChangeArrowheads="1"/>
          </p:cNvSpPr>
          <p:nvPr/>
        </p:nvSpPr>
        <p:spPr bwMode="auto">
          <a:xfrm>
            <a:off x="4549776" y="3048000"/>
            <a:ext cx="1107676" cy="277482"/>
          </a:xfrm>
          <a:prstGeom prst="rect">
            <a:avLst/>
          </a:prstGeom>
          <a:noFill/>
          <a:ln w="9525">
            <a:noFill/>
            <a:miter lim="800000"/>
            <a:headEnd/>
            <a:tailEnd/>
          </a:ln>
        </p:spPr>
        <p:txBody>
          <a:bodyPr wrap="none" lIns="69056" tIns="34529" rIns="69056" bIns="34529">
            <a:spAutoFit/>
          </a:bodyPr>
          <a:lstStyle/>
          <a:p>
            <a:pPr algn="ctr" defTabSz="685800" eaLnBrk="0" hangingPunct="0">
              <a:defRPr/>
            </a:pPr>
            <a:r>
              <a:rPr lang="en-US" sz="1350" dirty="0">
                <a:solidFill>
                  <a:srgbClr val="4F81BD">
                    <a:lumMod val="50000"/>
                  </a:srgbClr>
                </a:solidFill>
              </a:rPr>
              <a:t>N</a:t>
            </a:r>
            <a:r>
              <a:rPr lang="en-US" sz="1350" baseline="-25000" dirty="0">
                <a:solidFill>
                  <a:srgbClr val="4F81BD">
                    <a:lumMod val="50000"/>
                  </a:srgbClr>
                </a:solidFill>
              </a:rPr>
              <a:t>2</a:t>
            </a:r>
            <a:r>
              <a:rPr lang="en-US" sz="1350" dirty="0">
                <a:solidFill>
                  <a:srgbClr val="4F81BD">
                    <a:lumMod val="50000"/>
                  </a:srgbClr>
                </a:solidFill>
              </a:rPr>
              <a:t> CAD Gas</a:t>
            </a:r>
          </a:p>
        </p:txBody>
      </p:sp>
      <p:sp>
        <p:nvSpPr>
          <p:cNvPr id="42" name="Rectangle 27"/>
          <p:cNvSpPr>
            <a:spLocks noChangeArrowheads="1"/>
          </p:cNvSpPr>
          <p:nvPr/>
        </p:nvSpPr>
        <p:spPr bwMode="auto">
          <a:xfrm>
            <a:off x="5821785" y="2994422"/>
            <a:ext cx="1308050" cy="531397"/>
          </a:xfrm>
          <a:prstGeom prst="rect">
            <a:avLst/>
          </a:prstGeom>
          <a:noFill/>
          <a:ln w="9525">
            <a:noFill/>
            <a:miter lim="800000"/>
            <a:headEnd/>
            <a:tailEnd/>
          </a:ln>
        </p:spPr>
        <p:txBody>
          <a:bodyPr wrap="none" lIns="69056" tIns="34529" rIns="69056" bIns="34529">
            <a:spAutoFit/>
          </a:bodyPr>
          <a:lstStyle/>
          <a:p>
            <a:pPr algn="ctr" defTabSz="685800" eaLnBrk="0" hangingPunct="0">
              <a:defRPr/>
            </a:pPr>
            <a:r>
              <a:rPr lang="en-US" sz="1500" i="1" dirty="0">
                <a:solidFill>
                  <a:srgbClr val="4F81BD">
                    <a:lumMod val="50000"/>
                  </a:srgbClr>
                </a:solidFill>
              </a:rPr>
              <a:t>linear ion trap</a:t>
            </a:r>
          </a:p>
          <a:p>
            <a:pPr algn="ctr" defTabSz="685800" eaLnBrk="0" hangingPunct="0">
              <a:defRPr/>
            </a:pPr>
            <a:r>
              <a:rPr lang="en-US" sz="1500" i="1" dirty="0">
                <a:solidFill>
                  <a:srgbClr val="4F81BD">
                    <a:lumMod val="50000"/>
                  </a:srgbClr>
                </a:solidFill>
              </a:rPr>
              <a:t>3x10</a:t>
            </a:r>
            <a:r>
              <a:rPr lang="en-US" sz="1500" i="1" baseline="30000" dirty="0">
                <a:solidFill>
                  <a:srgbClr val="4F81BD">
                    <a:lumMod val="50000"/>
                  </a:srgbClr>
                </a:solidFill>
              </a:rPr>
              <a:t>-5</a:t>
            </a:r>
            <a:r>
              <a:rPr lang="en-US" sz="1500" i="1" dirty="0">
                <a:solidFill>
                  <a:srgbClr val="4F81BD">
                    <a:lumMod val="50000"/>
                  </a:srgbClr>
                </a:solidFill>
              </a:rPr>
              <a:t> </a:t>
            </a:r>
            <a:r>
              <a:rPr lang="en-US" sz="1500" i="1" dirty="0" err="1">
                <a:solidFill>
                  <a:srgbClr val="4F81BD">
                    <a:lumMod val="50000"/>
                  </a:srgbClr>
                </a:solidFill>
              </a:rPr>
              <a:t>Torr</a:t>
            </a:r>
            <a:endParaRPr lang="en-US" sz="1500" i="1" dirty="0">
              <a:solidFill>
                <a:srgbClr val="4F81BD">
                  <a:lumMod val="50000"/>
                </a:srgbClr>
              </a:solidFill>
            </a:endParaRPr>
          </a:p>
        </p:txBody>
      </p:sp>
      <p:sp>
        <p:nvSpPr>
          <p:cNvPr id="43" name="Line 28"/>
          <p:cNvSpPr>
            <a:spLocks noChangeShapeType="1"/>
          </p:cNvSpPr>
          <p:nvPr/>
        </p:nvSpPr>
        <p:spPr bwMode="auto">
          <a:xfrm flipV="1">
            <a:off x="6225779" y="2808685"/>
            <a:ext cx="0" cy="217884"/>
          </a:xfrm>
          <a:prstGeom prst="line">
            <a:avLst/>
          </a:prstGeom>
          <a:noFill/>
          <a:ln w="12700">
            <a:solidFill>
              <a:srgbClr val="000090"/>
            </a:solidFill>
            <a:round/>
            <a:headEnd/>
            <a:tailEnd type="triangle" w="med" len="med"/>
          </a:ln>
        </p:spPr>
        <p:txBody>
          <a:bodyPr/>
          <a:lstStyle/>
          <a:p>
            <a:pPr defTabSz="685800">
              <a:defRPr/>
            </a:pPr>
            <a:endParaRPr lang="en-US" sz="1350">
              <a:solidFill>
                <a:srgbClr val="4F81BD">
                  <a:lumMod val="50000"/>
                </a:srgbClr>
              </a:solidFill>
            </a:endParaRPr>
          </a:p>
        </p:txBody>
      </p:sp>
      <p:sp>
        <p:nvSpPr>
          <p:cNvPr id="44" name="Text Box 29"/>
          <p:cNvSpPr txBox="1">
            <a:spLocks noChangeArrowheads="1"/>
          </p:cNvSpPr>
          <p:nvPr/>
        </p:nvSpPr>
        <p:spPr bwMode="auto">
          <a:xfrm>
            <a:off x="3469483" y="2802731"/>
            <a:ext cx="1024639" cy="415498"/>
          </a:xfrm>
          <a:prstGeom prst="rect">
            <a:avLst/>
          </a:prstGeom>
          <a:noFill/>
          <a:ln w="12700">
            <a:noFill/>
            <a:miter lim="800000"/>
            <a:headEnd type="none" w="sm" len="sm"/>
            <a:tailEnd type="none" w="sm" len="sm"/>
          </a:ln>
        </p:spPr>
        <p:txBody>
          <a:bodyPr wrap="none">
            <a:spAutoFit/>
          </a:bodyPr>
          <a:lstStyle/>
          <a:p>
            <a:pPr defTabSz="685800" eaLnBrk="0" hangingPunct="0">
              <a:defRPr/>
            </a:pPr>
            <a:r>
              <a:rPr lang="en-US" sz="1050" i="1">
                <a:solidFill>
                  <a:srgbClr val="4F81BD">
                    <a:lumMod val="50000"/>
                  </a:srgbClr>
                </a:solidFill>
              </a:rPr>
              <a:t>Precursor ion </a:t>
            </a:r>
          </a:p>
          <a:p>
            <a:pPr defTabSz="685800" eaLnBrk="0" hangingPunct="0">
              <a:defRPr/>
            </a:pPr>
            <a:r>
              <a:rPr lang="en-US" sz="1050" i="1">
                <a:solidFill>
                  <a:srgbClr val="4F81BD">
                    <a:lumMod val="50000"/>
                  </a:srgbClr>
                </a:solidFill>
              </a:rPr>
              <a:t>selection</a:t>
            </a:r>
          </a:p>
        </p:txBody>
      </p:sp>
      <p:sp>
        <p:nvSpPr>
          <p:cNvPr id="45" name="Text Box 30"/>
          <p:cNvSpPr txBox="1">
            <a:spLocks noChangeArrowheads="1"/>
          </p:cNvSpPr>
          <p:nvPr/>
        </p:nvSpPr>
        <p:spPr bwMode="auto">
          <a:xfrm>
            <a:off x="1022133" y="410455"/>
            <a:ext cx="1990148" cy="369332"/>
          </a:xfrm>
          <a:prstGeom prst="rect">
            <a:avLst/>
          </a:prstGeom>
          <a:noFill/>
          <a:ln w="12700">
            <a:noFill/>
            <a:miter lim="800000"/>
            <a:headEnd type="none" w="sm" len="sm"/>
            <a:tailEnd type="none" w="sm" len="sm"/>
          </a:ln>
        </p:spPr>
        <p:txBody>
          <a:bodyPr wrap="square">
            <a:spAutoFit/>
          </a:bodyPr>
          <a:lstStyle/>
          <a:p>
            <a:pPr defTabSz="685800" eaLnBrk="0" hangingPunct="0">
              <a:defRPr/>
            </a:pPr>
            <a:r>
              <a:rPr lang="en-US" i="1" dirty="0">
                <a:solidFill>
                  <a:srgbClr val="4F81BD">
                    <a:lumMod val="50000"/>
                  </a:srgbClr>
                </a:solidFill>
                <a:latin typeface="Times New Roman" panose="02020603050405020304" pitchFamily="18" charset="0"/>
                <a:cs typeface="Times New Roman" panose="02020603050405020304" pitchFamily="18" charset="0"/>
              </a:rPr>
              <a:t>Ion accumulation</a:t>
            </a:r>
          </a:p>
        </p:txBody>
      </p:sp>
      <p:sp>
        <p:nvSpPr>
          <p:cNvPr id="46" name="Text Box 31"/>
          <p:cNvSpPr txBox="1">
            <a:spLocks noChangeArrowheads="1"/>
          </p:cNvSpPr>
          <p:nvPr/>
        </p:nvSpPr>
        <p:spPr bwMode="auto">
          <a:xfrm>
            <a:off x="4635104" y="2805113"/>
            <a:ext cx="1055097" cy="253916"/>
          </a:xfrm>
          <a:prstGeom prst="rect">
            <a:avLst/>
          </a:prstGeom>
          <a:noFill/>
          <a:ln w="12700">
            <a:noFill/>
            <a:miter lim="800000"/>
            <a:headEnd type="none" w="sm" len="sm"/>
            <a:tailEnd type="none" w="sm" len="sm"/>
          </a:ln>
        </p:spPr>
        <p:txBody>
          <a:bodyPr wrap="none">
            <a:spAutoFit/>
          </a:bodyPr>
          <a:lstStyle/>
          <a:p>
            <a:pPr defTabSz="685800" eaLnBrk="0" hangingPunct="0">
              <a:defRPr/>
            </a:pPr>
            <a:r>
              <a:rPr lang="en-US" sz="1050" i="1">
                <a:solidFill>
                  <a:srgbClr val="4F81BD">
                    <a:lumMod val="50000"/>
                  </a:srgbClr>
                </a:solidFill>
              </a:rPr>
              <a:t>Fragmentation</a:t>
            </a:r>
          </a:p>
        </p:txBody>
      </p:sp>
      <p:sp>
        <p:nvSpPr>
          <p:cNvPr id="47" name="Line 33"/>
          <p:cNvSpPr>
            <a:spLocks noChangeShapeType="1"/>
          </p:cNvSpPr>
          <p:nvPr/>
        </p:nvSpPr>
        <p:spPr bwMode="auto">
          <a:xfrm>
            <a:off x="6794897" y="1477566"/>
            <a:ext cx="0" cy="228600"/>
          </a:xfrm>
          <a:prstGeom prst="line">
            <a:avLst/>
          </a:prstGeom>
          <a:noFill/>
          <a:ln w="12700">
            <a:solidFill>
              <a:srgbClr val="000090"/>
            </a:solidFill>
            <a:round/>
            <a:headEnd type="none" w="sm" len="sm"/>
            <a:tailEnd type="triangle" w="sm" len="sm"/>
          </a:ln>
        </p:spPr>
        <p:txBody>
          <a:bodyPr wrap="none"/>
          <a:lstStyle/>
          <a:p>
            <a:pPr defTabSz="685800">
              <a:defRPr/>
            </a:pPr>
            <a:endParaRPr lang="en-US" sz="1350">
              <a:solidFill>
                <a:srgbClr val="4F81BD">
                  <a:lumMod val="50000"/>
                </a:srgbClr>
              </a:solidFill>
            </a:endParaRPr>
          </a:p>
        </p:txBody>
      </p:sp>
      <p:grpSp>
        <p:nvGrpSpPr>
          <p:cNvPr id="4" name="Group 35"/>
          <p:cNvGrpSpPr>
            <a:grpSpLocks/>
          </p:cNvGrpSpPr>
          <p:nvPr/>
        </p:nvGrpSpPr>
        <p:grpSpPr bwMode="auto">
          <a:xfrm>
            <a:off x="1869281" y="2190750"/>
            <a:ext cx="2000250" cy="171450"/>
            <a:chOff x="672" y="1776"/>
            <a:chExt cx="1680" cy="144"/>
          </a:xfrm>
        </p:grpSpPr>
        <p:sp>
          <p:nvSpPr>
            <p:cNvPr id="37953" name="Oval 36"/>
            <p:cNvSpPr>
              <a:spLocks noChangeArrowheads="1"/>
            </p:cNvSpPr>
            <p:nvPr/>
          </p:nvSpPr>
          <p:spPr bwMode="auto">
            <a:xfrm flipH="1" flipV="1">
              <a:off x="2304"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4" name="Oval 37"/>
            <p:cNvSpPr>
              <a:spLocks noChangeArrowheads="1"/>
            </p:cNvSpPr>
            <p:nvPr/>
          </p:nvSpPr>
          <p:spPr bwMode="auto">
            <a:xfrm flipH="1" flipV="1">
              <a:off x="672"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5" name="Oval 38"/>
            <p:cNvSpPr>
              <a:spLocks noChangeArrowheads="1"/>
            </p:cNvSpPr>
            <p:nvPr/>
          </p:nvSpPr>
          <p:spPr bwMode="auto">
            <a:xfrm flipH="1" flipV="1">
              <a:off x="912"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6" name="Oval 39"/>
            <p:cNvSpPr>
              <a:spLocks noChangeArrowheads="1"/>
            </p:cNvSpPr>
            <p:nvPr/>
          </p:nvSpPr>
          <p:spPr bwMode="auto">
            <a:xfrm flipH="1" flipV="1">
              <a:off x="864" y="1776"/>
              <a:ext cx="48" cy="48"/>
            </a:xfrm>
            <a:prstGeom prst="ellipse">
              <a:avLst/>
            </a:prstGeom>
            <a:solidFill>
              <a:schemeClr val="accent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7" name="Oval 40"/>
            <p:cNvSpPr>
              <a:spLocks noChangeArrowheads="1"/>
            </p:cNvSpPr>
            <p:nvPr/>
          </p:nvSpPr>
          <p:spPr bwMode="auto">
            <a:xfrm flipH="1" flipV="1">
              <a:off x="1008"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8" name="Oval 41"/>
            <p:cNvSpPr>
              <a:spLocks noChangeArrowheads="1"/>
            </p:cNvSpPr>
            <p:nvPr/>
          </p:nvSpPr>
          <p:spPr bwMode="auto">
            <a:xfrm flipH="1" flipV="1">
              <a:off x="1200" y="1872"/>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9" name="Oval 42"/>
            <p:cNvSpPr>
              <a:spLocks noChangeArrowheads="1"/>
            </p:cNvSpPr>
            <p:nvPr/>
          </p:nvSpPr>
          <p:spPr bwMode="auto">
            <a:xfrm flipH="1" flipV="1">
              <a:off x="1344" y="1824"/>
              <a:ext cx="48" cy="48"/>
            </a:xfrm>
            <a:prstGeom prst="ellipse">
              <a:avLst/>
            </a:prstGeom>
            <a:solidFill>
              <a:schemeClr va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0" name="Oval 43"/>
            <p:cNvSpPr>
              <a:spLocks noChangeArrowheads="1"/>
            </p:cNvSpPr>
            <p:nvPr/>
          </p:nvSpPr>
          <p:spPr bwMode="auto">
            <a:xfrm flipH="1" flipV="1">
              <a:off x="1488"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1" name="Oval 44"/>
            <p:cNvSpPr>
              <a:spLocks noChangeArrowheads="1"/>
            </p:cNvSpPr>
            <p:nvPr/>
          </p:nvSpPr>
          <p:spPr bwMode="auto">
            <a:xfrm flipH="1" flipV="1">
              <a:off x="2208"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2" name="Oval 45"/>
            <p:cNvSpPr>
              <a:spLocks noChangeArrowheads="1"/>
            </p:cNvSpPr>
            <p:nvPr/>
          </p:nvSpPr>
          <p:spPr bwMode="auto">
            <a:xfrm flipH="1" flipV="1">
              <a:off x="1968"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3" name="Oval 46"/>
            <p:cNvSpPr>
              <a:spLocks noChangeArrowheads="1"/>
            </p:cNvSpPr>
            <p:nvPr/>
          </p:nvSpPr>
          <p:spPr bwMode="auto">
            <a:xfrm flipH="1" flipV="1">
              <a:off x="1872" y="1776"/>
              <a:ext cx="48" cy="48"/>
            </a:xfrm>
            <a:prstGeom prst="ellipse">
              <a:avLst/>
            </a:prstGeom>
            <a:solidFill>
              <a:schemeClr val="tx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4" name="Oval 47"/>
            <p:cNvSpPr>
              <a:spLocks noChangeArrowheads="1"/>
            </p:cNvSpPr>
            <p:nvPr/>
          </p:nvSpPr>
          <p:spPr bwMode="auto">
            <a:xfrm flipH="1" flipV="1">
              <a:off x="2160" y="1776"/>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65" name="Oval 48"/>
            <p:cNvSpPr>
              <a:spLocks noChangeArrowheads="1"/>
            </p:cNvSpPr>
            <p:nvPr/>
          </p:nvSpPr>
          <p:spPr bwMode="auto">
            <a:xfrm flipH="1" flipV="1">
              <a:off x="1632" y="1824"/>
              <a:ext cx="48" cy="48"/>
            </a:xfrm>
            <a:prstGeom prst="ellipse">
              <a:avLst/>
            </a:prstGeom>
            <a:solidFill>
              <a:schemeClr val="bg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grpSp>
      <p:grpSp>
        <p:nvGrpSpPr>
          <p:cNvPr id="5" name="Group 49"/>
          <p:cNvGrpSpPr>
            <a:grpSpLocks/>
          </p:cNvGrpSpPr>
          <p:nvPr/>
        </p:nvGrpSpPr>
        <p:grpSpPr bwMode="auto">
          <a:xfrm>
            <a:off x="3983831" y="2247900"/>
            <a:ext cx="742950" cy="57150"/>
            <a:chOff x="2448" y="1824"/>
            <a:chExt cx="624" cy="48"/>
          </a:xfrm>
        </p:grpSpPr>
        <p:sp>
          <p:nvSpPr>
            <p:cNvPr id="37948" name="Oval 50"/>
            <p:cNvSpPr>
              <a:spLocks noChangeArrowheads="1"/>
            </p:cNvSpPr>
            <p:nvPr/>
          </p:nvSpPr>
          <p:spPr bwMode="auto">
            <a:xfrm flipH="1" flipV="1">
              <a:off x="2448"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9" name="Oval 51"/>
            <p:cNvSpPr>
              <a:spLocks noChangeArrowheads="1"/>
            </p:cNvSpPr>
            <p:nvPr/>
          </p:nvSpPr>
          <p:spPr bwMode="auto">
            <a:xfrm flipH="1" flipV="1">
              <a:off x="2592"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0" name="Oval 52"/>
            <p:cNvSpPr>
              <a:spLocks noChangeArrowheads="1"/>
            </p:cNvSpPr>
            <p:nvPr/>
          </p:nvSpPr>
          <p:spPr bwMode="auto">
            <a:xfrm flipH="1" flipV="1">
              <a:off x="2736"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1" name="Oval 53"/>
            <p:cNvSpPr>
              <a:spLocks noChangeArrowheads="1"/>
            </p:cNvSpPr>
            <p:nvPr/>
          </p:nvSpPr>
          <p:spPr bwMode="auto">
            <a:xfrm flipH="1" flipV="1">
              <a:off x="2880"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52" name="Oval 54"/>
            <p:cNvSpPr>
              <a:spLocks noChangeArrowheads="1"/>
            </p:cNvSpPr>
            <p:nvPr/>
          </p:nvSpPr>
          <p:spPr bwMode="auto">
            <a:xfrm flipH="1" flipV="1">
              <a:off x="3024"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grpSp>
      <p:grpSp>
        <p:nvGrpSpPr>
          <p:cNvPr id="6" name="Group 55"/>
          <p:cNvGrpSpPr>
            <a:grpSpLocks/>
          </p:cNvGrpSpPr>
          <p:nvPr/>
        </p:nvGrpSpPr>
        <p:grpSpPr bwMode="auto">
          <a:xfrm>
            <a:off x="4783931" y="2190750"/>
            <a:ext cx="1657350" cy="114300"/>
            <a:chOff x="672" y="1776"/>
            <a:chExt cx="1680" cy="144"/>
          </a:xfrm>
        </p:grpSpPr>
        <p:sp>
          <p:nvSpPr>
            <p:cNvPr id="37935" name="Oval 56"/>
            <p:cNvSpPr>
              <a:spLocks noChangeArrowheads="1"/>
            </p:cNvSpPr>
            <p:nvPr/>
          </p:nvSpPr>
          <p:spPr bwMode="auto">
            <a:xfrm flipH="1" flipV="1">
              <a:off x="2304"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6" name="Oval 57"/>
            <p:cNvSpPr>
              <a:spLocks noChangeArrowheads="1"/>
            </p:cNvSpPr>
            <p:nvPr/>
          </p:nvSpPr>
          <p:spPr bwMode="auto">
            <a:xfrm flipH="1" flipV="1">
              <a:off x="672"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7" name="Oval 58"/>
            <p:cNvSpPr>
              <a:spLocks noChangeArrowheads="1"/>
            </p:cNvSpPr>
            <p:nvPr/>
          </p:nvSpPr>
          <p:spPr bwMode="auto">
            <a:xfrm flipH="1" flipV="1">
              <a:off x="912"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8" name="Oval 59"/>
            <p:cNvSpPr>
              <a:spLocks noChangeArrowheads="1"/>
            </p:cNvSpPr>
            <p:nvPr/>
          </p:nvSpPr>
          <p:spPr bwMode="auto">
            <a:xfrm flipH="1" flipV="1">
              <a:off x="864" y="1776"/>
              <a:ext cx="48" cy="48"/>
            </a:xfrm>
            <a:prstGeom prst="ellipse">
              <a:avLst/>
            </a:prstGeom>
            <a:solidFill>
              <a:schemeClr val="accent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9" name="Oval 60"/>
            <p:cNvSpPr>
              <a:spLocks noChangeArrowheads="1"/>
            </p:cNvSpPr>
            <p:nvPr/>
          </p:nvSpPr>
          <p:spPr bwMode="auto">
            <a:xfrm flipH="1" flipV="1">
              <a:off x="1008"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0" name="Oval 61"/>
            <p:cNvSpPr>
              <a:spLocks noChangeArrowheads="1"/>
            </p:cNvSpPr>
            <p:nvPr/>
          </p:nvSpPr>
          <p:spPr bwMode="auto">
            <a:xfrm flipH="1" flipV="1">
              <a:off x="1200" y="1872"/>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1" name="Oval 62"/>
            <p:cNvSpPr>
              <a:spLocks noChangeArrowheads="1"/>
            </p:cNvSpPr>
            <p:nvPr/>
          </p:nvSpPr>
          <p:spPr bwMode="auto">
            <a:xfrm flipH="1" flipV="1">
              <a:off x="1344" y="1824"/>
              <a:ext cx="48" cy="48"/>
            </a:xfrm>
            <a:prstGeom prst="ellipse">
              <a:avLst/>
            </a:prstGeom>
            <a:solidFill>
              <a:schemeClr va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2" name="Oval 63"/>
            <p:cNvSpPr>
              <a:spLocks noChangeArrowheads="1"/>
            </p:cNvSpPr>
            <p:nvPr/>
          </p:nvSpPr>
          <p:spPr bwMode="auto">
            <a:xfrm flipH="1" flipV="1">
              <a:off x="1488"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3" name="Oval 64"/>
            <p:cNvSpPr>
              <a:spLocks noChangeArrowheads="1"/>
            </p:cNvSpPr>
            <p:nvPr/>
          </p:nvSpPr>
          <p:spPr bwMode="auto">
            <a:xfrm flipH="1" flipV="1">
              <a:off x="2208"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4" name="Oval 65"/>
            <p:cNvSpPr>
              <a:spLocks noChangeArrowheads="1"/>
            </p:cNvSpPr>
            <p:nvPr/>
          </p:nvSpPr>
          <p:spPr bwMode="auto">
            <a:xfrm flipH="1" flipV="1">
              <a:off x="1968"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5" name="Oval 66"/>
            <p:cNvSpPr>
              <a:spLocks noChangeArrowheads="1"/>
            </p:cNvSpPr>
            <p:nvPr/>
          </p:nvSpPr>
          <p:spPr bwMode="auto">
            <a:xfrm flipH="1" flipV="1">
              <a:off x="1872" y="1776"/>
              <a:ext cx="48" cy="48"/>
            </a:xfrm>
            <a:prstGeom prst="ellipse">
              <a:avLst/>
            </a:prstGeom>
            <a:solidFill>
              <a:schemeClr val="tx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6" name="Oval 67"/>
            <p:cNvSpPr>
              <a:spLocks noChangeArrowheads="1"/>
            </p:cNvSpPr>
            <p:nvPr/>
          </p:nvSpPr>
          <p:spPr bwMode="auto">
            <a:xfrm flipH="1" flipV="1">
              <a:off x="2160" y="1776"/>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47" name="Oval 68"/>
            <p:cNvSpPr>
              <a:spLocks noChangeArrowheads="1"/>
            </p:cNvSpPr>
            <p:nvPr/>
          </p:nvSpPr>
          <p:spPr bwMode="auto">
            <a:xfrm flipH="1" flipV="1">
              <a:off x="1632" y="1824"/>
              <a:ext cx="48" cy="48"/>
            </a:xfrm>
            <a:prstGeom prst="ellipse">
              <a:avLst/>
            </a:prstGeom>
            <a:solidFill>
              <a:schemeClr val="bg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grpSp>
      <p:grpSp>
        <p:nvGrpSpPr>
          <p:cNvPr id="7" name="Group 69"/>
          <p:cNvGrpSpPr>
            <a:grpSpLocks/>
          </p:cNvGrpSpPr>
          <p:nvPr/>
        </p:nvGrpSpPr>
        <p:grpSpPr bwMode="auto">
          <a:xfrm>
            <a:off x="5926931" y="2247900"/>
            <a:ext cx="1143000" cy="114300"/>
            <a:chOff x="672" y="1776"/>
            <a:chExt cx="1680" cy="144"/>
          </a:xfrm>
        </p:grpSpPr>
        <p:sp>
          <p:nvSpPr>
            <p:cNvPr id="37922" name="Oval 70"/>
            <p:cNvSpPr>
              <a:spLocks noChangeArrowheads="1"/>
            </p:cNvSpPr>
            <p:nvPr/>
          </p:nvSpPr>
          <p:spPr bwMode="auto">
            <a:xfrm flipH="1" flipV="1">
              <a:off x="2304"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3" name="Oval 71"/>
            <p:cNvSpPr>
              <a:spLocks noChangeArrowheads="1"/>
            </p:cNvSpPr>
            <p:nvPr/>
          </p:nvSpPr>
          <p:spPr bwMode="auto">
            <a:xfrm flipH="1" flipV="1">
              <a:off x="672"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4" name="Oval 72"/>
            <p:cNvSpPr>
              <a:spLocks noChangeArrowheads="1"/>
            </p:cNvSpPr>
            <p:nvPr/>
          </p:nvSpPr>
          <p:spPr bwMode="auto">
            <a:xfrm flipH="1" flipV="1">
              <a:off x="912"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5" name="Oval 73"/>
            <p:cNvSpPr>
              <a:spLocks noChangeArrowheads="1"/>
            </p:cNvSpPr>
            <p:nvPr/>
          </p:nvSpPr>
          <p:spPr bwMode="auto">
            <a:xfrm flipH="1" flipV="1">
              <a:off x="864" y="1776"/>
              <a:ext cx="48" cy="48"/>
            </a:xfrm>
            <a:prstGeom prst="ellipse">
              <a:avLst/>
            </a:prstGeom>
            <a:solidFill>
              <a:schemeClr val="accent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6" name="Oval 74"/>
            <p:cNvSpPr>
              <a:spLocks noChangeArrowheads="1"/>
            </p:cNvSpPr>
            <p:nvPr/>
          </p:nvSpPr>
          <p:spPr bwMode="auto">
            <a:xfrm flipH="1" flipV="1">
              <a:off x="1008"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7" name="Oval 75"/>
            <p:cNvSpPr>
              <a:spLocks noChangeArrowheads="1"/>
            </p:cNvSpPr>
            <p:nvPr/>
          </p:nvSpPr>
          <p:spPr bwMode="auto">
            <a:xfrm flipH="1" flipV="1">
              <a:off x="1200" y="1872"/>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8" name="Oval 76"/>
            <p:cNvSpPr>
              <a:spLocks noChangeArrowheads="1"/>
            </p:cNvSpPr>
            <p:nvPr/>
          </p:nvSpPr>
          <p:spPr bwMode="auto">
            <a:xfrm flipH="1" flipV="1">
              <a:off x="1344" y="1824"/>
              <a:ext cx="48" cy="48"/>
            </a:xfrm>
            <a:prstGeom prst="ellipse">
              <a:avLst/>
            </a:prstGeom>
            <a:solidFill>
              <a:schemeClr va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9" name="Oval 77"/>
            <p:cNvSpPr>
              <a:spLocks noChangeArrowheads="1"/>
            </p:cNvSpPr>
            <p:nvPr/>
          </p:nvSpPr>
          <p:spPr bwMode="auto">
            <a:xfrm flipH="1" flipV="1">
              <a:off x="1488"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0" name="Oval 78"/>
            <p:cNvSpPr>
              <a:spLocks noChangeArrowheads="1"/>
            </p:cNvSpPr>
            <p:nvPr/>
          </p:nvSpPr>
          <p:spPr bwMode="auto">
            <a:xfrm flipH="1" flipV="1">
              <a:off x="2208"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1" name="Oval 79"/>
            <p:cNvSpPr>
              <a:spLocks noChangeArrowheads="1"/>
            </p:cNvSpPr>
            <p:nvPr/>
          </p:nvSpPr>
          <p:spPr bwMode="auto">
            <a:xfrm flipH="1" flipV="1">
              <a:off x="1968"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2" name="Oval 80"/>
            <p:cNvSpPr>
              <a:spLocks noChangeArrowheads="1"/>
            </p:cNvSpPr>
            <p:nvPr/>
          </p:nvSpPr>
          <p:spPr bwMode="auto">
            <a:xfrm flipH="1" flipV="1">
              <a:off x="1872" y="1776"/>
              <a:ext cx="48" cy="48"/>
            </a:xfrm>
            <a:prstGeom prst="ellipse">
              <a:avLst/>
            </a:prstGeom>
            <a:solidFill>
              <a:schemeClr val="tx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3" name="Oval 81"/>
            <p:cNvSpPr>
              <a:spLocks noChangeArrowheads="1"/>
            </p:cNvSpPr>
            <p:nvPr/>
          </p:nvSpPr>
          <p:spPr bwMode="auto">
            <a:xfrm flipH="1" flipV="1">
              <a:off x="2160" y="1776"/>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34" name="Oval 82"/>
            <p:cNvSpPr>
              <a:spLocks noChangeArrowheads="1"/>
            </p:cNvSpPr>
            <p:nvPr/>
          </p:nvSpPr>
          <p:spPr bwMode="auto">
            <a:xfrm flipH="1" flipV="1">
              <a:off x="1632" y="1824"/>
              <a:ext cx="48" cy="48"/>
            </a:xfrm>
            <a:prstGeom prst="ellipse">
              <a:avLst/>
            </a:prstGeom>
            <a:solidFill>
              <a:schemeClr val="bg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grpSp>
      <p:grpSp>
        <p:nvGrpSpPr>
          <p:cNvPr id="8" name="Group 83"/>
          <p:cNvGrpSpPr>
            <a:grpSpLocks/>
          </p:cNvGrpSpPr>
          <p:nvPr/>
        </p:nvGrpSpPr>
        <p:grpSpPr bwMode="auto">
          <a:xfrm>
            <a:off x="5755481" y="2190750"/>
            <a:ext cx="914400" cy="171450"/>
            <a:chOff x="672" y="1776"/>
            <a:chExt cx="1680" cy="144"/>
          </a:xfrm>
        </p:grpSpPr>
        <p:sp>
          <p:nvSpPr>
            <p:cNvPr id="37909" name="Oval 84"/>
            <p:cNvSpPr>
              <a:spLocks noChangeArrowheads="1"/>
            </p:cNvSpPr>
            <p:nvPr/>
          </p:nvSpPr>
          <p:spPr bwMode="auto">
            <a:xfrm flipH="1" flipV="1">
              <a:off x="2304"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0" name="Oval 85"/>
            <p:cNvSpPr>
              <a:spLocks noChangeArrowheads="1"/>
            </p:cNvSpPr>
            <p:nvPr/>
          </p:nvSpPr>
          <p:spPr bwMode="auto">
            <a:xfrm flipH="1" flipV="1">
              <a:off x="672"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1" name="Oval 86"/>
            <p:cNvSpPr>
              <a:spLocks noChangeArrowheads="1"/>
            </p:cNvSpPr>
            <p:nvPr/>
          </p:nvSpPr>
          <p:spPr bwMode="auto">
            <a:xfrm flipH="1" flipV="1">
              <a:off x="912"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2" name="Oval 87"/>
            <p:cNvSpPr>
              <a:spLocks noChangeArrowheads="1"/>
            </p:cNvSpPr>
            <p:nvPr/>
          </p:nvSpPr>
          <p:spPr bwMode="auto">
            <a:xfrm flipH="1" flipV="1">
              <a:off x="864" y="1776"/>
              <a:ext cx="48" cy="48"/>
            </a:xfrm>
            <a:prstGeom prst="ellipse">
              <a:avLst/>
            </a:prstGeom>
            <a:solidFill>
              <a:schemeClr val="accent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3" name="Oval 88"/>
            <p:cNvSpPr>
              <a:spLocks noChangeArrowheads="1"/>
            </p:cNvSpPr>
            <p:nvPr/>
          </p:nvSpPr>
          <p:spPr bwMode="auto">
            <a:xfrm flipH="1" flipV="1">
              <a:off x="1008" y="1824"/>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4" name="Oval 89"/>
            <p:cNvSpPr>
              <a:spLocks noChangeArrowheads="1"/>
            </p:cNvSpPr>
            <p:nvPr/>
          </p:nvSpPr>
          <p:spPr bwMode="auto">
            <a:xfrm flipH="1" flipV="1">
              <a:off x="1200" y="1872"/>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5" name="Oval 90"/>
            <p:cNvSpPr>
              <a:spLocks noChangeArrowheads="1"/>
            </p:cNvSpPr>
            <p:nvPr/>
          </p:nvSpPr>
          <p:spPr bwMode="auto">
            <a:xfrm flipH="1" flipV="1">
              <a:off x="1344" y="1824"/>
              <a:ext cx="48" cy="48"/>
            </a:xfrm>
            <a:prstGeom prst="ellipse">
              <a:avLst/>
            </a:prstGeom>
            <a:solidFill>
              <a:schemeClr va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6" name="Oval 91"/>
            <p:cNvSpPr>
              <a:spLocks noChangeArrowheads="1"/>
            </p:cNvSpPr>
            <p:nvPr/>
          </p:nvSpPr>
          <p:spPr bwMode="auto">
            <a:xfrm flipH="1" flipV="1">
              <a:off x="1488" y="1776"/>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7" name="Oval 92"/>
            <p:cNvSpPr>
              <a:spLocks noChangeArrowheads="1"/>
            </p:cNvSpPr>
            <p:nvPr/>
          </p:nvSpPr>
          <p:spPr bwMode="auto">
            <a:xfrm flipH="1" flipV="1">
              <a:off x="2208" y="1872"/>
              <a:ext cx="48" cy="48"/>
            </a:xfrm>
            <a:prstGeom prst="ellipse">
              <a:avLst/>
            </a:prstGeom>
            <a:solidFill>
              <a:schemeClr val="tx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8" name="Oval 93"/>
            <p:cNvSpPr>
              <a:spLocks noChangeArrowheads="1"/>
            </p:cNvSpPr>
            <p:nvPr/>
          </p:nvSpPr>
          <p:spPr bwMode="auto">
            <a:xfrm flipH="1" flipV="1">
              <a:off x="1968" y="1824"/>
              <a:ext cx="48" cy="48"/>
            </a:xfrm>
            <a:prstGeom prst="ellipse">
              <a:avLst/>
            </a:prstGeom>
            <a:solidFill>
              <a:schemeClr val="accent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19" name="Oval 94"/>
            <p:cNvSpPr>
              <a:spLocks noChangeArrowheads="1"/>
            </p:cNvSpPr>
            <p:nvPr/>
          </p:nvSpPr>
          <p:spPr bwMode="auto">
            <a:xfrm flipH="1" flipV="1">
              <a:off x="1872" y="1776"/>
              <a:ext cx="48" cy="48"/>
            </a:xfrm>
            <a:prstGeom prst="ellipse">
              <a:avLst/>
            </a:prstGeom>
            <a:solidFill>
              <a:schemeClr val="tx1"/>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0" name="Oval 95"/>
            <p:cNvSpPr>
              <a:spLocks noChangeArrowheads="1"/>
            </p:cNvSpPr>
            <p:nvPr/>
          </p:nvSpPr>
          <p:spPr bwMode="auto">
            <a:xfrm flipH="1" flipV="1">
              <a:off x="2160" y="1776"/>
              <a:ext cx="48" cy="48"/>
            </a:xfrm>
            <a:prstGeom prst="ellipse">
              <a:avLst/>
            </a:prstGeom>
            <a:solidFill>
              <a:schemeClr val="folHlink"/>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sp>
          <p:nvSpPr>
            <p:cNvPr id="37921" name="Oval 96"/>
            <p:cNvSpPr>
              <a:spLocks noChangeArrowheads="1"/>
            </p:cNvSpPr>
            <p:nvPr/>
          </p:nvSpPr>
          <p:spPr bwMode="auto">
            <a:xfrm flipH="1" flipV="1">
              <a:off x="1632" y="1824"/>
              <a:ext cx="48" cy="48"/>
            </a:xfrm>
            <a:prstGeom prst="ellipse">
              <a:avLst/>
            </a:prstGeom>
            <a:solidFill>
              <a:schemeClr val="bg2"/>
            </a:solidFill>
            <a:ln w="12700">
              <a:solidFill>
                <a:schemeClr val="bg2"/>
              </a:solidFill>
              <a:round/>
              <a:headEnd type="none" w="med" len="lg"/>
              <a:tailEnd type="none" w="sm" len="sm"/>
            </a:ln>
          </p:spPr>
          <p:txBody>
            <a:bodyPr wrap="none" anchor="ctr"/>
            <a:lstStyle/>
            <a:p>
              <a:pPr defTabSz="685800">
                <a:defRPr/>
              </a:pPr>
              <a:endParaRPr lang="en-US" sz="1350">
                <a:solidFill>
                  <a:prstClr val="black"/>
                </a:solidFill>
              </a:endParaRPr>
            </a:p>
          </p:txBody>
        </p:sp>
      </p:grpSp>
      <p:grpSp>
        <p:nvGrpSpPr>
          <p:cNvPr id="9" name="Group 97"/>
          <p:cNvGrpSpPr>
            <a:grpSpLocks/>
          </p:cNvGrpSpPr>
          <p:nvPr/>
        </p:nvGrpSpPr>
        <p:grpSpPr bwMode="auto">
          <a:xfrm>
            <a:off x="1641872" y="2906316"/>
            <a:ext cx="1575197" cy="285750"/>
            <a:chOff x="4016" y="4063"/>
            <a:chExt cx="1792" cy="281"/>
          </a:xfrm>
        </p:grpSpPr>
        <p:pic>
          <p:nvPicPr>
            <p:cNvPr id="37906" name="Picture 98" descr="AB_logo"/>
            <p:cNvPicPr>
              <a:picLocks noChangeAspect="1" noChangeArrowheads="1"/>
            </p:cNvPicPr>
            <p:nvPr/>
          </p:nvPicPr>
          <p:blipFill>
            <a:blip r:embed="rId3"/>
            <a:srcRect/>
            <a:stretch>
              <a:fillRect/>
            </a:stretch>
          </p:blipFill>
          <p:spPr bwMode="auto">
            <a:xfrm>
              <a:off x="4016" y="4063"/>
              <a:ext cx="904" cy="224"/>
            </a:xfrm>
            <a:prstGeom prst="rect">
              <a:avLst/>
            </a:prstGeom>
            <a:noFill/>
            <a:ln w="9525">
              <a:noFill/>
              <a:miter lim="800000"/>
              <a:headEnd/>
              <a:tailEnd/>
            </a:ln>
          </p:spPr>
        </p:pic>
        <p:pic>
          <p:nvPicPr>
            <p:cNvPr id="37907" name="Picture 99" descr="Sciex_logo"/>
            <p:cNvPicPr>
              <a:picLocks noChangeAspect="1" noChangeArrowheads="1"/>
            </p:cNvPicPr>
            <p:nvPr/>
          </p:nvPicPr>
          <p:blipFill>
            <a:blip r:embed="rId4" cstate="print"/>
            <a:srcRect/>
            <a:stretch>
              <a:fillRect/>
            </a:stretch>
          </p:blipFill>
          <p:spPr bwMode="auto">
            <a:xfrm>
              <a:off x="4976" y="4063"/>
              <a:ext cx="832" cy="281"/>
            </a:xfrm>
            <a:prstGeom prst="rect">
              <a:avLst/>
            </a:prstGeom>
            <a:noFill/>
            <a:ln w="9525">
              <a:noFill/>
              <a:miter lim="800000"/>
              <a:headEnd/>
              <a:tailEnd/>
            </a:ln>
          </p:spPr>
        </p:pic>
        <p:sp>
          <p:nvSpPr>
            <p:cNvPr id="37908" name="Line 100"/>
            <p:cNvSpPr>
              <a:spLocks noChangeShapeType="1"/>
            </p:cNvSpPr>
            <p:nvPr/>
          </p:nvSpPr>
          <p:spPr bwMode="auto">
            <a:xfrm>
              <a:off x="4956" y="4111"/>
              <a:ext cx="0" cy="113"/>
            </a:xfrm>
            <a:prstGeom prst="line">
              <a:avLst/>
            </a:prstGeom>
            <a:noFill/>
            <a:ln w="28575">
              <a:solidFill>
                <a:srgbClr val="0066CC"/>
              </a:solidFill>
              <a:round/>
              <a:headEnd/>
              <a:tailEnd/>
            </a:ln>
          </p:spPr>
          <p:txBody>
            <a:bodyPr/>
            <a:lstStyle/>
            <a:p>
              <a:pPr defTabSz="685800">
                <a:defRPr/>
              </a:pPr>
              <a:endParaRPr lang="en-US" sz="1350">
                <a:solidFill>
                  <a:prstClr val="black"/>
                </a:solidFill>
              </a:endParaRPr>
            </a:p>
          </p:txBody>
        </p:sp>
      </p:grpSp>
    </p:spTree>
    <p:extLst>
      <p:ext uri="{BB962C8B-B14F-4D97-AF65-F5344CB8AC3E}">
        <p14:creationId xmlns:p14="http://schemas.microsoft.com/office/powerpoint/2010/main" val="355381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ppt_x</p:attrName>
                                        </p:attrNameLst>
                                      </p:cBhvr>
                                      <p:tavLst>
                                        <p:tav tm="0">
                                          <p:val>
                                            <p:strVal val="#ppt_x-.2"/>
                                          </p:val>
                                        </p:tav>
                                        <p:tav tm="100000">
                                          <p:val>
                                            <p:strVal val="#ppt_x"/>
                                          </p:val>
                                        </p:tav>
                                      </p:tavLst>
                                    </p:anim>
                                    <p:anim calcmode="lin" valueType="num">
                                      <p:cBhvr>
                                        <p:cTn id="8"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2000"/>
                                        <p:tgtEl>
                                          <p:spTgt spid="4"/>
                                        </p:tgtEl>
                                      </p:cBhvr>
                                    </p:animEffect>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ppt_x</p:attrName>
                                        </p:attrNameLst>
                                      </p:cBhvr>
                                      <p:tavLst>
                                        <p:tav tm="0">
                                          <p:val>
                                            <p:strVal val="#ppt_x-.2"/>
                                          </p:val>
                                        </p:tav>
                                        <p:tav tm="100000">
                                          <p:val>
                                            <p:strVal val="#ppt_x"/>
                                          </p:val>
                                        </p:tav>
                                      </p:tavLst>
                                    </p:anim>
                                    <p:anim calcmode="lin" valueType="num">
                                      <p:cBhvr>
                                        <p:cTn id="14"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5"/>
                                        </p:tgtEl>
                                      </p:cBhvr>
                                    </p:animEffect>
                                  </p:childTnLst>
                                </p:cTn>
                              </p:par>
                            </p:childTnLst>
                          </p:cTn>
                        </p:par>
                        <p:par>
                          <p:cTn id="16" fill="hold">
                            <p:stCondLst>
                              <p:cond delay="4000"/>
                            </p:stCondLst>
                            <p:childTnLst>
                              <p:par>
                                <p:cTn id="17" presetID="2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ppt_x</p:attrName>
                                        </p:attrNameLst>
                                      </p:cBhvr>
                                      <p:tavLst>
                                        <p:tav tm="0">
                                          <p:val>
                                            <p:strVal val="#ppt_x-.2"/>
                                          </p:val>
                                        </p:tav>
                                        <p:tav tm="100000">
                                          <p:val>
                                            <p:strVal val="#ppt_x"/>
                                          </p:val>
                                        </p:tav>
                                      </p:tavLst>
                                    </p:anim>
                                    <p:anim calcmode="lin" valueType="num">
                                      <p:cBhvr>
                                        <p:cTn id="20"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22" fill="hold">
                            <p:stCondLst>
                              <p:cond delay="6000"/>
                            </p:stCondLst>
                            <p:childTnLst>
                              <p:par>
                                <p:cTn id="23" presetID="18" presetClass="entr" presetSubtype="1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1000"/>
                                        <p:tgtEl>
                                          <p:spTgt spid="8"/>
                                        </p:tgtEl>
                                      </p:cBhvr>
                                    </p:animEffect>
                                  </p:childTnLst>
                                </p:cTn>
                              </p:par>
                            </p:childTnLst>
                          </p:cTn>
                        </p:par>
                        <p:par>
                          <p:cTn id="26" fill="hold">
                            <p:stCondLst>
                              <p:cond delay="7000"/>
                            </p:stCondLst>
                            <p:childTnLst>
                              <p:par>
                                <p:cTn id="27" presetID="18" presetClass="entr" presetSubtype="3"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upRight)">
                                      <p:cBhvr>
                                        <p:cTn id="29" dur="1000"/>
                                        <p:tgtEl>
                                          <p:spTgt spid="8"/>
                                        </p:tgtEl>
                                      </p:cBhvr>
                                    </p:animEffect>
                                  </p:childTnLst>
                                  <p:subTnLst>
                                    <p:set>
                                      <p:cBhvr override="childStyle">
                                        <p:cTn dur="1" fill="hold" display="0" masterRel="sameClick" afterEffect="1">
                                          <p:stCondLst>
                                            <p:cond evt="end" delay="0">
                                              <p:tn val="27"/>
                                            </p:cond>
                                          </p:stCondLst>
                                        </p:cTn>
                                        <p:tgtEl>
                                          <p:spTgt spid="8"/>
                                        </p:tgtEl>
                                        <p:attrNameLst>
                                          <p:attrName>style.visibility</p:attrName>
                                        </p:attrNameLst>
                                      </p:cBhvr>
                                      <p:to>
                                        <p:strVal val="hidden"/>
                                      </p:to>
                                    </p:set>
                                  </p:subTnLst>
                                </p:cTn>
                              </p:par>
                            </p:childTnLst>
                          </p:cTn>
                        </p:par>
                        <p:par>
                          <p:cTn id="30" fill="hold">
                            <p:stCondLst>
                              <p:cond delay="8000"/>
                            </p:stCondLst>
                            <p:childTnLst>
                              <p:par>
                                <p:cTn id="31" presetID="18" presetClass="entr" presetSubtype="9"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upLeft)">
                                      <p:cBhvr>
                                        <p:cTn id="33"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34" fill="hold">
                            <p:stCondLst>
                              <p:cond delay="9000"/>
                            </p:stCondLst>
                            <p:childTnLst>
                              <p:par>
                                <p:cTn id="35" presetID="18" presetClass="entr" presetSubtype="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Righ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2DAEB1-4027-4A71-9438-AF9D4722D1EF}"/>
              </a:ext>
            </a:extLst>
          </p:cNvPr>
          <p:cNvSpPr txBox="1"/>
          <p:nvPr/>
        </p:nvSpPr>
        <p:spPr>
          <a:xfrm>
            <a:off x="78534" y="3507316"/>
            <a:ext cx="9101470" cy="2474588"/>
          </a:xfrm>
          <a:prstGeom prst="rect">
            <a:avLst/>
          </a:prstGeom>
          <a:noFill/>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a:t>
            </a:r>
            <a:r>
              <a:rPr lang="en-US" sz="1500" dirty="0">
                <a:solidFill>
                  <a:srgbClr val="FF0000"/>
                </a:solidFill>
                <a:latin typeface="Times New Roman" panose="02020603050405020304" pitchFamily="18" charset="0"/>
                <a:cs typeface="Times New Roman" panose="02020603050405020304" pitchFamily="18" charset="0"/>
              </a:rPr>
              <a:t>most common </a:t>
            </a:r>
            <a:r>
              <a:rPr lang="en-US" sz="1500" dirty="0">
                <a:solidFill>
                  <a:prstClr val="black"/>
                </a:solidFill>
                <a:latin typeface="Times New Roman" panose="02020603050405020304" pitchFamily="18" charset="0"/>
                <a:cs typeface="Times New Roman" panose="02020603050405020304" pitchFamily="18" charset="0"/>
              </a:rPr>
              <a:t>scanning mode is the product ion scan (1). It is based on selecting an ion (parent ion) with a chosen </a:t>
            </a:r>
            <a:r>
              <a:rPr lang="en-US" sz="1500" i="1" dirty="0">
                <a:solidFill>
                  <a:prstClr val="black"/>
                </a:solidFill>
                <a:latin typeface="Times New Roman" panose="02020603050405020304" pitchFamily="18" charset="0"/>
                <a:cs typeface="Times New Roman" panose="02020603050405020304" pitchFamily="18" charset="0"/>
              </a:rPr>
              <a:t>m/z </a:t>
            </a:r>
            <a:r>
              <a:rPr lang="en-US" sz="1500" dirty="0">
                <a:solidFill>
                  <a:prstClr val="black"/>
                </a:solidFill>
                <a:latin typeface="Times New Roman" panose="02020603050405020304" pitchFamily="18" charset="0"/>
                <a:cs typeface="Times New Roman" panose="02020603050405020304" pitchFamily="18" charset="0"/>
              </a:rPr>
              <a:t>ratio in the first analyzer (</a:t>
            </a:r>
            <a:r>
              <a:rPr lang="en-US" sz="1500" i="1" dirty="0">
                <a:solidFill>
                  <a:prstClr val="black"/>
                </a:solidFill>
                <a:latin typeface="Times New Roman" panose="02020603050405020304" pitchFamily="18" charset="0"/>
                <a:cs typeface="Times New Roman" panose="02020603050405020304" pitchFamily="18" charset="0"/>
              </a:rPr>
              <a:t>Q</a:t>
            </a:r>
            <a:r>
              <a:rPr lang="en-US" sz="1500" dirty="0">
                <a:solidFill>
                  <a:prstClr val="black"/>
                </a:solidFill>
                <a:latin typeface="Times New Roman" panose="02020603050405020304" pitchFamily="18" charset="0"/>
                <a:cs typeface="Times New Roman" panose="02020603050405020304" pitchFamily="18" charset="0"/>
              </a:rPr>
              <a:t>1). This ion collides inside the central quadrupole (</a:t>
            </a:r>
            <a:r>
              <a:rPr lang="en-US" sz="1500" i="1" dirty="0">
                <a:solidFill>
                  <a:prstClr val="black"/>
                </a:solidFill>
                <a:latin typeface="Times New Roman" panose="02020603050405020304" pitchFamily="18" charset="0"/>
                <a:cs typeface="Times New Roman" panose="02020603050405020304" pitchFamily="18" charset="0"/>
              </a:rPr>
              <a:t>q</a:t>
            </a:r>
            <a:r>
              <a:rPr lang="en-US" sz="1500" dirty="0">
                <a:solidFill>
                  <a:prstClr val="black"/>
                </a:solidFill>
                <a:latin typeface="Times New Roman" panose="02020603050405020304" pitchFamily="18" charset="0"/>
                <a:cs typeface="Times New Roman" panose="02020603050405020304" pitchFamily="18" charset="0"/>
              </a:rPr>
              <a:t>), which serves as a collision cell and undergoes fragmentation. The reaction products (fragment ions or daughter ions) are analyzed by the second analyzer (</a:t>
            </a:r>
            <a:r>
              <a:rPr lang="en-US" sz="1500" i="1" dirty="0">
                <a:solidFill>
                  <a:prstClr val="black"/>
                </a:solidFill>
                <a:latin typeface="Times New Roman" panose="02020603050405020304" pitchFamily="18" charset="0"/>
                <a:cs typeface="Times New Roman" panose="02020603050405020304" pitchFamily="18" charset="0"/>
              </a:rPr>
              <a:t>Q</a:t>
            </a:r>
            <a:r>
              <a:rPr lang="en-US" sz="1500" dirty="0">
                <a:solidFill>
                  <a:prstClr val="black"/>
                </a:solidFill>
                <a:latin typeface="Times New Roman" panose="02020603050405020304" pitchFamily="18" charset="0"/>
                <a:cs typeface="Times New Roman" panose="02020603050405020304" pitchFamily="18" charset="0"/>
              </a:rPr>
              <a:t>2). During the process, the second analyzer (</a:t>
            </a:r>
            <a:r>
              <a:rPr lang="en-US" sz="1500" i="1" dirty="0">
                <a:solidFill>
                  <a:prstClr val="black"/>
                </a:solidFill>
                <a:latin typeface="Times New Roman" panose="02020603050405020304" pitchFamily="18" charset="0"/>
                <a:cs typeface="Times New Roman" panose="02020603050405020304" pitchFamily="18" charset="0"/>
              </a:rPr>
              <a:t>Q</a:t>
            </a:r>
            <a:r>
              <a:rPr lang="en-US" sz="1500" dirty="0">
                <a:solidFill>
                  <a:prstClr val="black"/>
                </a:solidFill>
                <a:latin typeface="Times New Roman" panose="02020603050405020304" pitchFamily="18" charset="0"/>
                <a:cs typeface="Times New Roman" panose="02020603050405020304" pitchFamily="18" charset="0"/>
              </a:rPr>
              <a:t>2) focuses on fragment ions generated during collisions.</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It is important to note that those fragments belong to the selected parent ion and serves as a specific “</a:t>
            </a:r>
            <a:r>
              <a:rPr lang="en-US" sz="1500" dirty="0">
                <a:solidFill>
                  <a:srgbClr val="FF0000"/>
                </a:solidFill>
                <a:latin typeface="Times New Roman" panose="02020603050405020304" pitchFamily="18" charset="0"/>
                <a:cs typeface="Times New Roman" panose="02020603050405020304" pitchFamily="18" charset="0"/>
              </a:rPr>
              <a:t>fingerprint</a:t>
            </a:r>
            <a:r>
              <a:rPr lang="en-US" sz="1500" dirty="0">
                <a:solidFill>
                  <a:prstClr val="black"/>
                </a:solidFill>
                <a:latin typeface="Times New Roman" panose="02020603050405020304" pitchFamily="18" charset="0"/>
                <a:cs typeface="Times New Roman" panose="02020603050405020304" pitchFamily="18" charset="0"/>
              </a:rPr>
              <a:t>” of a given molecule, thus allowing its identification.</a:t>
            </a:r>
          </a:p>
        </p:txBody>
      </p:sp>
      <p:pic>
        <p:nvPicPr>
          <p:cNvPr id="6" name="Picture 5">
            <a:extLst>
              <a:ext uri="{FF2B5EF4-FFF2-40B4-BE49-F238E27FC236}">
                <a16:creationId xmlns:a16="http://schemas.microsoft.com/office/drawing/2014/main" id="{1D83B3DF-C9DE-4566-B66D-10E1C25FD582}"/>
              </a:ext>
            </a:extLst>
          </p:cNvPr>
          <p:cNvPicPr>
            <a:picLocks noChangeAspect="1"/>
          </p:cNvPicPr>
          <p:nvPr/>
        </p:nvPicPr>
        <p:blipFill>
          <a:blip r:embed="rId2"/>
          <a:stretch>
            <a:fillRect/>
          </a:stretch>
        </p:blipFill>
        <p:spPr>
          <a:xfrm>
            <a:off x="673438" y="544729"/>
            <a:ext cx="7642978" cy="2529409"/>
          </a:xfrm>
          <a:prstGeom prst="rect">
            <a:avLst/>
          </a:prstGeom>
        </p:spPr>
      </p:pic>
    </p:spTree>
    <p:extLst>
      <p:ext uri="{BB962C8B-B14F-4D97-AF65-F5344CB8AC3E}">
        <p14:creationId xmlns:p14="http://schemas.microsoft.com/office/powerpoint/2010/main" val="3567238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38534-9B36-429A-A3F5-678DB96C0418}"/>
              </a:ext>
            </a:extLst>
          </p:cNvPr>
          <p:cNvPicPr>
            <a:picLocks noChangeAspect="1"/>
          </p:cNvPicPr>
          <p:nvPr/>
        </p:nvPicPr>
        <p:blipFill>
          <a:blip r:embed="rId2"/>
          <a:stretch>
            <a:fillRect/>
          </a:stretch>
        </p:blipFill>
        <p:spPr>
          <a:xfrm>
            <a:off x="611560" y="1124744"/>
            <a:ext cx="7568727" cy="2418088"/>
          </a:xfrm>
          <a:prstGeom prst="rect">
            <a:avLst/>
          </a:prstGeom>
        </p:spPr>
      </p:pic>
      <p:sp>
        <p:nvSpPr>
          <p:cNvPr id="5" name="TextBox 4">
            <a:extLst>
              <a:ext uri="{FF2B5EF4-FFF2-40B4-BE49-F238E27FC236}">
                <a16:creationId xmlns:a16="http://schemas.microsoft.com/office/drawing/2014/main" id="{07165513-14FC-4D8F-AF03-82ADDA71C2CA}"/>
              </a:ext>
            </a:extLst>
          </p:cNvPr>
          <p:cNvSpPr txBox="1"/>
          <p:nvPr/>
        </p:nvSpPr>
        <p:spPr>
          <a:xfrm>
            <a:off x="42530" y="4177747"/>
            <a:ext cx="8984512" cy="1434560"/>
          </a:xfrm>
          <a:prstGeom prst="rect">
            <a:avLst/>
          </a:prstGeom>
          <a:noFill/>
        </p:spPr>
        <p:txBody>
          <a:bodyPr wrap="square">
            <a:spAutoFit/>
          </a:bodyPr>
          <a:lstStyle/>
          <a:p>
            <a:pPr algn="just" defTabSz="685800">
              <a:lnSpc>
                <a:spcPct val="150000"/>
              </a:lnSpc>
            </a:pPr>
            <a:r>
              <a:rPr lang="en-US" sz="1500" dirty="0">
                <a:solidFill>
                  <a:prstClr val="black"/>
                </a:solidFill>
              </a:rPr>
              <a:t>During precursor ion scan (2), the second analyzer (Q2) focuses on a particular product ion of interest AFTER collision, while the first mass analyzer (Q1) scans the m/z ratios. This mode is used to </a:t>
            </a:r>
            <a:r>
              <a:rPr lang="en-US" sz="1500" dirty="0">
                <a:solidFill>
                  <a:srgbClr val="FF0000"/>
                </a:solidFill>
              </a:rPr>
              <a:t>reveal all parent ions </a:t>
            </a:r>
            <a:r>
              <a:rPr lang="en-US" sz="1500" dirty="0">
                <a:solidFill>
                  <a:prstClr val="black"/>
                </a:solidFill>
              </a:rPr>
              <a:t>(i.e. all molecules in the analyzed mixture) </a:t>
            </a:r>
            <a:r>
              <a:rPr lang="en-US" sz="1500" dirty="0">
                <a:solidFill>
                  <a:srgbClr val="FF0000"/>
                </a:solidFill>
              </a:rPr>
              <a:t>that generate the </a:t>
            </a:r>
            <a:r>
              <a:rPr lang="en-US" sz="1500" b="1" u="sng" dirty="0">
                <a:solidFill>
                  <a:srgbClr val="FF0000"/>
                </a:solidFill>
              </a:rPr>
              <a:t>same</a:t>
            </a:r>
            <a:r>
              <a:rPr lang="en-US" sz="1500" dirty="0">
                <a:solidFill>
                  <a:srgbClr val="FF0000"/>
                </a:solidFill>
              </a:rPr>
              <a:t> daughter ion</a:t>
            </a:r>
            <a:r>
              <a:rPr lang="en-US" sz="1500" dirty="0">
                <a:solidFill>
                  <a:prstClr val="black"/>
                </a:solidFill>
              </a:rPr>
              <a:t>. This mode can be used for screening for all compounds having similar chemical structure.</a:t>
            </a:r>
          </a:p>
        </p:txBody>
      </p:sp>
    </p:spTree>
    <p:extLst>
      <p:ext uri="{BB962C8B-B14F-4D97-AF65-F5344CB8AC3E}">
        <p14:creationId xmlns:p14="http://schemas.microsoft.com/office/powerpoint/2010/main" val="1925135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A1CCB-7912-48A5-9D02-B5F2B31EAC57}"/>
              </a:ext>
            </a:extLst>
          </p:cNvPr>
          <p:cNvPicPr>
            <a:picLocks noChangeAspect="1"/>
          </p:cNvPicPr>
          <p:nvPr/>
        </p:nvPicPr>
        <p:blipFill>
          <a:blip r:embed="rId2"/>
          <a:stretch>
            <a:fillRect/>
          </a:stretch>
        </p:blipFill>
        <p:spPr>
          <a:xfrm>
            <a:off x="710333" y="836712"/>
            <a:ext cx="7723333" cy="2455394"/>
          </a:xfrm>
          <a:prstGeom prst="rect">
            <a:avLst/>
          </a:prstGeom>
        </p:spPr>
      </p:pic>
      <p:sp>
        <p:nvSpPr>
          <p:cNvPr id="5" name="TextBox 4">
            <a:extLst>
              <a:ext uri="{FF2B5EF4-FFF2-40B4-BE49-F238E27FC236}">
                <a16:creationId xmlns:a16="http://schemas.microsoft.com/office/drawing/2014/main" id="{6BCF6D60-CE3F-4D6E-8425-F4A689F66914}"/>
              </a:ext>
            </a:extLst>
          </p:cNvPr>
          <p:cNvSpPr txBox="1"/>
          <p:nvPr/>
        </p:nvSpPr>
        <p:spPr>
          <a:xfrm>
            <a:off x="53163" y="3954470"/>
            <a:ext cx="9090837" cy="1780809"/>
          </a:xfrm>
          <a:prstGeom prst="rect">
            <a:avLst/>
          </a:prstGeom>
          <a:noFill/>
        </p:spPr>
        <p:txBody>
          <a:bodyPr wrap="square">
            <a:spAutoFit/>
          </a:bodyPr>
          <a:lstStyle/>
          <a:p>
            <a:pPr algn="just" defTabSz="685800">
              <a:lnSpc>
                <a:spcPct val="150000"/>
              </a:lnSpc>
            </a:pPr>
            <a:r>
              <a:rPr lang="en-US" sz="1500" dirty="0">
                <a:solidFill>
                  <a:prstClr val="black"/>
                </a:solidFill>
              </a:rPr>
              <a:t>In the neutral loss scan (3), both first (Q1) and second mass analyzers (Q2) operate with a constant mass offset. When precursor ion is transmitted through the first mass analyzer, this ion is recorded by Q2 if it yields a product corresponding to the loss of a specific fragment (specific group) from the precursor ion, e.g. </a:t>
            </a:r>
            <a:r>
              <a:rPr lang="en-US" sz="1500" dirty="0">
                <a:solidFill>
                  <a:srgbClr val="FF0000"/>
                </a:solidFill>
              </a:rPr>
              <a:t>water</a:t>
            </a:r>
            <a:r>
              <a:rPr lang="en-US" sz="1500" dirty="0">
                <a:solidFill>
                  <a:prstClr val="black"/>
                </a:solidFill>
              </a:rPr>
              <a:t> molecule, </a:t>
            </a:r>
            <a:r>
              <a:rPr lang="en-US" sz="1500" dirty="0">
                <a:solidFill>
                  <a:srgbClr val="FF0000"/>
                </a:solidFill>
              </a:rPr>
              <a:t>phosphate</a:t>
            </a:r>
            <a:r>
              <a:rPr lang="en-US" sz="1500" dirty="0">
                <a:solidFill>
                  <a:prstClr val="black"/>
                </a:solidFill>
              </a:rPr>
              <a:t>, carbon </a:t>
            </a:r>
            <a:r>
              <a:rPr lang="en-US" sz="1500" dirty="0">
                <a:solidFill>
                  <a:srgbClr val="FF0000"/>
                </a:solidFill>
              </a:rPr>
              <a:t>dioxide</a:t>
            </a:r>
            <a:r>
              <a:rPr lang="en-US" sz="1500" dirty="0">
                <a:solidFill>
                  <a:prstClr val="black"/>
                </a:solidFill>
              </a:rPr>
              <a:t>, etc., after leaving collision cell (q). </a:t>
            </a:r>
            <a:r>
              <a:rPr lang="en-US" sz="1500" dirty="0">
                <a:solidFill>
                  <a:srgbClr val="FF0000"/>
                </a:solidFill>
              </a:rPr>
              <a:t>This loss provides </a:t>
            </a:r>
            <a:r>
              <a:rPr lang="en-US" sz="1500" dirty="0">
                <a:solidFill>
                  <a:prstClr val="black"/>
                </a:solidFill>
              </a:rPr>
              <a:t>identification of molecules having specific structural features.</a:t>
            </a:r>
          </a:p>
        </p:txBody>
      </p:sp>
    </p:spTree>
    <p:extLst>
      <p:ext uri="{BB962C8B-B14F-4D97-AF65-F5344CB8AC3E}">
        <p14:creationId xmlns:p14="http://schemas.microsoft.com/office/powerpoint/2010/main" val="4065412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9226D-754C-42B1-8E3C-DA74EE062F52}"/>
              </a:ext>
            </a:extLst>
          </p:cNvPr>
          <p:cNvPicPr>
            <a:picLocks noChangeAspect="1"/>
          </p:cNvPicPr>
          <p:nvPr/>
        </p:nvPicPr>
        <p:blipFill>
          <a:blip r:embed="rId2"/>
          <a:stretch>
            <a:fillRect/>
          </a:stretch>
        </p:blipFill>
        <p:spPr>
          <a:xfrm>
            <a:off x="899592" y="404664"/>
            <a:ext cx="6937976" cy="2653050"/>
          </a:xfrm>
          <a:prstGeom prst="rect">
            <a:avLst/>
          </a:prstGeom>
        </p:spPr>
      </p:pic>
      <p:sp>
        <p:nvSpPr>
          <p:cNvPr id="5" name="TextBox 4">
            <a:extLst>
              <a:ext uri="{FF2B5EF4-FFF2-40B4-BE49-F238E27FC236}">
                <a16:creationId xmlns:a16="http://schemas.microsoft.com/office/drawing/2014/main" id="{B5575846-01DE-4C24-BE84-05F9B10AF234}"/>
              </a:ext>
            </a:extLst>
          </p:cNvPr>
          <p:cNvSpPr txBox="1"/>
          <p:nvPr/>
        </p:nvSpPr>
        <p:spPr>
          <a:xfrm>
            <a:off x="0" y="3164270"/>
            <a:ext cx="9144000" cy="2858411"/>
          </a:xfrm>
          <a:prstGeom prst="rect">
            <a:avLst/>
          </a:prstGeom>
          <a:noFill/>
        </p:spPr>
        <p:txBody>
          <a:bodyPr wrap="square">
            <a:spAutoFit/>
          </a:bodyPr>
          <a:lstStyle/>
          <a:p>
            <a:pPr algn="just" defTabSz="685800">
              <a:lnSpc>
                <a:spcPct val="150000"/>
              </a:lnSpc>
            </a:pPr>
            <a:r>
              <a:rPr lang="en-US" sz="1350" dirty="0">
                <a:solidFill>
                  <a:prstClr val="black"/>
                </a:solidFill>
              </a:rPr>
              <a:t>In the SRM (SRM scan mode), the first (Q1) and second mass analyzers (Q2) are both focused on the selected ions with preset m/z, and the instrument is tuned to transmit only the ions derived from fragmentation. It is important to note that fragmentation pathway is much more indicative than the parent m/z value to identify a specific molecule; therefore, </a:t>
            </a:r>
            <a:r>
              <a:rPr lang="en-US" sz="1350" dirty="0">
                <a:solidFill>
                  <a:srgbClr val="FF0000"/>
                </a:solidFill>
              </a:rPr>
              <a:t>SRM mode is more selective than SIM mode used in single quadrupoles</a:t>
            </a:r>
            <a:r>
              <a:rPr lang="en-US" sz="1350" dirty="0">
                <a:solidFill>
                  <a:prstClr val="black"/>
                </a:solidFill>
              </a:rPr>
              <a:t>. The higher sensitivity obtained by using this method compared with SIM is due to the improved signal‐to‐noise ratio, which is characteristic for fragment mass spectra, and the high duty cycle due to the detection of </a:t>
            </a:r>
            <a:r>
              <a:rPr lang="en-US" sz="1350" dirty="0">
                <a:solidFill>
                  <a:srgbClr val="FF0000"/>
                </a:solidFill>
              </a:rPr>
              <a:t>only </a:t>
            </a:r>
            <a:r>
              <a:rPr lang="en-US" sz="1350" b="1" dirty="0">
                <a:solidFill>
                  <a:srgbClr val="FF0000"/>
                </a:solidFill>
              </a:rPr>
              <a:t>one</a:t>
            </a:r>
            <a:r>
              <a:rPr lang="en-US" sz="1350" dirty="0">
                <a:solidFill>
                  <a:srgbClr val="FF0000"/>
                </a:solidFill>
              </a:rPr>
              <a:t> specific ion</a:t>
            </a:r>
            <a:r>
              <a:rPr lang="en-US" sz="1350" dirty="0">
                <a:solidFill>
                  <a:prstClr val="black"/>
                </a:solidFill>
              </a:rPr>
              <a:t>. In the case that m/z values for </a:t>
            </a:r>
            <a:r>
              <a:rPr lang="en-US" sz="1350" b="1" dirty="0">
                <a:solidFill>
                  <a:srgbClr val="FF0000"/>
                </a:solidFill>
              </a:rPr>
              <a:t>multiple</a:t>
            </a:r>
            <a:r>
              <a:rPr lang="en-US" sz="1350" dirty="0">
                <a:solidFill>
                  <a:srgbClr val="FF0000"/>
                </a:solidFill>
              </a:rPr>
              <a:t> ions are preset to monitor multiple reactions, the term “multiple reaction monitoring (MRM)”</a:t>
            </a:r>
            <a:r>
              <a:rPr lang="en-US" sz="1350" dirty="0">
                <a:solidFill>
                  <a:prstClr val="black"/>
                </a:solidFill>
              </a:rPr>
              <a:t> is used. An additional asset of using SRM is significantly lower occupancy of the hard disk space for data acquisition. This mode is also used to increase sensitivity of the analysis for low‐abundant species.</a:t>
            </a:r>
          </a:p>
        </p:txBody>
      </p:sp>
    </p:spTree>
    <p:extLst>
      <p:ext uri="{BB962C8B-B14F-4D97-AF65-F5344CB8AC3E}">
        <p14:creationId xmlns:p14="http://schemas.microsoft.com/office/powerpoint/2010/main" val="395055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79781" y="201649"/>
            <a:ext cx="9000461" cy="857250"/>
          </a:xfrm>
        </p:spPr>
        <p:txBody>
          <a:bodyPr rtlCol="0">
            <a:normAutofit/>
          </a:bodyPr>
          <a:lstStyle/>
          <a:p>
            <a:pPr algn="l" eaLnBrk="1" fontAlgn="auto" hangingPunct="1">
              <a:spcAft>
                <a:spcPts val="0"/>
              </a:spcAft>
              <a:defRPr/>
            </a:pPr>
            <a:r>
              <a:rPr lang="en-US" sz="1500" dirty="0"/>
              <a:t>Main processes in tandem mass spectrometry (MS/MS). CID stands for collision-induced dissociation, as occurs when an inert gas is present in the collision cell.</a:t>
            </a:r>
          </a:p>
        </p:txBody>
      </p:sp>
      <p:pic>
        <p:nvPicPr>
          <p:cNvPr id="8195" name="Picture 2"/>
          <p:cNvPicPr>
            <a:picLocks noChangeAspect="1" noChangeArrowheads="1"/>
          </p:cNvPicPr>
          <p:nvPr/>
        </p:nvPicPr>
        <p:blipFill>
          <a:blip r:embed="rId2"/>
          <a:srcRect/>
          <a:stretch>
            <a:fillRect/>
          </a:stretch>
        </p:blipFill>
        <p:spPr bwMode="auto">
          <a:xfrm>
            <a:off x="4449900" y="1238603"/>
            <a:ext cx="4272424" cy="5343439"/>
          </a:xfrm>
          <a:prstGeom prst="rect">
            <a:avLst/>
          </a:prstGeom>
          <a:noFill/>
          <a:ln w="9525">
            <a:noFill/>
            <a:miter lim="800000"/>
            <a:headEnd/>
            <a:tailEnd/>
          </a:ln>
        </p:spPr>
      </p:pic>
      <p:sp>
        <p:nvSpPr>
          <p:cNvPr id="8196" name="Rectangle 3"/>
          <p:cNvSpPr>
            <a:spLocks noChangeArrowheads="1"/>
          </p:cNvSpPr>
          <p:nvPr/>
        </p:nvSpPr>
        <p:spPr bwMode="auto">
          <a:xfrm>
            <a:off x="1128911" y="1679389"/>
            <a:ext cx="2521972" cy="300082"/>
          </a:xfrm>
          <a:prstGeom prst="rect">
            <a:avLst/>
          </a:prstGeom>
          <a:noFill/>
          <a:ln w="9525">
            <a:noFill/>
            <a:miter lim="800000"/>
            <a:headEnd/>
            <a:tailEnd/>
          </a:ln>
        </p:spPr>
        <p:txBody>
          <a:bodyPr wrap="none">
            <a:spAutoFit/>
          </a:bodyPr>
          <a:lstStyle/>
          <a:p>
            <a:pPr defTabSz="685800">
              <a:defRPr/>
            </a:pPr>
            <a:r>
              <a:rPr lang="en-US" sz="1350" b="1" dirty="0">
                <a:solidFill>
                  <a:srgbClr val="FF0000"/>
                </a:solidFill>
                <a:latin typeface="Calibri" pitchFamily="34" charset="0"/>
              </a:rPr>
              <a:t>Product ion scan </a:t>
            </a:r>
            <a:r>
              <a:rPr lang="en-US" sz="1350" b="1" dirty="0">
                <a:solidFill>
                  <a:prstClr val="black"/>
                </a:solidFill>
                <a:latin typeface="Calibri" pitchFamily="34" charset="0"/>
              </a:rPr>
              <a:t>(</a:t>
            </a:r>
            <a:r>
              <a:rPr lang="en-US" sz="1350" b="1" dirty="0">
                <a:solidFill>
                  <a:srgbClr val="FF0000"/>
                </a:solidFill>
                <a:latin typeface="Calibri" pitchFamily="34" charset="0"/>
              </a:rPr>
              <a:t>daughter scan</a:t>
            </a:r>
            <a:r>
              <a:rPr lang="en-US" sz="1350" b="1" dirty="0">
                <a:solidFill>
                  <a:prstClr val="black"/>
                </a:solidFill>
                <a:latin typeface="Calibri" pitchFamily="34" charset="0"/>
              </a:rPr>
              <a:t>)</a:t>
            </a:r>
          </a:p>
        </p:txBody>
      </p:sp>
      <p:sp>
        <p:nvSpPr>
          <p:cNvPr id="8197" name="Rectangle 4"/>
          <p:cNvSpPr>
            <a:spLocks noChangeArrowheads="1"/>
          </p:cNvSpPr>
          <p:nvPr/>
        </p:nvSpPr>
        <p:spPr bwMode="auto">
          <a:xfrm>
            <a:off x="1197698" y="3054760"/>
            <a:ext cx="3240360" cy="507831"/>
          </a:xfrm>
          <a:prstGeom prst="rect">
            <a:avLst/>
          </a:prstGeom>
          <a:noFill/>
          <a:ln w="9525">
            <a:noFill/>
            <a:miter lim="800000"/>
            <a:headEnd/>
            <a:tailEnd/>
          </a:ln>
        </p:spPr>
        <p:txBody>
          <a:bodyPr wrap="square">
            <a:spAutoFit/>
          </a:bodyPr>
          <a:lstStyle/>
          <a:p>
            <a:pPr defTabSz="685800">
              <a:defRPr/>
            </a:pPr>
            <a:r>
              <a:rPr lang="en-US" sz="1350" b="1" dirty="0">
                <a:solidFill>
                  <a:srgbClr val="FF0000"/>
                </a:solidFill>
                <a:latin typeface="Calibri" pitchFamily="34" charset="0"/>
              </a:rPr>
              <a:t>Precursor ion scan </a:t>
            </a:r>
            <a:r>
              <a:rPr lang="en-US" sz="1350" b="1" dirty="0">
                <a:solidFill>
                  <a:prstClr val="black"/>
                </a:solidFill>
                <a:latin typeface="Calibri" pitchFamily="34" charset="0"/>
              </a:rPr>
              <a:t>(</a:t>
            </a:r>
            <a:r>
              <a:rPr lang="en-US" sz="1350" b="1" dirty="0">
                <a:solidFill>
                  <a:srgbClr val="FF0000"/>
                </a:solidFill>
                <a:latin typeface="Calibri" pitchFamily="34" charset="0"/>
              </a:rPr>
              <a:t>parent scan</a:t>
            </a:r>
            <a:r>
              <a:rPr lang="en-US" sz="1350" b="1" dirty="0">
                <a:solidFill>
                  <a:prstClr val="black"/>
                </a:solidFill>
                <a:latin typeface="Calibri" pitchFamily="34" charset="0"/>
              </a:rPr>
              <a:t>) consists of choosing a product ion (or daughter ion)</a:t>
            </a:r>
          </a:p>
        </p:txBody>
      </p:sp>
      <p:sp>
        <p:nvSpPr>
          <p:cNvPr id="8198" name="Rectangle 5"/>
          <p:cNvSpPr>
            <a:spLocks noChangeArrowheads="1"/>
          </p:cNvSpPr>
          <p:nvPr/>
        </p:nvSpPr>
        <p:spPr bwMode="auto">
          <a:xfrm>
            <a:off x="1017199" y="4146241"/>
            <a:ext cx="3514989" cy="715581"/>
          </a:xfrm>
          <a:prstGeom prst="rect">
            <a:avLst/>
          </a:prstGeom>
          <a:noFill/>
          <a:ln w="9525">
            <a:noFill/>
            <a:miter lim="800000"/>
            <a:headEnd/>
            <a:tailEnd/>
          </a:ln>
        </p:spPr>
        <p:txBody>
          <a:bodyPr wrap="square">
            <a:spAutoFit/>
          </a:bodyPr>
          <a:lstStyle/>
          <a:p>
            <a:pPr defTabSz="685800">
              <a:defRPr/>
            </a:pPr>
            <a:r>
              <a:rPr lang="en-US" sz="1350" b="1" dirty="0">
                <a:solidFill>
                  <a:srgbClr val="FF0000"/>
                </a:solidFill>
                <a:latin typeface="Calibri" pitchFamily="34" charset="0"/>
              </a:rPr>
              <a:t>Neutral loss </a:t>
            </a:r>
            <a:r>
              <a:rPr lang="en-US" sz="1350" b="1" dirty="0">
                <a:solidFill>
                  <a:prstClr val="black"/>
                </a:solidFill>
                <a:latin typeface="Calibri" pitchFamily="34" charset="0"/>
              </a:rPr>
              <a:t>scan consists of selecting a neutral fragment and detecting all the fragmentations leading to the loss of that neutral.</a:t>
            </a:r>
          </a:p>
        </p:txBody>
      </p:sp>
      <p:sp>
        <p:nvSpPr>
          <p:cNvPr id="8199" name="Rectangle 6"/>
          <p:cNvSpPr>
            <a:spLocks noChangeArrowheads="1"/>
          </p:cNvSpPr>
          <p:nvPr/>
        </p:nvSpPr>
        <p:spPr bwMode="auto">
          <a:xfrm>
            <a:off x="1128911" y="5632353"/>
            <a:ext cx="3320989" cy="507831"/>
          </a:xfrm>
          <a:prstGeom prst="rect">
            <a:avLst/>
          </a:prstGeom>
          <a:noFill/>
          <a:ln w="9525">
            <a:noFill/>
            <a:miter lim="800000"/>
            <a:headEnd/>
            <a:tailEnd/>
          </a:ln>
        </p:spPr>
        <p:txBody>
          <a:bodyPr wrap="square">
            <a:spAutoFit/>
          </a:bodyPr>
          <a:lstStyle/>
          <a:p>
            <a:pPr defTabSz="685800">
              <a:defRPr/>
            </a:pPr>
            <a:r>
              <a:rPr lang="en-US" sz="1350" b="1" dirty="0">
                <a:solidFill>
                  <a:srgbClr val="FF0000"/>
                </a:solidFill>
                <a:latin typeface="Calibri" pitchFamily="34" charset="0"/>
              </a:rPr>
              <a:t>Selected reaction monitoring </a:t>
            </a:r>
            <a:r>
              <a:rPr lang="en-US" sz="1350" b="1" dirty="0">
                <a:solidFill>
                  <a:prstClr val="black"/>
                </a:solidFill>
                <a:latin typeface="Calibri" pitchFamily="34" charset="0"/>
              </a:rPr>
              <a:t>(SRM) consists of selecting a fragmentation reaction.</a:t>
            </a:r>
          </a:p>
        </p:txBody>
      </p:sp>
    </p:spTree>
    <p:extLst>
      <p:ext uri="{BB962C8B-B14F-4D97-AF65-F5344CB8AC3E}">
        <p14:creationId xmlns:p14="http://schemas.microsoft.com/office/powerpoint/2010/main" val="1976771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B5BAF3-B5CE-D4E3-3A40-D23A4AD3F02B}"/>
              </a:ext>
            </a:extLst>
          </p:cNvPr>
          <p:cNvSpPr txBox="1"/>
          <p:nvPr/>
        </p:nvSpPr>
        <p:spPr>
          <a:xfrm>
            <a:off x="1212476" y="5756441"/>
            <a:ext cx="7745787" cy="253916"/>
          </a:xfrm>
          <a:prstGeom prst="rect">
            <a:avLst/>
          </a:prstGeom>
          <a:noFill/>
        </p:spPr>
        <p:txBody>
          <a:bodyPr wrap="square">
            <a:spAutoFit/>
          </a:bodyPr>
          <a:lstStyle/>
          <a:p>
            <a:pPr defTabSz="685800"/>
            <a:r>
              <a:rPr lang="en-US" sz="1050" dirty="0">
                <a:solidFill>
                  <a:srgbClr val="000000"/>
                </a:solidFill>
                <a:sym typeface="Calibri"/>
              </a:rPr>
              <a:t>Marek </a:t>
            </a:r>
            <a:r>
              <a:rPr lang="en-US" sz="1050" dirty="0" err="1">
                <a:solidFill>
                  <a:srgbClr val="000000"/>
                </a:solidFill>
                <a:sym typeface="Calibri"/>
              </a:rPr>
              <a:t>Smoluch</a:t>
            </a:r>
            <a:r>
              <a:rPr lang="en-US" sz="1050" dirty="0">
                <a:solidFill>
                  <a:srgbClr val="000000"/>
                </a:solidFill>
                <a:sym typeface="Calibri"/>
              </a:rPr>
              <a:t>, Giuseppe Grasso, Piotr </a:t>
            </a:r>
            <a:r>
              <a:rPr lang="en-US" sz="1050" dirty="0" err="1">
                <a:solidFill>
                  <a:srgbClr val="000000"/>
                </a:solidFill>
                <a:sym typeface="Calibri"/>
              </a:rPr>
              <a:t>Suder</a:t>
            </a:r>
            <a:r>
              <a:rPr lang="en-US" sz="1050" dirty="0">
                <a:solidFill>
                  <a:srgbClr val="000000"/>
                </a:solidFill>
                <a:sym typeface="Calibri"/>
              </a:rPr>
              <a:t>, and Jerzy </a:t>
            </a:r>
            <a:r>
              <a:rPr lang="en-US" sz="1050" dirty="0" err="1">
                <a:solidFill>
                  <a:srgbClr val="000000"/>
                </a:solidFill>
                <a:sym typeface="Calibri"/>
              </a:rPr>
              <a:t>Silberring</a:t>
            </a:r>
            <a:r>
              <a:rPr lang="en-US" sz="1050" dirty="0">
                <a:solidFill>
                  <a:srgbClr val="000000"/>
                </a:solidFill>
                <a:sym typeface="Calibri"/>
              </a:rPr>
              <a:t>, Mass Spectrometry An Applied Approach, Wiley 2019.</a:t>
            </a:r>
          </a:p>
        </p:txBody>
      </p:sp>
      <p:pic>
        <p:nvPicPr>
          <p:cNvPr id="5" name="Picture 4">
            <a:extLst>
              <a:ext uri="{FF2B5EF4-FFF2-40B4-BE49-F238E27FC236}">
                <a16:creationId xmlns:a16="http://schemas.microsoft.com/office/drawing/2014/main" id="{3FFED972-87C2-DF54-002A-2133AB452E5A}"/>
              </a:ext>
            </a:extLst>
          </p:cNvPr>
          <p:cNvPicPr>
            <a:picLocks noChangeAspect="1"/>
          </p:cNvPicPr>
          <p:nvPr/>
        </p:nvPicPr>
        <p:blipFill>
          <a:blip r:embed="rId2"/>
          <a:stretch>
            <a:fillRect/>
          </a:stretch>
        </p:blipFill>
        <p:spPr>
          <a:xfrm>
            <a:off x="208026" y="986142"/>
            <a:ext cx="8537149" cy="4119258"/>
          </a:xfrm>
          <a:prstGeom prst="rect">
            <a:avLst/>
          </a:prstGeom>
        </p:spPr>
      </p:pic>
    </p:spTree>
    <p:extLst>
      <p:ext uri="{BB962C8B-B14F-4D97-AF65-F5344CB8AC3E}">
        <p14:creationId xmlns:p14="http://schemas.microsoft.com/office/powerpoint/2010/main" val="4865460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851D1-DDA6-9F5C-D0E4-C08DC36E7E53}"/>
              </a:ext>
            </a:extLst>
          </p:cNvPr>
          <p:cNvPicPr>
            <a:picLocks noChangeAspect="1"/>
          </p:cNvPicPr>
          <p:nvPr/>
        </p:nvPicPr>
        <p:blipFill>
          <a:blip r:embed="rId2"/>
          <a:stretch>
            <a:fillRect/>
          </a:stretch>
        </p:blipFill>
        <p:spPr>
          <a:xfrm>
            <a:off x="447445" y="404664"/>
            <a:ext cx="8150907" cy="5976664"/>
          </a:xfrm>
          <a:prstGeom prst="rect">
            <a:avLst/>
          </a:prstGeom>
        </p:spPr>
      </p:pic>
    </p:spTree>
    <p:extLst>
      <p:ext uri="{BB962C8B-B14F-4D97-AF65-F5344CB8AC3E}">
        <p14:creationId xmlns:p14="http://schemas.microsoft.com/office/powerpoint/2010/main" val="278291560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C07D0-CFE9-7CAC-1A00-5373E7424006}"/>
              </a:ext>
            </a:extLst>
          </p:cNvPr>
          <p:cNvPicPr>
            <a:picLocks noChangeAspect="1"/>
          </p:cNvPicPr>
          <p:nvPr/>
        </p:nvPicPr>
        <p:blipFill>
          <a:blip r:embed="rId2"/>
          <a:stretch>
            <a:fillRect/>
          </a:stretch>
        </p:blipFill>
        <p:spPr>
          <a:xfrm>
            <a:off x="37286" y="857250"/>
            <a:ext cx="9069428" cy="5143500"/>
          </a:xfrm>
          <a:prstGeom prst="rect">
            <a:avLst/>
          </a:prstGeom>
        </p:spPr>
      </p:pic>
    </p:spTree>
    <p:extLst>
      <p:ext uri="{BB962C8B-B14F-4D97-AF65-F5344CB8AC3E}">
        <p14:creationId xmlns:p14="http://schemas.microsoft.com/office/powerpoint/2010/main" val="39850315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69C5B-B1C4-5A6B-A415-17595CF1A6D8}"/>
              </a:ext>
            </a:extLst>
          </p:cNvPr>
          <p:cNvPicPr>
            <a:picLocks noChangeAspect="1"/>
          </p:cNvPicPr>
          <p:nvPr/>
        </p:nvPicPr>
        <p:blipFill>
          <a:blip r:embed="rId2"/>
          <a:stretch>
            <a:fillRect/>
          </a:stretch>
        </p:blipFill>
        <p:spPr>
          <a:xfrm>
            <a:off x="-29112" y="844508"/>
            <a:ext cx="3764205" cy="2425042"/>
          </a:xfrm>
          <a:prstGeom prst="rect">
            <a:avLst/>
          </a:prstGeom>
        </p:spPr>
      </p:pic>
      <p:sp>
        <p:nvSpPr>
          <p:cNvPr id="5" name="TextBox 4">
            <a:extLst>
              <a:ext uri="{FF2B5EF4-FFF2-40B4-BE49-F238E27FC236}">
                <a16:creationId xmlns:a16="http://schemas.microsoft.com/office/drawing/2014/main" id="{84AA36A7-24E0-5449-ECDC-447F6797F098}"/>
              </a:ext>
            </a:extLst>
          </p:cNvPr>
          <p:cNvSpPr txBox="1"/>
          <p:nvPr/>
        </p:nvSpPr>
        <p:spPr>
          <a:xfrm>
            <a:off x="179512" y="4941168"/>
            <a:ext cx="2952328" cy="1477328"/>
          </a:xfrm>
          <a:prstGeom prst="rect">
            <a:avLst/>
          </a:prstGeom>
          <a:noFill/>
        </p:spPr>
        <p:txBody>
          <a:bodyPr wrap="square">
            <a:spAutoFit/>
          </a:bodyPr>
          <a:lstStyle/>
          <a:p>
            <a:pPr algn="just"/>
            <a:r>
              <a:rPr lang="en-US" dirty="0"/>
              <a:t>Schematic representation of ultrasound-assisted hollow fiber liquid phase microextraction (UA-HF-LPME),</a:t>
            </a:r>
          </a:p>
        </p:txBody>
      </p:sp>
      <p:pic>
        <p:nvPicPr>
          <p:cNvPr id="7" name="Picture 6">
            <a:extLst>
              <a:ext uri="{FF2B5EF4-FFF2-40B4-BE49-F238E27FC236}">
                <a16:creationId xmlns:a16="http://schemas.microsoft.com/office/drawing/2014/main" id="{4D5250E3-886F-40DD-68B8-8CC75F31F46F}"/>
              </a:ext>
            </a:extLst>
          </p:cNvPr>
          <p:cNvPicPr>
            <a:picLocks noChangeAspect="1"/>
          </p:cNvPicPr>
          <p:nvPr/>
        </p:nvPicPr>
        <p:blipFill>
          <a:blip r:embed="rId3"/>
          <a:stretch>
            <a:fillRect/>
          </a:stretch>
        </p:blipFill>
        <p:spPr>
          <a:xfrm>
            <a:off x="3657776" y="620688"/>
            <a:ext cx="5508104" cy="2872682"/>
          </a:xfrm>
          <a:prstGeom prst="rect">
            <a:avLst/>
          </a:prstGeom>
        </p:spPr>
      </p:pic>
      <p:sp>
        <p:nvSpPr>
          <p:cNvPr id="9" name="TextBox 8">
            <a:extLst>
              <a:ext uri="{FF2B5EF4-FFF2-40B4-BE49-F238E27FC236}">
                <a16:creationId xmlns:a16="http://schemas.microsoft.com/office/drawing/2014/main" id="{F65E665F-7424-63B4-5CEE-6B7B59A8222D}"/>
              </a:ext>
            </a:extLst>
          </p:cNvPr>
          <p:cNvSpPr txBox="1"/>
          <p:nvPr/>
        </p:nvSpPr>
        <p:spPr>
          <a:xfrm>
            <a:off x="4034009" y="4077072"/>
            <a:ext cx="4916199" cy="2031325"/>
          </a:xfrm>
          <a:prstGeom prst="rect">
            <a:avLst/>
          </a:prstGeom>
          <a:noFill/>
        </p:spPr>
        <p:txBody>
          <a:bodyPr wrap="square">
            <a:spAutoFit/>
          </a:bodyPr>
          <a:lstStyle/>
          <a:p>
            <a:pPr algn="just"/>
            <a:r>
              <a:rPr lang="en-US" dirty="0"/>
              <a:t>The 96-well supported liquid membrane-electro membrane extraction (SLM-EME) device. 1: Donor plate. 2: Filter plate for acceptor solutions. 3: Aluminum lid of electrode rods. 4: The donor plate, filter plate, aluminum lid assembled. 5: Horizontal view of 1–3. 6:</a:t>
            </a:r>
          </a:p>
        </p:txBody>
      </p:sp>
    </p:spTree>
    <p:extLst>
      <p:ext uri="{BB962C8B-B14F-4D97-AF65-F5344CB8AC3E}">
        <p14:creationId xmlns:p14="http://schemas.microsoft.com/office/powerpoint/2010/main" val="180860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E3DCE-92BE-9662-97D0-7C45AEB4751D}"/>
              </a:ext>
            </a:extLst>
          </p:cNvPr>
          <p:cNvPicPr>
            <a:picLocks noChangeAspect="1"/>
          </p:cNvPicPr>
          <p:nvPr/>
        </p:nvPicPr>
        <p:blipFill>
          <a:blip r:embed="rId2"/>
          <a:stretch>
            <a:fillRect/>
          </a:stretch>
        </p:blipFill>
        <p:spPr>
          <a:xfrm>
            <a:off x="582640" y="857250"/>
            <a:ext cx="7978721" cy="5143500"/>
          </a:xfrm>
          <a:prstGeom prst="rect">
            <a:avLst/>
          </a:prstGeom>
        </p:spPr>
      </p:pic>
    </p:spTree>
    <p:extLst>
      <p:ext uri="{BB962C8B-B14F-4D97-AF65-F5344CB8AC3E}">
        <p14:creationId xmlns:p14="http://schemas.microsoft.com/office/powerpoint/2010/main" val="353167715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8321" y="929440"/>
            <a:ext cx="7652936" cy="4350779"/>
          </a:xfrm>
          <a:prstGeom prst="rect">
            <a:avLst/>
          </a:prstGeom>
        </p:spPr>
      </p:pic>
      <p:sp>
        <p:nvSpPr>
          <p:cNvPr id="4" name="Rectangle 3"/>
          <p:cNvSpPr/>
          <p:nvPr/>
        </p:nvSpPr>
        <p:spPr>
          <a:xfrm>
            <a:off x="-46408" y="5208029"/>
            <a:ext cx="9190408" cy="784830"/>
          </a:xfrm>
          <a:prstGeom prst="rect">
            <a:avLst/>
          </a:prstGeom>
        </p:spPr>
        <p:txBody>
          <a:bodyPr wrap="square">
            <a:spAutoFit/>
          </a:bodyPr>
          <a:lstStyle/>
          <a:p>
            <a:pPr algn="just" defTabSz="685800">
              <a:defRPr/>
            </a:pPr>
            <a:r>
              <a:rPr lang="en-US" sz="1500" dirty="0">
                <a:solidFill>
                  <a:prstClr val="black"/>
                </a:solidFill>
                <a:latin typeface="Times New Roman" panose="02020603050405020304" pitchFamily="18" charset="0"/>
                <a:cs typeface="Times New Roman" panose="02020603050405020304" pitchFamily="18" charset="0"/>
              </a:rPr>
              <a:t>Schematic overview of different mass spectrometer designs used for contemporary proteomics research. Colored squares specify where the three most important experimental steps are executed: precursor isolation (blue), fragmentation (red ), and detection (yellow).</a:t>
            </a:r>
          </a:p>
        </p:txBody>
      </p:sp>
      <p:sp>
        <p:nvSpPr>
          <p:cNvPr id="5" name="Rectangle 4"/>
          <p:cNvSpPr/>
          <p:nvPr/>
        </p:nvSpPr>
        <p:spPr>
          <a:xfrm>
            <a:off x="4291665" y="5746835"/>
            <a:ext cx="4832733" cy="276999"/>
          </a:xfrm>
          <a:prstGeom prst="rect">
            <a:avLst/>
          </a:prstGeom>
        </p:spPr>
        <p:txBody>
          <a:bodyPr wrap="none">
            <a:spAutoFit/>
          </a:bodyPr>
          <a:lstStyle/>
          <a:p>
            <a:pPr defTabSz="685800">
              <a:defRPr/>
            </a:pPr>
            <a:r>
              <a:rPr lang="en-US" sz="1200" i="1" dirty="0">
                <a:solidFill>
                  <a:prstClr val="black"/>
                </a:solidFill>
              </a:rPr>
              <a:t>Gillet </a:t>
            </a:r>
            <a:r>
              <a:rPr lang="en-US" sz="1200" dirty="0">
                <a:solidFill>
                  <a:prstClr val="black"/>
                </a:solidFill>
              </a:rPr>
              <a:t>· </a:t>
            </a:r>
            <a:r>
              <a:rPr lang="en-US" sz="1200" i="1" dirty="0" err="1">
                <a:solidFill>
                  <a:prstClr val="black"/>
                </a:solidFill>
              </a:rPr>
              <a:t>Leitner</a:t>
            </a:r>
            <a:r>
              <a:rPr lang="en-US" sz="1200" i="1" dirty="0">
                <a:solidFill>
                  <a:prstClr val="black"/>
                </a:solidFill>
              </a:rPr>
              <a:t> </a:t>
            </a:r>
            <a:r>
              <a:rPr lang="en-US" sz="1200" dirty="0">
                <a:solidFill>
                  <a:prstClr val="black"/>
                </a:solidFill>
              </a:rPr>
              <a:t>· </a:t>
            </a:r>
            <a:r>
              <a:rPr lang="en-US" sz="1200" i="1" dirty="0" err="1">
                <a:solidFill>
                  <a:prstClr val="black"/>
                </a:solidFill>
              </a:rPr>
              <a:t>Aebersold</a:t>
            </a:r>
            <a:r>
              <a:rPr lang="en-US" sz="1200" i="1" dirty="0">
                <a:solidFill>
                  <a:prstClr val="black"/>
                </a:solidFill>
              </a:rPr>
              <a:t>, </a:t>
            </a:r>
            <a:r>
              <a:rPr lang="en-US" sz="1200" dirty="0" err="1">
                <a:solidFill>
                  <a:prstClr val="black"/>
                </a:solidFill>
              </a:rPr>
              <a:t>Annu</a:t>
            </a:r>
            <a:r>
              <a:rPr lang="en-US" sz="1200" dirty="0">
                <a:solidFill>
                  <a:prstClr val="black"/>
                </a:solidFill>
              </a:rPr>
              <a:t>. Rev. Anal. Chem. 2016. 9:449–72.</a:t>
            </a:r>
          </a:p>
        </p:txBody>
      </p:sp>
    </p:spTree>
    <p:extLst>
      <p:ext uri="{BB962C8B-B14F-4D97-AF65-F5344CB8AC3E}">
        <p14:creationId xmlns:p14="http://schemas.microsoft.com/office/powerpoint/2010/main" val="1283153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90718"/>
            <a:ext cx="9086850" cy="2535566"/>
          </a:xfrm>
          <a:prstGeom prst="rect">
            <a:avLst/>
          </a:prstGeom>
        </p:spPr>
        <p:txBody>
          <a:bodyPr wrap="square">
            <a:spAutoFit/>
          </a:bodyPr>
          <a:lstStyle/>
          <a:p>
            <a:pPr algn="just" defTabSz="685800">
              <a:lnSpc>
                <a:spcPct val="150000"/>
              </a:lnSpc>
              <a:defRPr/>
            </a:pPr>
            <a:r>
              <a:rPr lang="en-US" dirty="0">
                <a:solidFill>
                  <a:prstClr val="black"/>
                </a:solidFill>
                <a:latin typeface="Times New Roman" panose="02020603050405020304" pitchFamily="18" charset="0"/>
                <a:cs typeface="Times New Roman" panose="02020603050405020304" pitchFamily="18" charset="0"/>
              </a:rPr>
              <a:t>DIA methods </a:t>
            </a:r>
            <a:r>
              <a:rPr lang="en-US" dirty="0">
                <a:solidFill>
                  <a:srgbClr val="FF0000"/>
                </a:solidFill>
                <a:latin typeface="Times New Roman" panose="02020603050405020304" pitchFamily="18" charset="0"/>
                <a:cs typeface="Times New Roman" panose="02020603050405020304" pitchFamily="18" charset="0"/>
              </a:rPr>
              <a:t>combine</a:t>
            </a:r>
            <a:r>
              <a:rPr lang="en-US" dirty="0">
                <a:solidFill>
                  <a:prstClr val="black"/>
                </a:solidFill>
                <a:latin typeface="Times New Roman" panose="02020603050405020304" pitchFamily="18" charset="0"/>
                <a:cs typeface="Times New Roman" panose="02020603050405020304" pitchFamily="18" charset="0"/>
              </a:rPr>
              <a:t> certain aspects of both DDA and SRM methods. As with the targeted acquisition mode, the instrument performs continuous </a:t>
            </a:r>
            <a:r>
              <a:rPr lang="en-US" b="1" dirty="0">
                <a:solidFill>
                  <a:prstClr val="black"/>
                </a:solidFill>
                <a:latin typeface="Times New Roman" panose="02020603050405020304" pitchFamily="18" charset="0"/>
                <a:cs typeface="Times New Roman" panose="02020603050405020304" pitchFamily="18" charset="0"/>
              </a:rPr>
              <a:t>time-resolved acquisition </a:t>
            </a:r>
            <a:r>
              <a:rPr lang="en-US" dirty="0">
                <a:solidFill>
                  <a:prstClr val="black"/>
                </a:solidFill>
                <a:latin typeface="Times New Roman" panose="02020603050405020304" pitchFamily="18" charset="0"/>
                <a:cs typeface="Times New Roman" panose="02020603050405020304" pitchFamily="18" charset="0"/>
              </a:rPr>
              <a:t>of MS/MS signals for each precursor mass region (Figure 3c). </a:t>
            </a:r>
          </a:p>
          <a:p>
            <a:pPr algn="just" defTabSz="685800">
              <a:lnSpc>
                <a:spcPct val="150000"/>
              </a:lnSpc>
              <a:defRPr/>
            </a:pPr>
            <a:r>
              <a:rPr lang="en-US" dirty="0">
                <a:solidFill>
                  <a:prstClr val="black"/>
                </a:solidFill>
                <a:latin typeface="Times New Roman" panose="02020603050405020304" pitchFamily="18" charset="0"/>
                <a:cs typeface="Times New Roman" panose="02020603050405020304" pitchFamily="18" charset="0"/>
              </a:rPr>
              <a:t>In contrast to DDA and SRM methods, however, the aim of the DIA mode is to </a:t>
            </a:r>
            <a:r>
              <a:rPr lang="en-US" dirty="0">
                <a:solidFill>
                  <a:srgbClr val="FF0000"/>
                </a:solidFill>
                <a:latin typeface="Times New Roman" panose="02020603050405020304" pitchFamily="18" charset="0"/>
                <a:cs typeface="Times New Roman" panose="02020603050405020304" pitchFamily="18" charset="0"/>
              </a:rPr>
              <a:t>exhaustively acquire MS/MS spectra for </a:t>
            </a:r>
            <a:r>
              <a:rPr lang="en-US" b="1" dirty="0">
                <a:solidFill>
                  <a:srgbClr val="FF0000"/>
                </a:solidFill>
                <a:latin typeface="Times New Roman" panose="02020603050405020304" pitchFamily="18" charset="0"/>
                <a:cs typeface="Times New Roman" panose="02020603050405020304" pitchFamily="18" charset="0"/>
              </a:rPr>
              <a:t>any possible </a:t>
            </a:r>
            <a:r>
              <a:rPr lang="en-US" dirty="0">
                <a:solidFill>
                  <a:srgbClr val="FF0000"/>
                </a:solidFill>
                <a:latin typeface="Times New Roman" panose="02020603050405020304" pitchFamily="18" charset="0"/>
                <a:cs typeface="Times New Roman" panose="02020603050405020304" pitchFamily="18" charset="0"/>
              </a:rPr>
              <a:t>precursor</a:t>
            </a:r>
            <a:r>
              <a:rPr lang="en-US" dirty="0">
                <a:solidFill>
                  <a:prstClr val="black"/>
                </a:solidFill>
                <a:latin typeface="Times New Roman" panose="02020603050405020304" pitchFamily="18" charset="0"/>
                <a:cs typeface="Times New Roman" panose="02020603050405020304" pitchFamily="18" charset="0"/>
              </a:rPr>
              <a:t> mass, regardless of the </a:t>
            </a:r>
            <a:r>
              <a:rPr lang="en-US" u="sng" dirty="0">
                <a:solidFill>
                  <a:prstClr val="black"/>
                </a:solidFill>
                <a:latin typeface="Times New Roman" panose="02020603050405020304" pitchFamily="18" charset="0"/>
                <a:cs typeface="Times New Roman" panose="02020603050405020304" pitchFamily="18" charset="0"/>
              </a:rPr>
              <a:t>actual detection </a:t>
            </a:r>
            <a:r>
              <a:rPr lang="en-US" dirty="0">
                <a:solidFill>
                  <a:prstClr val="black"/>
                </a:solidFill>
                <a:latin typeface="Times New Roman" panose="02020603050405020304" pitchFamily="18" charset="0"/>
                <a:cs typeface="Times New Roman" panose="02020603050405020304" pitchFamily="18" charset="0"/>
              </a:rPr>
              <a:t>(DDA) or the </a:t>
            </a:r>
            <a:r>
              <a:rPr lang="en-US" u="sng" dirty="0">
                <a:solidFill>
                  <a:prstClr val="black"/>
                </a:solidFill>
                <a:latin typeface="Times New Roman" panose="02020603050405020304" pitchFamily="18" charset="0"/>
                <a:cs typeface="Times New Roman" panose="02020603050405020304" pitchFamily="18" charset="0"/>
              </a:rPr>
              <a:t>presumed presence </a:t>
            </a:r>
            <a:r>
              <a:rPr lang="en-US" dirty="0">
                <a:solidFill>
                  <a:prstClr val="black"/>
                </a:solidFill>
                <a:latin typeface="Times New Roman" panose="02020603050405020304" pitchFamily="18" charset="0"/>
                <a:cs typeface="Times New Roman" panose="02020603050405020304" pitchFamily="18" charset="0"/>
              </a:rPr>
              <a:t>(SRM) of peptides/ precursors. </a:t>
            </a:r>
          </a:p>
        </p:txBody>
      </p:sp>
      <p:sp>
        <p:nvSpPr>
          <p:cNvPr id="3" name="Rectangle 2">
            <a:extLst>
              <a:ext uri="{FF2B5EF4-FFF2-40B4-BE49-F238E27FC236}">
                <a16:creationId xmlns:a16="http://schemas.microsoft.com/office/drawing/2014/main" id="{340FB63C-D978-4CD3-AB99-977D32CF0699}"/>
              </a:ext>
            </a:extLst>
          </p:cNvPr>
          <p:cNvSpPr/>
          <p:nvPr/>
        </p:nvSpPr>
        <p:spPr>
          <a:xfrm>
            <a:off x="3275856" y="5723752"/>
            <a:ext cx="4832733" cy="276999"/>
          </a:xfrm>
          <a:prstGeom prst="rect">
            <a:avLst/>
          </a:prstGeom>
        </p:spPr>
        <p:txBody>
          <a:bodyPr wrap="none">
            <a:spAutoFit/>
          </a:bodyPr>
          <a:lstStyle/>
          <a:p>
            <a:pPr defTabSz="685800">
              <a:defRPr/>
            </a:pPr>
            <a:r>
              <a:rPr lang="en-US" sz="1200" i="1" dirty="0">
                <a:solidFill>
                  <a:prstClr val="black"/>
                </a:solidFill>
              </a:rPr>
              <a:t>Gillet </a:t>
            </a:r>
            <a:r>
              <a:rPr lang="en-US" sz="1200" dirty="0">
                <a:solidFill>
                  <a:prstClr val="black"/>
                </a:solidFill>
              </a:rPr>
              <a:t>· </a:t>
            </a:r>
            <a:r>
              <a:rPr lang="en-US" sz="1200" i="1" dirty="0" err="1">
                <a:solidFill>
                  <a:prstClr val="black"/>
                </a:solidFill>
              </a:rPr>
              <a:t>Leitner</a:t>
            </a:r>
            <a:r>
              <a:rPr lang="en-US" sz="1200" i="1" dirty="0">
                <a:solidFill>
                  <a:prstClr val="black"/>
                </a:solidFill>
              </a:rPr>
              <a:t> </a:t>
            </a:r>
            <a:r>
              <a:rPr lang="en-US" sz="1200" dirty="0">
                <a:solidFill>
                  <a:prstClr val="black"/>
                </a:solidFill>
              </a:rPr>
              <a:t>· </a:t>
            </a:r>
            <a:r>
              <a:rPr lang="en-US" sz="1200" i="1" dirty="0" err="1">
                <a:solidFill>
                  <a:prstClr val="black"/>
                </a:solidFill>
              </a:rPr>
              <a:t>Aebersold</a:t>
            </a:r>
            <a:r>
              <a:rPr lang="en-US" sz="1200" i="1" dirty="0">
                <a:solidFill>
                  <a:prstClr val="black"/>
                </a:solidFill>
              </a:rPr>
              <a:t>, </a:t>
            </a:r>
            <a:r>
              <a:rPr lang="en-US" sz="1200" dirty="0" err="1">
                <a:solidFill>
                  <a:prstClr val="black"/>
                </a:solidFill>
              </a:rPr>
              <a:t>Annu</a:t>
            </a:r>
            <a:r>
              <a:rPr lang="en-US" sz="1200" dirty="0">
                <a:solidFill>
                  <a:prstClr val="black"/>
                </a:solidFill>
              </a:rPr>
              <a:t>. Rev. Anal. Chem. 2016. 9:449–72.</a:t>
            </a:r>
          </a:p>
        </p:txBody>
      </p:sp>
    </p:spTree>
    <p:extLst>
      <p:ext uri="{BB962C8B-B14F-4D97-AF65-F5344CB8AC3E}">
        <p14:creationId xmlns:p14="http://schemas.microsoft.com/office/powerpoint/2010/main" val="1332422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CB702-129B-404A-8D9B-CFB14C879792}"/>
              </a:ext>
            </a:extLst>
          </p:cNvPr>
          <p:cNvPicPr>
            <a:picLocks noChangeAspect="1"/>
          </p:cNvPicPr>
          <p:nvPr/>
        </p:nvPicPr>
        <p:blipFill>
          <a:blip r:embed="rId2"/>
          <a:stretch>
            <a:fillRect/>
          </a:stretch>
        </p:blipFill>
        <p:spPr>
          <a:xfrm>
            <a:off x="85546" y="917636"/>
            <a:ext cx="9006869" cy="4714432"/>
          </a:xfrm>
          <a:prstGeom prst="rect">
            <a:avLst/>
          </a:prstGeom>
        </p:spPr>
      </p:pic>
      <p:sp>
        <p:nvSpPr>
          <p:cNvPr id="6" name="TextBox 5">
            <a:extLst>
              <a:ext uri="{FF2B5EF4-FFF2-40B4-BE49-F238E27FC236}">
                <a16:creationId xmlns:a16="http://schemas.microsoft.com/office/drawing/2014/main" id="{D74C0184-FC6B-4C5D-8D43-C7D6EC15515A}"/>
              </a:ext>
            </a:extLst>
          </p:cNvPr>
          <p:cNvSpPr txBox="1"/>
          <p:nvPr/>
        </p:nvSpPr>
        <p:spPr>
          <a:xfrm>
            <a:off x="1265167" y="5746835"/>
            <a:ext cx="6756179" cy="276999"/>
          </a:xfrm>
          <a:prstGeom prst="rect">
            <a:avLst/>
          </a:prstGeom>
          <a:noFill/>
        </p:spPr>
        <p:txBody>
          <a:bodyPr wrap="square">
            <a:spAutoFit/>
          </a:bodyPr>
          <a:lstStyle/>
          <a:p>
            <a:pPr defTabSz="685800">
              <a:defRPr/>
            </a:pPr>
            <a:r>
              <a:rPr lang="en-US" sz="1200" dirty="0">
                <a:solidFill>
                  <a:prstClr val="black"/>
                </a:solidFill>
              </a:rPr>
              <a:t>Nishant </a:t>
            </a:r>
            <a:r>
              <a:rPr lang="en-US" sz="1200" dirty="0" err="1">
                <a:solidFill>
                  <a:prstClr val="black"/>
                </a:solidFill>
              </a:rPr>
              <a:t>Pappireddi</a:t>
            </a:r>
            <a:r>
              <a:rPr lang="en-US" sz="1200" dirty="0">
                <a:solidFill>
                  <a:prstClr val="black"/>
                </a:solidFill>
              </a:rPr>
              <a:t>, Lance Martin, and Martin </a:t>
            </a:r>
            <a:r>
              <a:rPr lang="en-US" sz="1200" dirty="0" err="1">
                <a:solidFill>
                  <a:prstClr val="black"/>
                </a:solidFill>
              </a:rPr>
              <a:t>Wühr</a:t>
            </a:r>
            <a:r>
              <a:rPr lang="en-US" sz="1200" dirty="0">
                <a:solidFill>
                  <a:prstClr val="black"/>
                </a:solidFill>
              </a:rPr>
              <a:t>,</a:t>
            </a:r>
            <a:r>
              <a:rPr lang="fa-IR" sz="1200" dirty="0">
                <a:solidFill>
                  <a:prstClr val="black"/>
                </a:solidFill>
              </a:rPr>
              <a:t> </a:t>
            </a:r>
            <a:r>
              <a:rPr lang="en-US" sz="1200" dirty="0" err="1">
                <a:solidFill>
                  <a:prstClr val="black"/>
                </a:solidFill>
              </a:rPr>
              <a:t>ChemBioChem</a:t>
            </a:r>
            <a:r>
              <a:rPr lang="en-US" sz="1200" dirty="0">
                <a:solidFill>
                  <a:prstClr val="black"/>
                </a:solidFill>
              </a:rPr>
              <a:t>, 10.1002/cbic.201800650 </a:t>
            </a:r>
          </a:p>
        </p:txBody>
      </p:sp>
    </p:spTree>
    <p:extLst>
      <p:ext uri="{BB962C8B-B14F-4D97-AF65-F5344CB8AC3E}">
        <p14:creationId xmlns:p14="http://schemas.microsoft.com/office/powerpoint/2010/main" val="1225465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4243-6CC2-C0E8-2830-0AF23D588DC5}"/>
              </a:ext>
            </a:extLst>
          </p:cNvPr>
          <p:cNvSpPr>
            <a:spLocks noGrp="1"/>
          </p:cNvSpPr>
          <p:nvPr>
            <p:ph type="ctrTitle"/>
          </p:nvPr>
        </p:nvSpPr>
        <p:spPr/>
        <p:txBody>
          <a:bodyPr/>
          <a:lstStyle/>
          <a:p>
            <a:r>
              <a:rPr lang="en-US" b="1" dirty="0"/>
              <a:t>Quantitative MS</a:t>
            </a:r>
          </a:p>
        </p:txBody>
      </p:sp>
    </p:spTree>
    <p:extLst>
      <p:ext uri="{BB962C8B-B14F-4D97-AF65-F5344CB8AC3E}">
        <p14:creationId xmlns:p14="http://schemas.microsoft.com/office/powerpoint/2010/main" val="175509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7DE61-3876-9C80-61B8-5B2A0EBB417F}"/>
              </a:ext>
            </a:extLst>
          </p:cNvPr>
          <p:cNvPicPr>
            <a:picLocks noChangeAspect="1"/>
          </p:cNvPicPr>
          <p:nvPr/>
        </p:nvPicPr>
        <p:blipFill>
          <a:blip r:embed="rId2"/>
          <a:stretch>
            <a:fillRect/>
          </a:stretch>
        </p:blipFill>
        <p:spPr>
          <a:xfrm>
            <a:off x="28544" y="260648"/>
            <a:ext cx="9144000" cy="5184363"/>
          </a:xfrm>
          <a:prstGeom prst="rect">
            <a:avLst/>
          </a:prstGeom>
        </p:spPr>
      </p:pic>
      <p:sp>
        <p:nvSpPr>
          <p:cNvPr id="5" name="TextBox 4">
            <a:extLst>
              <a:ext uri="{FF2B5EF4-FFF2-40B4-BE49-F238E27FC236}">
                <a16:creationId xmlns:a16="http://schemas.microsoft.com/office/drawing/2014/main" id="{DC0EC32E-6B3D-2B1E-F68E-A915A60E9EDC}"/>
              </a:ext>
            </a:extLst>
          </p:cNvPr>
          <p:cNvSpPr txBox="1"/>
          <p:nvPr/>
        </p:nvSpPr>
        <p:spPr>
          <a:xfrm>
            <a:off x="-100944" y="5445011"/>
            <a:ext cx="9281064" cy="1354217"/>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Tandem mass spectrometry scan modes. (1) Product ion scan: selection of precursor ion with Q1 and scanning with Q3. (2) Precursor ion scan: scan all precursor ions in Q1 that produce a specific fragment ion that is selected in Q3. (3) Neutral loss scan: scanning all ions with a constant mass difference in Q1 and Q3 simultaneously. (4): Multiple reaction monitoring: selection of precursor ion in Q1 and monitoring one or more selected fragment ions in Q3</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446129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2B6D33-0377-3CF2-CA71-02E65DCD783C}"/>
              </a:ext>
            </a:extLst>
          </p:cNvPr>
          <p:cNvSpPr>
            <a:spLocks noGrp="1"/>
          </p:cNvSpPr>
          <p:nvPr>
            <p:ph type="title"/>
          </p:nvPr>
        </p:nvSpPr>
        <p:spPr/>
        <p:txBody>
          <a:bodyPr/>
          <a:lstStyle/>
          <a:p>
            <a:pPr algn="l"/>
            <a:r>
              <a:rPr lang="en-US" dirty="0"/>
              <a:t>Selected Reaction Monitoring (SRM)</a:t>
            </a:r>
          </a:p>
        </p:txBody>
      </p:sp>
      <p:sp>
        <p:nvSpPr>
          <p:cNvPr id="7" name="Oval 6">
            <a:extLst>
              <a:ext uri="{FF2B5EF4-FFF2-40B4-BE49-F238E27FC236}">
                <a16:creationId xmlns:a16="http://schemas.microsoft.com/office/drawing/2014/main" id="{96394092-3461-CD34-4139-2B1E5688464A}"/>
              </a:ext>
            </a:extLst>
          </p:cNvPr>
          <p:cNvSpPr/>
          <p:nvPr/>
        </p:nvSpPr>
        <p:spPr>
          <a:xfrm>
            <a:off x="8064000" y="1992630"/>
            <a:ext cx="360000" cy="9753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2" name="Arrow: Pentagon 11">
            <a:extLst>
              <a:ext uri="{FF2B5EF4-FFF2-40B4-BE49-F238E27FC236}">
                <a16:creationId xmlns:a16="http://schemas.microsoft.com/office/drawing/2014/main" id="{18E708D9-02FB-9BBE-799E-149AEA63B70F}"/>
              </a:ext>
            </a:extLst>
          </p:cNvPr>
          <p:cNvSpPr/>
          <p:nvPr/>
        </p:nvSpPr>
        <p:spPr>
          <a:xfrm rot="16200000" flipH="1">
            <a:off x="975270" y="2708910"/>
            <a:ext cx="464820" cy="975360"/>
          </a:xfrm>
          <a:prstGeom prst="homePlate">
            <a:avLst>
              <a:gd name="adj" fmla="val 7786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4" name="Arrow: Bent 13">
            <a:extLst>
              <a:ext uri="{FF2B5EF4-FFF2-40B4-BE49-F238E27FC236}">
                <a16:creationId xmlns:a16="http://schemas.microsoft.com/office/drawing/2014/main" id="{57ACA127-A6AD-BC83-1E18-0A0D4561BE85}"/>
              </a:ext>
            </a:extLst>
          </p:cNvPr>
          <p:cNvSpPr/>
          <p:nvPr/>
        </p:nvSpPr>
        <p:spPr>
          <a:xfrm>
            <a:off x="1001940" y="2145030"/>
            <a:ext cx="684000" cy="819150"/>
          </a:xfrm>
          <a:prstGeom prst="bentArrow">
            <a:avLst>
              <a:gd name="adj1" fmla="val 60989"/>
              <a:gd name="adj2" fmla="val 46428"/>
              <a:gd name="adj3" fmla="val 0"/>
              <a:gd name="adj4" fmla="val 8990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8" name="Double Bracket 7">
            <a:extLst>
              <a:ext uri="{FF2B5EF4-FFF2-40B4-BE49-F238E27FC236}">
                <a16:creationId xmlns:a16="http://schemas.microsoft.com/office/drawing/2014/main" id="{A5C551B8-91D9-4475-B1F6-DB7B6A3AE658}"/>
              </a:ext>
            </a:extLst>
          </p:cNvPr>
          <p:cNvSpPr/>
          <p:nvPr/>
        </p:nvSpPr>
        <p:spPr>
          <a:xfrm rot="5400000">
            <a:off x="225549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9" name="Double Bracket 8">
            <a:extLst>
              <a:ext uri="{FF2B5EF4-FFF2-40B4-BE49-F238E27FC236}">
                <a16:creationId xmlns:a16="http://schemas.microsoft.com/office/drawing/2014/main" id="{B8454EAB-CB77-B2C4-B05B-F5D7DBB22BCA}"/>
              </a:ext>
            </a:extLst>
          </p:cNvPr>
          <p:cNvSpPr/>
          <p:nvPr/>
        </p:nvSpPr>
        <p:spPr>
          <a:xfrm rot="5400000">
            <a:off x="439581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10" name="Double Bracket 9">
            <a:extLst>
              <a:ext uri="{FF2B5EF4-FFF2-40B4-BE49-F238E27FC236}">
                <a16:creationId xmlns:a16="http://schemas.microsoft.com/office/drawing/2014/main" id="{34DC970B-A4C7-8E9B-BF75-41A576274ABB}"/>
              </a:ext>
            </a:extLst>
          </p:cNvPr>
          <p:cNvSpPr/>
          <p:nvPr/>
        </p:nvSpPr>
        <p:spPr>
          <a:xfrm rot="5400000">
            <a:off x="653613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25" name="Oval 24">
            <a:extLst>
              <a:ext uri="{FF2B5EF4-FFF2-40B4-BE49-F238E27FC236}">
                <a16:creationId xmlns:a16="http://schemas.microsoft.com/office/drawing/2014/main" id="{AA5BB2BB-0AB0-0C77-36C4-FB5F03CCDABB}"/>
              </a:ext>
            </a:extLst>
          </p:cNvPr>
          <p:cNvSpPr/>
          <p:nvPr/>
        </p:nvSpPr>
        <p:spPr>
          <a:xfrm>
            <a:off x="944880" y="3768090"/>
            <a:ext cx="108000" cy="1080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6" name="Oval 25">
            <a:extLst>
              <a:ext uri="{FF2B5EF4-FFF2-40B4-BE49-F238E27FC236}">
                <a16:creationId xmlns:a16="http://schemas.microsoft.com/office/drawing/2014/main" id="{33D3CE89-7030-E106-D416-DE8DA5F1DBC2}"/>
              </a:ext>
            </a:extLst>
          </p:cNvPr>
          <p:cNvSpPr/>
          <p:nvPr/>
        </p:nvSpPr>
        <p:spPr>
          <a:xfrm>
            <a:off x="1097280" y="392049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AA50DF2C-884E-4C5C-6311-23C57AD99385}"/>
              </a:ext>
            </a:extLst>
          </p:cNvPr>
          <p:cNvSpPr/>
          <p:nvPr/>
        </p:nvSpPr>
        <p:spPr>
          <a:xfrm>
            <a:off x="989280" y="357759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4C53916-997E-BA06-48BC-8477FA63709B}"/>
              </a:ext>
            </a:extLst>
          </p:cNvPr>
          <p:cNvSpPr/>
          <p:nvPr/>
        </p:nvSpPr>
        <p:spPr>
          <a:xfrm>
            <a:off x="1090740" y="370200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69864C55-CF04-2601-85B6-8B19D99B0B63}"/>
              </a:ext>
            </a:extLst>
          </p:cNvPr>
          <p:cNvSpPr/>
          <p:nvPr/>
        </p:nvSpPr>
        <p:spPr>
          <a:xfrm>
            <a:off x="1294080" y="388239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950D88AD-7934-8815-E30F-4FA299277AE8}"/>
              </a:ext>
            </a:extLst>
          </p:cNvPr>
          <p:cNvSpPr/>
          <p:nvPr/>
        </p:nvSpPr>
        <p:spPr>
          <a:xfrm>
            <a:off x="943980" y="390459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1" name="Oval 30">
            <a:extLst>
              <a:ext uri="{FF2B5EF4-FFF2-40B4-BE49-F238E27FC236}">
                <a16:creationId xmlns:a16="http://schemas.microsoft.com/office/drawing/2014/main" id="{75949C40-DB8D-1325-0EB2-38A504C0AA83}"/>
              </a:ext>
            </a:extLst>
          </p:cNvPr>
          <p:cNvSpPr/>
          <p:nvPr/>
        </p:nvSpPr>
        <p:spPr>
          <a:xfrm>
            <a:off x="1151280" y="3539490"/>
            <a:ext cx="108000" cy="1080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2" name="Oval 31">
            <a:extLst>
              <a:ext uri="{FF2B5EF4-FFF2-40B4-BE49-F238E27FC236}">
                <a16:creationId xmlns:a16="http://schemas.microsoft.com/office/drawing/2014/main" id="{36369FDD-C01F-7501-CBF7-E400BA37E400}"/>
              </a:ext>
            </a:extLst>
          </p:cNvPr>
          <p:cNvSpPr/>
          <p:nvPr/>
        </p:nvSpPr>
        <p:spPr>
          <a:xfrm>
            <a:off x="1303680" y="369189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3" name="Oval 32">
            <a:extLst>
              <a:ext uri="{FF2B5EF4-FFF2-40B4-BE49-F238E27FC236}">
                <a16:creationId xmlns:a16="http://schemas.microsoft.com/office/drawing/2014/main" id="{ECDAC772-3CC4-F0C8-2AE5-6E335B2F149E}"/>
              </a:ext>
            </a:extLst>
          </p:cNvPr>
          <p:cNvSpPr/>
          <p:nvPr/>
        </p:nvSpPr>
        <p:spPr>
          <a:xfrm>
            <a:off x="1075080" y="409778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4" name="Oval 33">
            <a:extLst>
              <a:ext uri="{FF2B5EF4-FFF2-40B4-BE49-F238E27FC236}">
                <a16:creationId xmlns:a16="http://schemas.microsoft.com/office/drawing/2014/main" id="{A26120FB-E5D3-F64B-0428-FEFC33E6B122}"/>
              </a:ext>
            </a:extLst>
          </p:cNvPr>
          <p:cNvSpPr/>
          <p:nvPr/>
        </p:nvSpPr>
        <p:spPr>
          <a:xfrm>
            <a:off x="1234620" y="403992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5" name="Oval 34">
            <a:extLst>
              <a:ext uri="{FF2B5EF4-FFF2-40B4-BE49-F238E27FC236}">
                <a16:creationId xmlns:a16="http://schemas.microsoft.com/office/drawing/2014/main" id="{A9C8E903-A00C-2372-5E10-8361C0B0E40D}"/>
              </a:ext>
            </a:extLst>
          </p:cNvPr>
          <p:cNvSpPr/>
          <p:nvPr/>
        </p:nvSpPr>
        <p:spPr>
          <a:xfrm>
            <a:off x="854280" y="360169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6" name="Oval 35">
            <a:extLst>
              <a:ext uri="{FF2B5EF4-FFF2-40B4-BE49-F238E27FC236}">
                <a16:creationId xmlns:a16="http://schemas.microsoft.com/office/drawing/2014/main" id="{86CF5A61-E9E3-3691-EBBE-B79C155C145B}"/>
              </a:ext>
            </a:extLst>
          </p:cNvPr>
          <p:cNvSpPr/>
          <p:nvPr/>
        </p:nvSpPr>
        <p:spPr>
          <a:xfrm>
            <a:off x="1450440" y="377676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7" name="Oval 36">
            <a:extLst>
              <a:ext uri="{FF2B5EF4-FFF2-40B4-BE49-F238E27FC236}">
                <a16:creationId xmlns:a16="http://schemas.microsoft.com/office/drawing/2014/main" id="{E4DCD54B-48AF-49E4-224D-C65499B0F8D6}"/>
              </a:ext>
            </a:extLst>
          </p:cNvPr>
          <p:cNvSpPr/>
          <p:nvPr/>
        </p:nvSpPr>
        <p:spPr>
          <a:xfrm>
            <a:off x="808980" y="378930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8" name="Oval 37">
            <a:extLst>
              <a:ext uri="{FF2B5EF4-FFF2-40B4-BE49-F238E27FC236}">
                <a16:creationId xmlns:a16="http://schemas.microsoft.com/office/drawing/2014/main" id="{AE7490DF-24EF-07C9-B5F0-F93436763667}"/>
              </a:ext>
            </a:extLst>
          </p:cNvPr>
          <p:cNvSpPr/>
          <p:nvPr/>
        </p:nvSpPr>
        <p:spPr>
          <a:xfrm>
            <a:off x="1313280" y="353396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45559492-095A-6D34-26BC-A1C5608DB079}"/>
              </a:ext>
            </a:extLst>
          </p:cNvPr>
          <p:cNvSpPr/>
          <p:nvPr/>
        </p:nvSpPr>
        <p:spPr>
          <a:xfrm>
            <a:off x="1465680" y="3601825"/>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0" name="Oval 39">
            <a:extLst>
              <a:ext uri="{FF2B5EF4-FFF2-40B4-BE49-F238E27FC236}">
                <a16:creationId xmlns:a16="http://schemas.microsoft.com/office/drawing/2014/main" id="{73B7E210-87B7-0615-4E30-452294C61917}"/>
              </a:ext>
            </a:extLst>
          </p:cNvPr>
          <p:cNvSpPr/>
          <p:nvPr/>
        </p:nvSpPr>
        <p:spPr>
          <a:xfrm>
            <a:off x="779880" y="397449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B9A8C46D-7B7E-61D9-1666-BEDD0A0CA65F}"/>
              </a:ext>
            </a:extLst>
          </p:cNvPr>
          <p:cNvSpPr/>
          <p:nvPr/>
        </p:nvSpPr>
        <p:spPr>
          <a:xfrm>
            <a:off x="1413840" y="410575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2" name="Oval 41">
            <a:extLst>
              <a:ext uri="{FF2B5EF4-FFF2-40B4-BE49-F238E27FC236}">
                <a16:creationId xmlns:a16="http://schemas.microsoft.com/office/drawing/2014/main" id="{38F809DA-A6DA-71B9-59D3-28AFA297774D}"/>
              </a:ext>
            </a:extLst>
          </p:cNvPr>
          <p:cNvSpPr/>
          <p:nvPr/>
        </p:nvSpPr>
        <p:spPr>
          <a:xfrm>
            <a:off x="915540" y="405582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3" name="Oval 42">
            <a:extLst>
              <a:ext uri="{FF2B5EF4-FFF2-40B4-BE49-F238E27FC236}">
                <a16:creationId xmlns:a16="http://schemas.microsoft.com/office/drawing/2014/main" id="{E3726EFE-914B-3E00-A98C-70C1D69DB9DC}"/>
              </a:ext>
            </a:extLst>
          </p:cNvPr>
          <p:cNvSpPr/>
          <p:nvPr/>
        </p:nvSpPr>
        <p:spPr>
          <a:xfrm>
            <a:off x="1423440" y="394782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4" name="Oval 43">
            <a:extLst>
              <a:ext uri="{FF2B5EF4-FFF2-40B4-BE49-F238E27FC236}">
                <a16:creationId xmlns:a16="http://schemas.microsoft.com/office/drawing/2014/main" id="{762FB636-132E-9526-B360-1A5D81F467EB}"/>
              </a:ext>
            </a:extLst>
          </p:cNvPr>
          <p:cNvSpPr/>
          <p:nvPr/>
        </p:nvSpPr>
        <p:spPr>
          <a:xfrm>
            <a:off x="1181340" y="380553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B1CC730-DD43-23E8-6F23-3CA718EE287C}"/>
              </a:ext>
            </a:extLst>
          </p:cNvPr>
          <p:cNvSpPr/>
          <p:nvPr/>
        </p:nvSpPr>
        <p:spPr>
          <a:xfrm>
            <a:off x="1180620" y="418206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010CD2E5-FC14-0FFE-D08D-3FEB55C935F2}"/>
              </a:ext>
            </a:extLst>
          </p:cNvPr>
          <p:cNvSpPr/>
          <p:nvPr/>
        </p:nvSpPr>
        <p:spPr>
          <a:xfrm>
            <a:off x="992900" y="344043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7" name="Oval 46">
            <a:extLst>
              <a:ext uri="{FF2B5EF4-FFF2-40B4-BE49-F238E27FC236}">
                <a16:creationId xmlns:a16="http://schemas.microsoft.com/office/drawing/2014/main" id="{8E6851E0-BFED-757B-E3DC-64FF717AF3F7}"/>
              </a:ext>
            </a:extLst>
          </p:cNvPr>
          <p:cNvSpPr/>
          <p:nvPr/>
        </p:nvSpPr>
        <p:spPr>
          <a:xfrm>
            <a:off x="1288620" y="341328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8" name="Oval 47">
            <a:extLst>
              <a:ext uri="{FF2B5EF4-FFF2-40B4-BE49-F238E27FC236}">
                <a16:creationId xmlns:a16="http://schemas.microsoft.com/office/drawing/2014/main" id="{7BFD691F-B581-E8DC-7F46-C9828292B386}"/>
              </a:ext>
            </a:extLst>
          </p:cNvPr>
          <p:cNvSpPr/>
          <p:nvPr/>
        </p:nvSpPr>
        <p:spPr>
          <a:xfrm>
            <a:off x="4022080" y="236508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9" name="Oval 48">
            <a:extLst>
              <a:ext uri="{FF2B5EF4-FFF2-40B4-BE49-F238E27FC236}">
                <a16:creationId xmlns:a16="http://schemas.microsoft.com/office/drawing/2014/main" id="{F105D209-C60D-344C-190A-574F9568701A}"/>
              </a:ext>
            </a:extLst>
          </p:cNvPr>
          <p:cNvSpPr/>
          <p:nvPr/>
        </p:nvSpPr>
        <p:spPr>
          <a:xfrm>
            <a:off x="4121660" y="233807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0" name="Oval 49">
            <a:extLst>
              <a:ext uri="{FF2B5EF4-FFF2-40B4-BE49-F238E27FC236}">
                <a16:creationId xmlns:a16="http://schemas.microsoft.com/office/drawing/2014/main" id="{6A7291FE-FE91-5F7F-490A-E57F3ADC9D0C}"/>
              </a:ext>
            </a:extLst>
          </p:cNvPr>
          <p:cNvSpPr/>
          <p:nvPr/>
        </p:nvSpPr>
        <p:spPr>
          <a:xfrm>
            <a:off x="4013660" y="252165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1" name="Oval 50">
            <a:extLst>
              <a:ext uri="{FF2B5EF4-FFF2-40B4-BE49-F238E27FC236}">
                <a16:creationId xmlns:a16="http://schemas.microsoft.com/office/drawing/2014/main" id="{ABF0EFA8-90C9-7F81-388B-6A57EF1F2D86}"/>
              </a:ext>
            </a:extLst>
          </p:cNvPr>
          <p:cNvSpPr/>
          <p:nvPr/>
        </p:nvSpPr>
        <p:spPr>
          <a:xfrm>
            <a:off x="3962540" y="24185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2" name="Oval 51">
            <a:extLst>
              <a:ext uri="{FF2B5EF4-FFF2-40B4-BE49-F238E27FC236}">
                <a16:creationId xmlns:a16="http://schemas.microsoft.com/office/drawing/2014/main" id="{D55F8BA7-4640-9F74-0F8D-41FF4EE537C0}"/>
              </a:ext>
            </a:extLst>
          </p:cNvPr>
          <p:cNvSpPr/>
          <p:nvPr/>
        </p:nvSpPr>
        <p:spPr>
          <a:xfrm>
            <a:off x="4195300" y="240885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3" name="Oval 52">
            <a:extLst>
              <a:ext uri="{FF2B5EF4-FFF2-40B4-BE49-F238E27FC236}">
                <a16:creationId xmlns:a16="http://schemas.microsoft.com/office/drawing/2014/main" id="{6337BD17-2BCE-9D07-405F-64B7595F592F}"/>
              </a:ext>
            </a:extLst>
          </p:cNvPr>
          <p:cNvSpPr/>
          <p:nvPr/>
        </p:nvSpPr>
        <p:spPr>
          <a:xfrm>
            <a:off x="4282100" y="23825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4" name="Oval 53">
            <a:extLst>
              <a:ext uri="{FF2B5EF4-FFF2-40B4-BE49-F238E27FC236}">
                <a16:creationId xmlns:a16="http://schemas.microsoft.com/office/drawing/2014/main" id="{DF70FD3A-3E0A-CD03-B549-554467A02827}"/>
              </a:ext>
            </a:extLst>
          </p:cNvPr>
          <p:cNvSpPr/>
          <p:nvPr/>
        </p:nvSpPr>
        <p:spPr>
          <a:xfrm>
            <a:off x="4085660" y="2450025"/>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F34648FD-F893-AE97-FC1B-DF8C415CEC33}"/>
              </a:ext>
            </a:extLst>
          </p:cNvPr>
          <p:cNvSpPr/>
          <p:nvPr/>
        </p:nvSpPr>
        <p:spPr>
          <a:xfrm>
            <a:off x="4169940" y="249047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6" name="Oval 55">
            <a:extLst>
              <a:ext uri="{FF2B5EF4-FFF2-40B4-BE49-F238E27FC236}">
                <a16:creationId xmlns:a16="http://schemas.microsoft.com/office/drawing/2014/main" id="{FD6515C1-4A9A-146A-4D17-6B209E7CE0CE}"/>
              </a:ext>
            </a:extLst>
          </p:cNvPr>
          <p:cNvSpPr/>
          <p:nvPr/>
        </p:nvSpPr>
        <p:spPr>
          <a:xfrm>
            <a:off x="4274060" y="24904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7" name="Oval 56">
            <a:extLst>
              <a:ext uri="{FF2B5EF4-FFF2-40B4-BE49-F238E27FC236}">
                <a16:creationId xmlns:a16="http://schemas.microsoft.com/office/drawing/2014/main" id="{78AF1AF5-6B24-764C-3FFD-85F8148E8164}"/>
              </a:ext>
            </a:extLst>
          </p:cNvPr>
          <p:cNvSpPr/>
          <p:nvPr/>
        </p:nvSpPr>
        <p:spPr>
          <a:xfrm>
            <a:off x="4318100" y="2319030"/>
            <a:ext cx="72000" cy="72000"/>
          </a:xfrm>
          <a:prstGeom prst="ellipse">
            <a:avLst/>
          </a:prstGeom>
          <a:solidFill>
            <a:srgbClr val="FF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8" name="Oval 57">
            <a:extLst>
              <a:ext uri="{FF2B5EF4-FFF2-40B4-BE49-F238E27FC236}">
                <a16:creationId xmlns:a16="http://schemas.microsoft.com/office/drawing/2014/main" id="{40F44607-AA9F-278A-A99C-85FAC881E370}"/>
              </a:ext>
            </a:extLst>
          </p:cNvPr>
          <p:cNvSpPr/>
          <p:nvPr/>
        </p:nvSpPr>
        <p:spPr>
          <a:xfrm>
            <a:off x="4114940" y="2570970"/>
            <a:ext cx="72000" cy="72000"/>
          </a:xfrm>
          <a:prstGeom prst="ellipse">
            <a:avLst/>
          </a:prstGeom>
          <a:solidFill>
            <a:srgbClr val="FF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9" name="Oval 58">
            <a:extLst>
              <a:ext uri="{FF2B5EF4-FFF2-40B4-BE49-F238E27FC236}">
                <a16:creationId xmlns:a16="http://schemas.microsoft.com/office/drawing/2014/main" id="{A130B63D-EB6C-E8D1-8B3F-624AA8010E1F}"/>
              </a:ext>
            </a:extLst>
          </p:cNvPr>
          <p:cNvSpPr/>
          <p:nvPr/>
        </p:nvSpPr>
        <p:spPr>
          <a:xfrm>
            <a:off x="4362580" y="244139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0" name="Oval 59">
            <a:extLst>
              <a:ext uri="{FF2B5EF4-FFF2-40B4-BE49-F238E27FC236}">
                <a16:creationId xmlns:a16="http://schemas.microsoft.com/office/drawing/2014/main" id="{28AAFC69-B1FC-EA39-C318-95BC4F884B7E}"/>
              </a:ext>
            </a:extLst>
          </p:cNvPr>
          <p:cNvSpPr/>
          <p:nvPr/>
        </p:nvSpPr>
        <p:spPr>
          <a:xfrm>
            <a:off x="3936010" y="250899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1" name="Oval 60">
            <a:extLst>
              <a:ext uri="{FF2B5EF4-FFF2-40B4-BE49-F238E27FC236}">
                <a16:creationId xmlns:a16="http://schemas.microsoft.com/office/drawing/2014/main" id="{810DB43F-9E02-C0B7-5A9D-675038877225}"/>
              </a:ext>
            </a:extLst>
          </p:cNvPr>
          <p:cNvSpPr/>
          <p:nvPr/>
        </p:nvSpPr>
        <p:spPr>
          <a:xfrm>
            <a:off x="4218220" y="255765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2" name="Oval 61">
            <a:extLst>
              <a:ext uri="{FF2B5EF4-FFF2-40B4-BE49-F238E27FC236}">
                <a16:creationId xmlns:a16="http://schemas.microsoft.com/office/drawing/2014/main" id="{8C67AC50-2442-942A-2C8B-25317C4DE7AA}"/>
              </a:ext>
            </a:extLst>
          </p:cNvPr>
          <p:cNvSpPr/>
          <p:nvPr/>
        </p:nvSpPr>
        <p:spPr>
          <a:xfrm>
            <a:off x="4208100" y="2310895"/>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 name="Lightning Bolt 1">
            <a:extLst>
              <a:ext uri="{FF2B5EF4-FFF2-40B4-BE49-F238E27FC236}">
                <a16:creationId xmlns:a16="http://schemas.microsoft.com/office/drawing/2014/main" id="{A281CF38-E969-3A1E-9E74-197D2FDB4F29}"/>
              </a:ext>
            </a:extLst>
          </p:cNvPr>
          <p:cNvSpPr/>
          <p:nvPr/>
        </p:nvSpPr>
        <p:spPr>
          <a:xfrm>
            <a:off x="3913780" y="2064107"/>
            <a:ext cx="544160" cy="824788"/>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graphicFrame>
        <p:nvGraphicFramePr>
          <p:cNvPr id="3" name="Chart 2">
            <a:extLst>
              <a:ext uri="{FF2B5EF4-FFF2-40B4-BE49-F238E27FC236}">
                <a16:creationId xmlns:a16="http://schemas.microsoft.com/office/drawing/2014/main" id="{60410478-DF3D-72CF-9C82-F57CDC2592F3}"/>
              </a:ext>
            </a:extLst>
          </p:cNvPr>
          <p:cNvGraphicFramePr/>
          <p:nvPr/>
        </p:nvGraphicFramePr>
        <p:xfrm>
          <a:off x="2562660" y="3196333"/>
          <a:ext cx="5400000" cy="25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37A7B43-378D-0CAA-B1CB-64738C403CE7}"/>
              </a:ext>
            </a:extLst>
          </p:cNvPr>
          <p:cNvSpPr txBox="1"/>
          <p:nvPr/>
        </p:nvSpPr>
        <p:spPr>
          <a:xfrm>
            <a:off x="8625840" y="5650230"/>
            <a:ext cx="518160" cy="30777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3</a:t>
            </a:r>
          </a:p>
        </p:txBody>
      </p:sp>
    </p:spTree>
    <p:extLst>
      <p:ext uri="{BB962C8B-B14F-4D97-AF65-F5344CB8AC3E}">
        <p14:creationId xmlns:p14="http://schemas.microsoft.com/office/powerpoint/2010/main" val="23528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1667" fill="hold" grpId="0" nodeType="clickEffect">
                                  <p:stCondLst>
                                    <p:cond delay="0"/>
                                  </p:stCondLst>
                                  <p:childTnLst>
                                    <p:animMotion origin="layout" path="M -1.38889E-6 -3.20988E-6 L -1.38889E-6 -0.09475 C -1.38889E-6 -0.13734 0.07986 -0.1895 0.14514 -0.1895 L 0.29028 -0.1895 " pathEditMode="relative" rAng="0" ptsTypes="AAAA">
                                      <p:cBhvr>
                                        <p:cTn id="6" dur="3000" fill="hold"/>
                                        <p:tgtEl>
                                          <p:spTgt spid="25"/>
                                        </p:tgtEl>
                                        <p:attrNameLst>
                                          <p:attrName>ppt_x</p:attrName>
                                          <p:attrName>ppt_y</p:attrName>
                                        </p:attrNameLst>
                                      </p:cBhvr>
                                      <p:rCtr x="14514" y="-9475"/>
                                    </p:animMotion>
                                  </p:childTnLst>
                                </p:cTn>
                              </p:par>
                              <p:par>
                                <p:cTn id="7" presetID="57" presetClass="path" presetSubtype="0" accel="50000" decel="1667" fill="hold" grpId="0" nodeType="withEffect">
                                  <p:stCondLst>
                                    <p:cond delay="0"/>
                                  </p:stCondLst>
                                  <p:childTnLst>
                                    <p:animMotion origin="layout" path="M 1.94444E-6 -2.83951E-6 L 1.94444E-6 -0.11265 C 1.94444E-6 -0.16296 0.06614 -0.225 0.12014 -0.225 L 0.24028 -0.225 " pathEditMode="relative" rAng="0" ptsTypes="AAAA">
                                      <p:cBhvr>
                                        <p:cTn id="8" dur="3000" fill="hold"/>
                                        <p:tgtEl>
                                          <p:spTgt spid="26"/>
                                        </p:tgtEl>
                                        <p:attrNameLst>
                                          <p:attrName>ppt_x</p:attrName>
                                          <p:attrName>ppt_y</p:attrName>
                                        </p:attrNameLst>
                                      </p:cBhvr>
                                      <p:rCtr x="12014" y="-11265"/>
                                    </p:animMotion>
                                  </p:childTnLst>
                                </p:cTn>
                              </p:par>
                              <p:par>
                                <p:cTn id="9" presetID="57" presetClass="path" presetSubtype="0" accel="50000" decel="1667" fill="hold" grpId="0" nodeType="withEffect">
                                  <p:stCondLst>
                                    <p:cond delay="0"/>
                                  </p:stCondLst>
                                  <p:childTnLst>
                                    <p:animMotion origin="layout" path="M 2.77778E-7 3.82716E-6 L 2.77778E-7 -0.1213 C 2.77778E-7 -0.17531 0.09201 -0.24136 0.16719 -0.24136 L 0.33507 -0.24136 " pathEditMode="relative" rAng="0" ptsTypes="AAAA">
                                      <p:cBhvr>
                                        <p:cTn id="10" dur="3000" fill="hold"/>
                                        <p:tgtEl>
                                          <p:spTgt spid="27"/>
                                        </p:tgtEl>
                                        <p:attrNameLst>
                                          <p:attrName>ppt_x</p:attrName>
                                          <p:attrName>ppt_y</p:attrName>
                                        </p:attrNameLst>
                                      </p:cBhvr>
                                      <p:rCtr x="16753" y="-12068"/>
                                    </p:animMotion>
                                  </p:childTnLst>
                                </p:cTn>
                              </p:par>
                              <p:par>
                                <p:cTn id="11" presetID="57" presetClass="path" presetSubtype="0" accel="50000" decel="1667" fill="hold" grpId="0" nodeType="withEffect">
                                  <p:stCondLst>
                                    <p:cond delay="0"/>
                                  </p:stCondLst>
                                  <p:childTnLst>
                                    <p:animMotion origin="layout" path="M -3.61111E-6 -2.46914E-7 L -3.61111E-6 -0.08704 C -3.61111E-6 -0.12623 0.03143 -0.17407 0.0573 -0.17407 L 0.11459 -0.17407 " pathEditMode="relative" rAng="0" ptsTypes="AAAA">
                                      <p:cBhvr>
                                        <p:cTn id="12" dur="3000" fill="hold"/>
                                        <p:tgtEl>
                                          <p:spTgt spid="28"/>
                                        </p:tgtEl>
                                        <p:attrNameLst>
                                          <p:attrName>ppt_x</p:attrName>
                                          <p:attrName>ppt_y</p:attrName>
                                        </p:attrNameLst>
                                      </p:cBhvr>
                                      <p:rCtr x="5729" y="-8704"/>
                                    </p:animMotion>
                                  </p:childTnLst>
                                </p:cTn>
                              </p:par>
                              <p:par>
                                <p:cTn id="13" presetID="57" presetClass="path" presetSubtype="0" accel="50000" decel="1667" fill="hold" grpId="0" nodeType="withEffect">
                                  <p:stCondLst>
                                    <p:cond delay="0"/>
                                  </p:stCondLst>
                                  <p:childTnLst>
                                    <p:animMotion origin="layout" path="M 4.16667E-6 4.5679E-6 L 4.16667E-6 -0.10556 C 4.16667E-6 -0.15278 0.03073 -0.21112 0.0559 -0.21112 L 0.1118 -0.21112 " pathEditMode="relative" rAng="0" ptsTypes="AAAA">
                                      <p:cBhvr>
                                        <p:cTn id="14" dur="3000" fill="hold"/>
                                        <p:tgtEl>
                                          <p:spTgt spid="29"/>
                                        </p:tgtEl>
                                        <p:attrNameLst>
                                          <p:attrName>ppt_x</p:attrName>
                                          <p:attrName>ppt_y</p:attrName>
                                        </p:attrNameLst>
                                      </p:cBhvr>
                                      <p:rCtr x="5590" y="-10556"/>
                                    </p:animMotion>
                                  </p:childTnLst>
                                </p:cTn>
                              </p:par>
                              <p:par>
                                <p:cTn id="15" presetID="57" presetClass="path" presetSubtype="0" accel="50000" decel="1667" fill="hold" grpId="0" nodeType="withEffect">
                                  <p:stCondLst>
                                    <p:cond delay="0"/>
                                  </p:stCondLst>
                                  <p:childTnLst>
                                    <p:animMotion origin="layout" path="M 1.38889E-6 2.22222E-6 L 1.38889E-6 -0.13982 C 1.38889E-6 -0.20247 0.09548 -0.27871 0.17361 -0.27871 L 0.34774 -0.27871 " pathEditMode="relative" rAng="0" ptsTypes="AAAA">
                                      <p:cBhvr>
                                        <p:cTn id="16" dur="3000" fill="hold"/>
                                        <p:tgtEl>
                                          <p:spTgt spid="30"/>
                                        </p:tgtEl>
                                        <p:attrNameLst>
                                          <p:attrName>ppt_x</p:attrName>
                                          <p:attrName>ppt_y</p:attrName>
                                        </p:attrNameLst>
                                      </p:cBhvr>
                                      <p:rCtr x="17378" y="-13951"/>
                                    </p:animMotion>
                                  </p:childTnLst>
                                </p:cTn>
                              </p:par>
                              <p:par>
                                <p:cTn id="17" presetID="57" presetClass="path" presetSubtype="0" accel="50000" decel="1667" fill="hold" grpId="0" nodeType="withEffect">
                                  <p:stCondLst>
                                    <p:cond delay="0"/>
                                  </p:stCondLst>
                                  <p:childTnLst>
                                    <p:animMotion origin="layout" path="M -8.33333E-7 1.23457E-6 L -8.33333E-7 -0.14568 C -8.33333E-7 -0.2108 0.07136 -0.29136 0.12934 -0.29136 L 0.25886 -0.29136 " pathEditMode="relative" rAng="0" ptsTypes="AAAA">
                                      <p:cBhvr>
                                        <p:cTn id="18" dur="3000" fill="hold"/>
                                        <p:tgtEl>
                                          <p:spTgt spid="31"/>
                                        </p:tgtEl>
                                        <p:attrNameLst>
                                          <p:attrName>ppt_x</p:attrName>
                                          <p:attrName>ppt_y</p:attrName>
                                        </p:attrNameLst>
                                      </p:cBhvr>
                                      <p:rCtr x="12934" y="-14568"/>
                                    </p:animMotion>
                                  </p:childTnLst>
                                </p:cTn>
                              </p:par>
                              <p:par>
                                <p:cTn id="19" presetID="57" presetClass="path" presetSubtype="0" accel="50000" decel="1667" fill="hold" grpId="0" nodeType="withEffect">
                                  <p:stCondLst>
                                    <p:cond delay="0"/>
                                  </p:stCondLst>
                                  <p:childTnLst>
                                    <p:animMotion origin="layout" path="M 2.5E-6 1.60494E-6 L 2.5E-6 -0.1605 C 2.5E-6 -0.23241 0.02014 -0.32099 0.03663 -0.32099 L 0.07326 -0.32099 " pathEditMode="relative" rAng="0" ptsTypes="AAAA">
                                      <p:cBhvr>
                                        <p:cTn id="20" dur="3000" fill="hold"/>
                                        <p:tgtEl>
                                          <p:spTgt spid="32"/>
                                        </p:tgtEl>
                                        <p:attrNameLst>
                                          <p:attrName>ppt_x</p:attrName>
                                          <p:attrName>ppt_y</p:attrName>
                                        </p:attrNameLst>
                                      </p:cBhvr>
                                      <p:rCtr x="3663" y="-16049"/>
                                    </p:animMotion>
                                  </p:childTnLst>
                                </p:cTn>
                              </p:par>
                              <p:par>
                                <p:cTn id="21" presetID="57" presetClass="path" presetSubtype="0" accel="50000" decel="1667" fill="hold" grpId="0" nodeType="withEffect">
                                  <p:stCondLst>
                                    <p:cond delay="0"/>
                                  </p:stCondLst>
                                  <p:childTnLst>
                                    <p:animMotion origin="layout" path="M 2.5E-6 -2.09877E-6 L 2.5E-6 -0.12654 C 2.5E-6 -0.18302 0.06163 -0.25278 0.11198 -0.25278 L 0.22413 -0.25278 " pathEditMode="relative" rAng="0" ptsTypes="AAAA">
                                      <p:cBhvr>
                                        <p:cTn id="22" dur="3000" fill="hold"/>
                                        <p:tgtEl>
                                          <p:spTgt spid="33"/>
                                        </p:tgtEl>
                                        <p:attrNameLst>
                                          <p:attrName>ppt_x</p:attrName>
                                          <p:attrName>ppt_y</p:attrName>
                                        </p:attrNameLst>
                                      </p:cBhvr>
                                      <p:rCtr x="11198" y="-12654"/>
                                    </p:animMotion>
                                  </p:childTnLst>
                                </p:cTn>
                              </p:par>
                              <p:par>
                                <p:cTn id="23" presetID="57" presetClass="path" presetSubtype="0" accel="50000" decel="1667" fill="hold" grpId="0" nodeType="withEffect">
                                  <p:stCondLst>
                                    <p:cond delay="0"/>
                                  </p:stCondLst>
                                  <p:childTnLst>
                                    <p:animMotion origin="layout" path="M -2.22222E-6 -9.87654E-7 L -2.22222E-6 -0.16358 C -2.22222E-6 -0.23673 0.08837 -0.32716 0.16042 -0.32716 L 0.32118 -0.32716 " pathEditMode="relative" rAng="0" ptsTypes="AAAA">
                                      <p:cBhvr>
                                        <p:cTn id="24" dur="3000" fill="hold"/>
                                        <p:tgtEl>
                                          <p:spTgt spid="34"/>
                                        </p:tgtEl>
                                        <p:attrNameLst>
                                          <p:attrName>ppt_x</p:attrName>
                                          <p:attrName>ppt_y</p:attrName>
                                        </p:attrNameLst>
                                      </p:cBhvr>
                                      <p:rCtr x="16059" y="-16358"/>
                                    </p:animMotion>
                                  </p:childTnLst>
                                </p:cTn>
                              </p:par>
                              <p:par>
                                <p:cTn id="25" presetID="57" presetClass="path" presetSubtype="0" accel="50000" decel="1667" fill="hold" grpId="0" nodeType="withEffect">
                                  <p:stCondLst>
                                    <p:cond delay="0"/>
                                  </p:stCondLst>
                                  <p:childTnLst>
                                    <p:animMotion origin="layout" path="M 4.44444E-6 4.19753E-6 L 4.44444E-6 -0.15186 C 4.44444E-6 -0.21976 0.05937 -0.30371 0.10798 -0.30371 L 0.21597 -0.30371 " pathEditMode="relative" rAng="0" ptsTypes="AAAA">
                                      <p:cBhvr>
                                        <p:cTn id="26" dur="3000" fill="hold"/>
                                        <p:tgtEl>
                                          <p:spTgt spid="35"/>
                                        </p:tgtEl>
                                        <p:attrNameLst>
                                          <p:attrName>ppt_x</p:attrName>
                                          <p:attrName>ppt_y</p:attrName>
                                        </p:attrNameLst>
                                      </p:cBhvr>
                                      <p:rCtr x="10799" y="-15185"/>
                                    </p:animMotion>
                                  </p:childTnLst>
                                </p:cTn>
                              </p:par>
                              <p:par>
                                <p:cTn id="27" presetID="57" presetClass="path" presetSubtype="0" accel="50000" decel="1667" fill="hold" grpId="0" nodeType="withEffect">
                                  <p:stCondLst>
                                    <p:cond delay="0"/>
                                  </p:stCondLst>
                                  <p:childTnLst>
                                    <p:animMotion origin="layout" path="M -3.33333E-6 3.58025E-6 L -3.33333E-6 -0.13272 C -3.33333E-6 -0.19167 0.07917 -0.26451 0.14445 -0.26451 L 0.28889 -0.26451 " pathEditMode="relative" rAng="0" ptsTypes="AAAA">
                                      <p:cBhvr>
                                        <p:cTn id="28" dur="3000" fill="hold"/>
                                        <p:tgtEl>
                                          <p:spTgt spid="36"/>
                                        </p:tgtEl>
                                        <p:attrNameLst>
                                          <p:attrName>ppt_x</p:attrName>
                                          <p:attrName>ppt_y</p:attrName>
                                        </p:attrNameLst>
                                      </p:cBhvr>
                                      <p:rCtr x="14444" y="-13241"/>
                                    </p:animMotion>
                                  </p:childTnLst>
                                </p:cTn>
                              </p:par>
                              <p:par>
                                <p:cTn id="29" presetID="57" presetClass="path" presetSubtype="0" accel="50000" decel="1667" fill="hold" grpId="0" nodeType="withEffect">
                                  <p:stCondLst>
                                    <p:cond delay="0"/>
                                  </p:stCondLst>
                                  <p:childTnLst>
                                    <p:animMotion origin="layout" path="M -4.44444E-6 4.44444E-6 L -4.44444E-6 -0.09476 C -4.44444E-6 -0.13735 0.05712 -0.18951 0.10365 -0.18951 L 0.2073 -0.18951 " pathEditMode="relative" rAng="0" ptsTypes="AAAA">
                                      <p:cBhvr>
                                        <p:cTn id="30" dur="3000" fill="hold"/>
                                        <p:tgtEl>
                                          <p:spTgt spid="37"/>
                                        </p:tgtEl>
                                        <p:attrNameLst>
                                          <p:attrName>ppt_x</p:attrName>
                                          <p:attrName>ppt_y</p:attrName>
                                        </p:attrNameLst>
                                      </p:cBhvr>
                                      <p:rCtr x="10365" y="-9475"/>
                                    </p:animMotion>
                                  </p:childTnLst>
                                </p:cTn>
                              </p:par>
                              <p:par>
                                <p:cTn id="31" presetID="57" presetClass="path" presetSubtype="0" accel="50000" decel="1667" fill="hold" grpId="0" nodeType="withEffect">
                                  <p:stCondLst>
                                    <p:cond delay="0"/>
                                  </p:stCondLst>
                                  <p:childTnLst>
                                    <p:animMotion origin="layout" path="M 8.33333E-7 -4.19753E-6 L 8.33333E-7 -0.14506 C 8.33333E-7 -0.21018 0.05451 -0.29012 0.09896 -0.29012 L 0.19809 -0.29012 " pathEditMode="relative" rAng="0" ptsTypes="AAAA">
                                      <p:cBhvr>
                                        <p:cTn id="32" dur="3000" fill="hold"/>
                                        <p:tgtEl>
                                          <p:spTgt spid="38"/>
                                        </p:tgtEl>
                                        <p:attrNameLst>
                                          <p:attrName>ppt_x</p:attrName>
                                          <p:attrName>ppt_y</p:attrName>
                                        </p:attrNameLst>
                                      </p:cBhvr>
                                      <p:rCtr x="9896" y="-14506"/>
                                    </p:animMotion>
                                  </p:childTnLst>
                                </p:cTn>
                              </p:par>
                              <p:par>
                                <p:cTn id="33" presetID="57" presetClass="path" presetSubtype="0" accel="50000" decel="1667" fill="hold" grpId="0" nodeType="withEffect">
                                  <p:stCondLst>
                                    <p:cond delay="0"/>
                                  </p:stCondLst>
                                  <p:childTnLst>
                                    <p:animMotion origin="layout" path="M 4.16667E-6 4.19753E-6 L 4.16667E-6 -0.15186 C 4.16667E-6 -0.21976 0.02673 -0.3034 0.04878 -0.3034 L 0.09757 -0.3034 " pathEditMode="relative" rAng="0" ptsTypes="AAAA">
                                      <p:cBhvr>
                                        <p:cTn id="34" dur="3000" fill="hold"/>
                                        <p:tgtEl>
                                          <p:spTgt spid="39"/>
                                        </p:tgtEl>
                                        <p:attrNameLst>
                                          <p:attrName>ppt_x</p:attrName>
                                          <p:attrName>ppt_y</p:attrName>
                                        </p:attrNameLst>
                                      </p:cBhvr>
                                      <p:rCtr x="4878" y="-15185"/>
                                    </p:animMotion>
                                  </p:childTnLst>
                                </p:cTn>
                              </p:par>
                              <p:par>
                                <p:cTn id="35" presetID="57" presetClass="path" presetSubtype="0" accel="50000" decel="1667" fill="hold" grpId="0" nodeType="withEffect">
                                  <p:stCondLst>
                                    <p:cond delay="0"/>
                                  </p:stCondLst>
                                  <p:childTnLst>
                                    <p:animMotion origin="layout" path="M 4.16667E-6 3.33333E-6 L 4.16667E-6 -0.11482 C 4.16667E-6 -0.16636 0.03645 -0.22963 0.06614 -0.22963 L 0.13229 -0.22963 " pathEditMode="relative" rAng="0" ptsTypes="AAAA">
                                      <p:cBhvr>
                                        <p:cTn id="36" dur="3000" fill="hold"/>
                                        <p:tgtEl>
                                          <p:spTgt spid="40"/>
                                        </p:tgtEl>
                                        <p:attrNameLst>
                                          <p:attrName>ppt_x</p:attrName>
                                          <p:attrName>ppt_y</p:attrName>
                                        </p:attrNameLst>
                                      </p:cBhvr>
                                      <p:rCtr x="6615" y="-11481"/>
                                    </p:animMotion>
                                  </p:childTnLst>
                                </p:cTn>
                              </p:par>
                              <p:par>
                                <p:cTn id="37" presetID="57" presetClass="path" presetSubtype="0" accel="50000" decel="1667" fill="hold" grpId="0" nodeType="withEffect">
                                  <p:stCondLst>
                                    <p:cond delay="0"/>
                                  </p:stCondLst>
                                  <p:childTnLst>
                                    <p:animMotion origin="layout" path="M -2.77778E-7 -1.23457E-6 L -2.77778E-7 -0.15617 C -2.77778E-7 -0.22654 0.07743 -0.31234 0.14115 -0.31234 L 0.28229 -0.31234 " pathEditMode="relative" rAng="0" ptsTypes="AAAA">
                                      <p:cBhvr>
                                        <p:cTn id="38" dur="3000" fill="hold"/>
                                        <p:tgtEl>
                                          <p:spTgt spid="41"/>
                                        </p:tgtEl>
                                        <p:attrNameLst>
                                          <p:attrName>ppt_x</p:attrName>
                                          <p:attrName>ppt_y</p:attrName>
                                        </p:attrNameLst>
                                      </p:cBhvr>
                                      <p:rCtr x="14115" y="-15617"/>
                                    </p:animMotion>
                                  </p:childTnLst>
                                </p:cTn>
                              </p:par>
                              <p:par>
                                <p:cTn id="39" presetID="57" presetClass="path" presetSubtype="0" accel="50000" decel="1667" fill="hold" grpId="0" nodeType="withEffect">
                                  <p:stCondLst>
                                    <p:cond delay="0"/>
                                  </p:stCondLst>
                                  <p:childTnLst>
                                    <p:animMotion origin="layout" path="M 3.61111E-6 2.59259E-6 L 3.61111E-6 -0.12253 C 3.61111E-6 -0.17716 0.02916 -0.24476 0.05295 -0.24476 L 0.10607 -0.24476 " pathEditMode="relative" rAng="0" ptsTypes="AAAA">
                                      <p:cBhvr>
                                        <p:cTn id="40" dur="3000" fill="hold"/>
                                        <p:tgtEl>
                                          <p:spTgt spid="42"/>
                                        </p:tgtEl>
                                        <p:attrNameLst>
                                          <p:attrName>ppt_x</p:attrName>
                                          <p:attrName>ppt_y</p:attrName>
                                        </p:attrNameLst>
                                      </p:cBhvr>
                                      <p:rCtr x="5295" y="-12253"/>
                                    </p:animMotion>
                                  </p:childTnLst>
                                </p:cTn>
                              </p:par>
                              <p:par>
                                <p:cTn id="41" presetID="57" presetClass="path" presetSubtype="0" accel="50000" decel="1667" fill="hold" grpId="0" nodeType="withEffect">
                                  <p:stCondLst>
                                    <p:cond delay="0"/>
                                  </p:stCondLst>
                                  <p:childTnLst>
                                    <p:animMotion origin="layout" path="M -1.94444E-6 2.46914E-7 L -1.94444E-6 -0.11265 C -1.94444E-6 -0.16327 0.04306 -0.22531 0.07813 -0.22531 L 0.15643 -0.22531 " pathEditMode="relative" rAng="0" ptsTypes="AAAA">
                                      <p:cBhvr>
                                        <p:cTn id="42" dur="3000" fill="hold"/>
                                        <p:tgtEl>
                                          <p:spTgt spid="43"/>
                                        </p:tgtEl>
                                        <p:attrNameLst>
                                          <p:attrName>ppt_x</p:attrName>
                                          <p:attrName>ppt_y</p:attrName>
                                        </p:attrNameLst>
                                      </p:cBhvr>
                                      <p:rCtr x="7813" y="-11265"/>
                                    </p:animMotion>
                                  </p:childTnLst>
                                </p:cTn>
                              </p:par>
                              <p:par>
                                <p:cTn id="43" presetID="57" presetClass="path" presetSubtype="0" accel="50000" decel="1667" fill="hold" grpId="0" nodeType="withEffect">
                                  <p:stCondLst>
                                    <p:cond delay="0"/>
                                  </p:stCondLst>
                                  <p:childTnLst>
                                    <p:animMotion origin="layout" path="M 5.55556E-7 -1.97531E-6 L 5.55556E-7 -0.1716 C 5.55556E-7 -0.24815 0.03854 -0.3429 0.07014 -0.3429 L 0.14028 -0.3429 " pathEditMode="relative" rAng="0" ptsTypes="AAAA">
                                      <p:cBhvr>
                                        <p:cTn id="44" dur="3000" fill="hold"/>
                                        <p:tgtEl>
                                          <p:spTgt spid="44"/>
                                        </p:tgtEl>
                                        <p:attrNameLst>
                                          <p:attrName>ppt_x</p:attrName>
                                          <p:attrName>ppt_y</p:attrName>
                                        </p:attrNameLst>
                                      </p:cBhvr>
                                      <p:rCtr x="7014" y="-17160"/>
                                    </p:animMotion>
                                  </p:childTnLst>
                                </p:cTn>
                              </p:par>
                              <p:par>
                                <p:cTn id="45" presetID="57" presetClass="path" presetSubtype="0" accel="50000" decel="1667" fill="hold" grpId="0" nodeType="withEffect">
                                  <p:stCondLst>
                                    <p:cond delay="0"/>
                                  </p:stCondLst>
                                  <p:childTnLst>
                                    <p:animMotion origin="layout" path="M 5.55556E-7 -1.23457E-7 L 5.55556E-7 -0.13488 C 5.55556E-7 -0.19537 0.01892 -0.26975 0.03455 -0.26975 L 0.0691 -0.26975 " pathEditMode="relative" rAng="0" ptsTypes="AAAA">
                                      <p:cBhvr>
                                        <p:cTn id="46" dur="3000" fill="hold"/>
                                        <p:tgtEl>
                                          <p:spTgt spid="45"/>
                                        </p:tgtEl>
                                        <p:attrNameLst>
                                          <p:attrName>ppt_x</p:attrName>
                                          <p:attrName>ppt_y</p:attrName>
                                        </p:attrNameLst>
                                      </p:cBhvr>
                                      <p:rCtr x="3455" y="-13488"/>
                                    </p:animMotion>
                                  </p:childTnLst>
                                </p:cTn>
                              </p:par>
                              <p:par>
                                <p:cTn id="47" presetID="57" presetClass="path" presetSubtype="0" accel="50000" decel="1667" fill="hold" grpId="0" nodeType="withEffect">
                                  <p:stCondLst>
                                    <p:cond delay="0"/>
                                  </p:stCondLst>
                                  <p:childTnLst>
                                    <p:animMotion origin="layout" path="M -4.16667E-6 1.60494E-6 L -4.16667E-6 -0.08673 C -4.16667E-6 -0.12531 0.09514 -0.17253 0.17344 -0.17253 L 0.34705 -0.17253 " pathEditMode="relative" rAng="0" ptsTypes="AAAA">
                                      <p:cBhvr>
                                        <p:cTn id="48" dur="3000" fill="hold"/>
                                        <p:tgtEl>
                                          <p:spTgt spid="46"/>
                                        </p:tgtEl>
                                        <p:attrNameLst>
                                          <p:attrName>ppt_x</p:attrName>
                                          <p:attrName>ppt_y</p:attrName>
                                        </p:attrNameLst>
                                      </p:cBhvr>
                                      <p:rCtr x="17344" y="-8642"/>
                                    </p:animMotion>
                                  </p:childTnLst>
                                </p:cTn>
                              </p:par>
                              <p:par>
                                <p:cTn id="49" presetID="57" presetClass="path" presetSubtype="0" accel="50000" decel="1667" fill="hold" grpId="0" nodeType="withEffect">
                                  <p:stCondLst>
                                    <p:cond delay="0"/>
                                  </p:stCondLst>
                                  <p:childTnLst>
                                    <p:animMotion origin="layout" path="M 5E-6 2.59259E-6 L 5E-6 -0.10895 C 5E-6 -0.15772 0.08664 -0.2176 0.15764 -0.2176 L 0.31528 -0.2176 " pathEditMode="relative" rAng="0" ptsTypes="AAAA">
                                      <p:cBhvr>
                                        <p:cTn id="50" dur="3000" fill="hold"/>
                                        <p:tgtEl>
                                          <p:spTgt spid="47"/>
                                        </p:tgtEl>
                                        <p:attrNameLst>
                                          <p:attrName>ppt_x</p:attrName>
                                          <p:attrName>ppt_y</p:attrName>
                                        </p:attrNameLst>
                                      </p:cBhvr>
                                      <p:rCtr x="15764" y="-10895"/>
                                    </p:animMotion>
                                  </p:childTnLst>
                                </p:cTn>
                              </p:par>
                            </p:childTnLst>
                          </p:cTn>
                        </p:par>
                        <p:par>
                          <p:cTn id="51" fill="hold">
                            <p:stCondLst>
                              <p:cond delay="3000"/>
                            </p:stCondLst>
                            <p:childTnLst>
                              <p:par>
                                <p:cTn id="52" presetID="1" presetClass="exit" presetSubtype="0" fill="hold" grpId="1" nodeType="afterEffect">
                                  <p:stCondLst>
                                    <p:cond delay="0"/>
                                  </p:stCondLst>
                                  <p:childTnLst>
                                    <p:set>
                                      <p:cBhvr>
                                        <p:cTn id="53" dur="1" fill="hold">
                                          <p:stCondLst>
                                            <p:cond delay="0"/>
                                          </p:stCondLst>
                                        </p:cTn>
                                        <p:tgtEl>
                                          <p:spTgt spid="2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3"/>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3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3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9"/>
                                        </p:tgtEl>
                                        <p:attrNameLst>
                                          <p:attrName>style.visibility</p:attrName>
                                        </p:attrNameLst>
                                      </p:cBhvr>
                                      <p:to>
                                        <p:strVal val="hidden"/>
                                      </p:to>
                                    </p:set>
                                  </p:childTnLst>
                                </p:cTn>
                              </p:par>
                            </p:childTnLst>
                          </p:cTn>
                        </p:par>
                        <p:par>
                          <p:cTn id="74" fill="hold">
                            <p:stCondLst>
                              <p:cond delay="3000"/>
                            </p:stCondLst>
                            <p:childTnLst>
                              <p:par>
                                <p:cTn id="75" presetID="1" presetClass="exit" presetSubtype="0" fill="hold" grpId="1" nodeType="after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5"/>
                                        </p:tgtEl>
                                        <p:attrNameLst>
                                          <p:attrName>style.visibility</p:attrName>
                                        </p:attrNameLst>
                                      </p:cBhvr>
                                      <p:to>
                                        <p:strVal val="hidden"/>
                                      </p:to>
                                    </p:set>
                                  </p:childTnLst>
                                </p:cTn>
                              </p:par>
                            </p:childTnLst>
                          </p:cTn>
                        </p:par>
                        <p:par>
                          <p:cTn id="85" fill="hold">
                            <p:stCondLst>
                              <p:cond delay="3000"/>
                            </p:stCondLst>
                            <p:childTnLst>
                              <p:par>
                                <p:cTn id="86" presetID="1" presetClass="entr" presetSubtype="0" fill="hold" grpId="0" nodeType="afterEffect">
                                  <p:stCondLst>
                                    <p:cond delay="0"/>
                                  </p:stCondLst>
                                  <p:childTnLst>
                                    <p:set>
                                      <p:cBhvr>
                                        <p:cTn id="87" dur="1" fill="hold">
                                          <p:stCondLst>
                                            <p:cond delay="9"/>
                                          </p:stCondLst>
                                        </p:cTn>
                                        <p:tgtEl>
                                          <p:spTgt spid="2"/>
                                        </p:tgtEl>
                                        <p:attrNameLst>
                                          <p:attrName>style.visibility</p:attrName>
                                        </p:attrNameLst>
                                      </p:cBhvr>
                                      <p:to>
                                        <p:strVal val="visible"/>
                                      </p:to>
                                    </p:set>
                                  </p:childTnLst>
                                </p:cTn>
                              </p:par>
                            </p:childTnLst>
                          </p:cTn>
                        </p:par>
                        <p:par>
                          <p:cTn id="88" fill="hold">
                            <p:stCondLst>
                              <p:cond delay="3010"/>
                            </p:stCondLst>
                            <p:childTnLst>
                              <p:par>
                                <p:cTn id="89" presetID="26" presetClass="emph" presetSubtype="0" repeatCount="3000" fill="hold" grpId="1" nodeType="afterEffect">
                                  <p:stCondLst>
                                    <p:cond delay="0"/>
                                  </p:stCondLst>
                                  <p:childTnLst>
                                    <p:animEffect transition="out" filter="fade">
                                      <p:cBhvr>
                                        <p:cTn id="90" dur="500" tmFilter="0, 0; .2, .5; .8, .5; 1, 0"/>
                                        <p:tgtEl>
                                          <p:spTgt spid="2"/>
                                        </p:tgtEl>
                                      </p:cBhvr>
                                    </p:animEffect>
                                    <p:animScale>
                                      <p:cBhvr>
                                        <p:cTn id="91" dur="250" autoRev="1" fill="hold"/>
                                        <p:tgtEl>
                                          <p:spTgt spid="2"/>
                                        </p:tgtEl>
                                      </p:cBhvr>
                                      <p:by x="105000" y="105000"/>
                                    </p:animScale>
                                  </p:childTnLst>
                                </p:cTn>
                              </p:par>
                            </p:childTnLst>
                          </p:cTn>
                        </p:par>
                        <p:par>
                          <p:cTn id="92" fill="hold">
                            <p:stCondLst>
                              <p:cond delay="4510"/>
                            </p:stCondLst>
                            <p:childTnLst>
                              <p:par>
                                <p:cTn id="93" presetID="1" presetClass="exit" presetSubtype="0" fill="hold" grpId="2" nodeType="afterEffect">
                                  <p:stCondLst>
                                    <p:cond delay="0"/>
                                  </p:stCondLst>
                                  <p:childTnLst>
                                    <p:set>
                                      <p:cBhvr>
                                        <p:cTn id="94" dur="1" fill="hold">
                                          <p:stCondLst>
                                            <p:cond delay="9"/>
                                          </p:stCondLst>
                                        </p:cTn>
                                        <p:tgtEl>
                                          <p:spTgt spid="2"/>
                                        </p:tgtEl>
                                        <p:attrNameLst>
                                          <p:attrName>style.visibility</p:attrName>
                                        </p:attrNameLst>
                                      </p:cBhvr>
                                      <p:to>
                                        <p:strVal val="hidden"/>
                                      </p:to>
                                    </p:set>
                                  </p:childTnLst>
                                </p:cTn>
                              </p:par>
                            </p:childTnLst>
                          </p:cTn>
                        </p:par>
                        <p:par>
                          <p:cTn id="95" fill="hold">
                            <p:stCondLst>
                              <p:cond delay="4520"/>
                            </p:stCondLst>
                            <p:childTnLst>
                              <p:par>
                                <p:cTn id="96" presetID="1" presetClass="exit" presetSubtype="0" fill="hold" grpId="1" nodeType="afterEffect">
                                  <p:stCondLst>
                                    <p:cond delay="0"/>
                                  </p:stCondLst>
                                  <p:childTnLst>
                                    <p:set>
                                      <p:cBhvr>
                                        <p:cTn id="97" dur="1" fill="hold">
                                          <p:stCondLst>
                                            <p:cond delay="0"/>
                                          </p:stCondLst>
                                        </p:cTn>
                                        <p:tgtEl>
                                          <p:spTgt spid="27"/>
                                        </p:tgtEl>
                                        <p:attrNameLst>
                                          <p:attrName>style.visibility</p:attrName>
                                        </p:attrNameLst>
                                      </p:cBhvr>
                                      <p:to>
                                        <p:strVal val="hidden"/>
                                      </p:to>
                                    </p:set>
                                  </p:childTnLst>
                                </p:cTn>
                              </p:par>
                            </p:childTnLst>
                          </p:cTn>
                        </p:par>
                        <p:par>
                          <p:cTn id="98" fill="hold">
                            <p:stCondLst>
                              <p:cond delay="4520"/>
                            </p:stCondLst>
                            <p:childTnLst>
                              <p:par>
                                <p:cTn id="99" presetID="1" presetClass="exit" presetSubtype="0" fill="hold" grpId="1"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par>
                          <p:cTn id="101" fill="hold">
                            <p:stCondLst>
                              <p:cond delay="4520"/>
                            </p:stCondLst>
                            <p:childTnLst>
                              <p:par>
                                <p:cTn id="102" presetID="1" presetClass="exit" presetSubtype="0" fill="hold" grpId="1" nodeType="afterEffect">
                                  <p:stCondLst>
                                    <p:cond delay="0"/>
                                  </p:stCondLst>
                                  <p:childTnLst>
                                    <p:set>
                                      <p:cBhvr>
                                        <p:cTn id="103" dur="1" fill="hold">
                                          <p:stCondLst>
                                            <p:cond delay="0"/>
                                          </p:stCondLst>
                                        </p:cTn>
                                        <p:tgtEl>
                                          <p:spTgt spid="34"/>
                                        </p:tgtEl>
                                        <p:attrNameLst>
                                          <p:attrName>style.visibility</p:attrName>
                                        </p:attrNameLst>
                                      </p:cBhvr>
                                      <p:to>
                                        <p:strVal val="hidden"/>
                                      </p:to>
                                    </p:set>
                                  </p:childTnLst>
                                </p:cTn>
                              </p:par>
                            </p:childTnLst>
                          </p:cTn>
                        </p:par>
                        <p:par>
                          <p:cTn id="104" fill="hold">
                            <p:stCondLst>
                              <p:cond delay="4520"/>
                            </p:stCondLst>
                            <p:childTnLst>
                              <p:par>
                                <p:cTn id="105" presetID="1" presetClass="exit" presetSubtype="0" fill="hold" grpId="1" nodeType="after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childTnLst>
                          </p:cTn>
                        </p:par>
                        <p:par>
                          <p:cTn id="107" fill="hold">
                            <p:stCondLst>
                              <p:cond delay="4520"/>
                            </p:stCondLst>
                            <p:childTnLst>
                              <p:par>
                                <p:cTn id="108" presetID="1" presetClass="exit" presetSubtype="0" fill="hold" grpId="1" nodeType="afterEffect">
                                  <p:stCondLst>
                                    <p:cond delay="0"/>
                                  </p:stCondLst>
                                  <p:childTnLst>
                                    <p:set>
                                      <p:cBhvr>
                                        <p:cTn id="109" dur="1" fill="hold">
                                          <p:stCondLst>
                                            <p:cond delay="0"/>
                                          </p:stCondLst>
                                        </p:cTn>
                                        <p:tgtEl>
                                          <p:spTgt spid="41"/>
                                        </p:tgtEl>
                                        <p:attrNameLst>
                                          <p:attrName>style.visibility</p:attrName>
                                        </p:attrNameLst>
                                      </p:cBhvr>
                                      <p:to>
                                        <p:strVal val="hidden"/>
                                      </p:to>
                                    </p:set>
                                  </p:childTnLst>
                                </p:cTn>
                              </p:par>
                            </p:childTnLst>
                          </p:cTn>
                        </p:par>
                        <p:par>
                          <p:cTn id="110" fill="hold">
                            <p:stCondLst>
                              <p:cond delay="4520"/>
                            </p:stCondLst>
                            <p:childTnLst>
                              <p:par>
                                <p:cTn id="111" presetID="1" presetClass="exit" presetSubtype="0" fill="hold" grpId="1" nodeType="afterEffect">
                                  <p:stCondLst>
                                    <p:cond delay="0"/>
                                  </p:stCondLst>
                                  <p:childTnLst>
                                    <p:set>
                                      <p:cBhvr>
                                        <p:cTn id="112" dur="1" fill="hold">
                                          <p:stCondLst>
                                            <p:cond delay="0"/>
                                          </p:stCondLst>
                                        </p:cTn>
                                        <p:tgtEl>
                                          <p:spTgt spid="46"/>
                                        </p:tgtEl>
                                        <p:attrNameLst>
                                          <p:attrName>style.visibility</p:attrName>
                                        </p:attrNameLst>
                                      </p:cBhvr>
                                      <p:to>
                                        <p:strVal val="hidden"/>
                                      </p:to>
                                    </p:set>
                                  </p:childTnLst>
                                </p:cTn>
                              </p:par>
                            </p:childTnLst>
                          </p:cTn>
                        </p:par>
                        <p:par>
                          <p:cTn id="113" fill="hold">
                            <p:stCondLst>
                              <p:cond delay="4520"/>
                            </p:stCondLst>
                            <p:childTnLst>
                              <p:par>
                                <p:cTn id="114" presetID="1" presetClass="exit" presetSubtype="0" fill="hold" grpId="1" nodeType="afterEffect">
                                  <p:stCondLst>
                                    <p:cond delay="0"/>
                                  </p:stCondLst>
                                  <p:childTnLst>
                                    <p:set>
                                      <p:cBhvr>
                                        <p:cTn id="115" dur="1" fill="hold">
                                          <p:stCondLst>
                                            <p:cond delay="0"/>
                                          </p:stCondLst>
                                        </p:cTn>
                                        <p:tgtEl>
                                          <p:spTgt spid="47"/>
                                        </p:tgtEl>
                                        <p:attrNameLst>
                                          <p:attrName>style.visibility</p:attrName>
                                        </p:attrNameLst>
                                      </p:cBhvr>
                                      <p:to>
                                        <p:strVal val="hidden"/>
                                      </p:to>
                                    </p:set>
                                  </p:childTnLst>
                                </p:cTn>
                              </p:par>
                            </p:childTnLst>
                          </p:cTn>
                        </p:par>
                        <p:par>
                          <p:cTn id="116" fill="hold">
                            <p:stCondLst>
                              <p:cond delay="4520"/>
                            </p:stCondLst>
                            <p:childTnLst>
                              <p:par>
                                <p:cTn id="117" presetID="1"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par>
                          <p:cTn id="119" fill="hold">
                            <p:stCondLst>
                              <p:cond delay="4520"/>
                            </p:stCondLst>
                            <p:childTnLst>
                              <p:par>
                                <p:cTn id="120" presetID="1" presetClass="entr" presetSubtype="0" fill="hold" grpId="0" nodeType="afterEffect">
                                  <p:stCondLst>
                                    <p:cond delay="0"/>
                                  </p:stCondLst>
                                  <p:childTnLst>
                                    <p:set>
                                      <p:cBhvr>
                                        <p:cTn id="121" dur="1" fill="hold">
                                          <p:stCondLst>
                                            <p:cond delay="0"/>
                                          </p:stCondLst>
                                        </p:cTn>
                                        <p:tgtEl>
                                          <p:spTgt spid="49"/>
                                        </p:tgtEl>
                                        <p:attrNameLst>
                                          <p:attrName>style.visibility</p:attrName>
                                        </p:attrNameLst>
                                      </p:cBhvr>
                                      <p:to>
                                        <p:strVal val="visible"/>
                                      </p:to>
                                    </p:set>
                                  </p:childTnLst>
                                </p:cTn>
                              </p:par>
                            </p:childTnLst>
                          </p:cTn>
                        </p:par>
                        <p:par>
                          <p:cTn id="122" fill="hold">
                            <p:stCondLst>
                              <p:cond delay="4520"/>
                            </p:stCondLst>
                            <p:childTnLst>
                              <p:par>
                                <p:cTn id="123" presetID="1" presetClass="entr" presetSubtype="0" fill="hold" grpId="0" nodeType="afterEffect">
                                  <p:stCondLst>
                                    <p:cond delay="0"/>
                                  </p:stCondLst>
                                  <p:childTnLst>
                                    <p:set>
                                      <p:cBhvr>
                                        <p:cTn id="124" dur="1" fill="hold">
                                          <p:stCondLst>
                                            <p:cond delay="0"/>
                                          </p:stCondLst>
                                        </p:cTn>
                                        <p:tgtEl>
                                          <p:spTgt spid="50"/>
                                        </p:tgtEl>
                                        <p:attrNameLst>
                                          <p:attrName>style.visibility</p:attrName>
                                        </p:attrNameLst>
                                      </p:cBhvr>
                                      <p:to>
                                        <p:strVal val="visible"/>
                                      </p:to>
                                    </p:set>
                                  </p:childTnLst>
                                </p:cTn>
                              </p:par>
                            </p:childTnLst>
                          </p:cTn>
                        </p:par>
                        <p:par>
                          <p:cTn id="125" fill="hold">
                            <p:stCondLst>
                              <p:cond delay="4520"/>
                            </p:stCondLst>
                            <p:childTnLst>
                              <p:par>
                                <p:cTn id="126" presetID="1" presetClass="entr" presetSubtype="0" fill="hold" grpId="0" nodeType="after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childTnLst>
                          </p:cTn>
                        </p:par>
                        <p:par>
                          <p:cTn id="128" fill="hold">
                            <p:stCondLst>
                              <p:cond delay="4520"/>
                            </p:stCondLst>
                            <p:childTnLst>
                              <p:par>
                                <p:cTn id="129" presetID="1" presetClass="entr" presetSubtype="0" fill="hold" grpId="0" nodeType="afterEffect">
                                  <p:stCondLst>
                                    <p:cond delay="0"/>
                                  </p:stCondLst>
                                  <p:childTnLst>
                                    <p:set>
                                      <p:cBhvr>
                                        <p:cTn id="130" dur="1" fill="hold">
                                          <p:stCondLst>
                                            <p:cond delay="0"/>
                                          </p:stCondLst>
                                        </p:cTn>
                                        <p:tgtEl>
                                          <p:spTgt spid="52"/>
                                        </p:tgtEl>
                                        <p:attrNameLst>
                                          <p:attrName>style.visibility</p:attrName>
                                        </p:attrNameLst>
                                      </p:cBhvr>
                                      <p:to>
                                        <p:strVal val="visible"/>
                                      </p:to>
                                    </p:set>
                                  </p:childTnLst>
                                </p:cTn>
                              </p:par>
                            </p:childTnLst>
                          </p:cTn>
                        </p:par>
                        <p:par>
                          <p:cTn id="131" fill="hold">
                            <p:stCondLst>
                              <p:cond delay="4520"/>
                            </p:stCondLst>
                            <p:childTnLst>
                              <p:par>
                                <p:cTn id="132" presetID="1" presetClass="entr" presetSubtype="0" fill="hold" grpId="0" nodeType="afterEffect">
                                  <p:stCondLst>
                                    <p:cond delay="0"/>
                                  </p:stCondLst>
                                  <p:childTnLst>
                                    <p:set>
                                      <p:cBhvr>
                                        <p:cTn id="133" dur="1" fill="hold">
                                          <p:stCondLst>
                                            <p:cond delay="0"/>
                                          </p:stCondLst>
                                        </p:cTn>
                                        <p:tgtEl>
                                          <p:spTgt spid="53"/>
                                        </p:tgtEl>
                                        <p:attrNameLst>
                                          <p:attrName>style.visibility</p:attrName>
                                        </p:attrNameLst>
                                      </p:cBhvr>
                                      <p:to>
                                        <p:strVal val="visible"/>
                                      </p:to>
                                    </p:set>
                                  </p:childTnLst>
                                </p:cTn>
                              </p:par>
                            </p:childTnLst>
                          </p:cTn>
                        </p:par>
                        <p:par>
                          <p:cTn id="134" fill="hold">
                            <p:stCondLst>
                              <p:cond delay="4520"/>
                            </p:stCondLst>
                            <p:childTnLst>
                              <p:par>
                                <p:cTn id="135" presetID="1" presetClass="entr" presetSubtype="0" fill="hold" grpId="0" nodeType="afterEffect">
                                  <p:stCondLst>
                                    <p:cond delay="0"/>
                                  </p:stCondLst>
                                  <p:childTnLst>
                                    <p:set>
                                      <p:cBhvr>
                                        <p:cTn id="136" dur="1" fill="hold">
                                          <p:stCondLst>
                                            <p:cond delay="0"/>
                                          </p:stCondLst>
                                        </p:cTn>
                                        <p:tgtEl>
                                          <p:spTgt spid="54"/>
                                        </p:tgtEl>
                                        <p:attrNameLst>
                                          <p:attrName>style.visibility</p:attrName>
                                        </p:attrNameLst>
                                      </p:cBhvr>
                                      <p:to>
                                        <p:strVal val="visible"/>
                                      </p:to>
                                    </p:set>
                                  </p:childTnLst>
                                </p:cTn>
                              </p:par>
                            </p:childTnLst>
                          </p:cTn>
                        </p:par>
                        <p:par>
                          <p:cTn id="137" fill="hold">
                            <p:stCondLst>
                              <p:cond delay="4520"/>
                            </p:stCondLst>
                            <p:childTnLst>
                              <p:par>
                                <p:cTn id="138" presetID="1" presetClass="entr" presetSubtype="0" fill="hold" grpId="0" nodeType="after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childTnLst>
                          </p:cTn>
                        </p:par>
                        <p:par>
                          <p:cTn id="140" fill="hold">
                            <p:stCondLst>
                              <p:cond delay="4520"/>
                            </p:stCondLst>
                            <p:childTnLst>
                              <p:par>
                                <p:cTn id="141" presetID="1" presetClass="entr" presetSubtype="0" fill="hold" grpId="0"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cTn>
                              </p:par>
                            </p:childTnLst>
                          </p:cTn>
                        </p:par>
                        <p:par>
                          <p:cTn id="143" fill="hold">
                            <p:stCondLst>
                              <p:cond delay="4520"/>
                            </p:stCondLst>
                            <p:childTnLst>
                              <p:par>
                                <p:cTn id="144" presetID="1" presetClass="entr" presetSubtype="0" fill="hold" grpId="0" nodeType="afterEffect">
                                  <p:stCondLst>
                                    <p:cond delay="0"/>
                                  </p:stCondLst>
                                  <p:childTnLst>
                                    <p:set>
                                      <p:cBhvr>
                                        <p:cTn id="145" dur="1" fill="hold">
                                          <p:stCondLst>
                                            <p:cond delay="0"/>
                                          </p:stCondLst>
                                        </p:cTn>
                                        <p:tgtEl>
                                          <p:spTgt spid="57"/>
                                        </p:tgtEl>
                                        <p:attrNameLst>
                                          <p:attrName>style.visibility</p:attrName>
                                        </p:attrNameLst>
                                      </p:cBhvr>
                                      <p:to>
                                        <p:strVal val="visible"/>
                                      </p:to>
                                    </p:set>
                                  </p:childTnLst>
                                </p:cTn>
                              </p:par>
                            </p:childTnLst>
                          </p:cTn>
                        </p:par>
                        <p:par>
                          <p:cTn id="146" fill="hold">
                            <p:stCondLst>
                              <p:cond delay="4520"/>
                            </p:stCondLst>
                            <p:childTnLst>
                              <p:par>
                                <p:cTn id="147" presetID="1"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childTnLst>
                                </p:cTn>
                              </p:par>
                            </p:childTnLst>
                          </p:cTn>
                        </p:par>
                        <p:par>
                          <p:cTn id="149" fill="hold">
                            <p:stCondLst>
                              <p:cond delay="4520"/>
                            </p:stCondLst>
                            <p:childTnLst>
                              <p:par>
                                <p:cTn id="150" presetID="1" presetClass="entr" presetSubtype="0" fill="hold" grpId="0" nodeType="afterEffect">
                                  <p:stCondLst>
                                    <p:cond delay="0"/>
                                  </p:stCondLst>
                                  <p:childTnLst>
                                    <p:set>
                                      <p:cBhvr>
                                        <p:cTn id="151" dur="1" fill="hold">
                                          <p:stCondLst>
                                            <p:cond delay="0"/>
                                          </p:stCondLst>
                                        </p:cTn>
                                        <p:tgtEl>
                                          <p:spTgt spid="59"/>
                                        </p:tgtEl>
                                        <p:attrNameLst>
                                          <p:attrName>style.visibility</p:attrName>
                                        </p:attrNameLst>
                                      </p:cBhvr>
                                      <p:to>
                                        <p:strVal val="visible"/>
                                      </p:to>
                                    </p:set>
                                  </p:childTnLst>
                                </p:cTn>
                              </p:par>
                            </p:childTnLst>
                          </p:cTn>
                        </p:par>
                        <p:par>
                          <p:cTn id="152" fill="hold">
                            <p:stCondLst>
                              <p:cond delay="4520"/>
                            </p:stCondLst>
                            <p:childTnLst>
                              <p:par>
                                <p:cTn id="153" presetID="1" presetClass="entr" presetSubtype="0" fill="hold" grpId="0" nodeType="afterEffect">
                                  <p:stCondLst>
                                    <p:cond delay="0"/>
                                  </p:stCondLst>
                                  <p:childTnLst>
                                    <p:set>
                                      <p:cBhvr>
                                        <p:cTn id="154" dur="1" fill="hold">
                                          <p:stCondLst>
                                            <p:cond delay="0"/>
                                          </p:stCondLst>
                                        </p:cTn>
                                        <p:tgtEl>
                                          <p:spTgt spid="60"/>
                                        </p:tgtEl>
                                        <p:attrNameLst>
                                          <p:attrName>style.visibility</p:attrName>
                                        </p:attrNameLst>
                                      </p:cBhvr>
                                      <p:to>
                                        <p:strVal val="visible"/>
                                      </p:to>
                                    </p:set>
                                  </p:childTnLst>
                                </p:cTn>
                              </p:par>
                            </p:childTnLst>
                          </p:cTn>
                        </p:par>
                        <p:par>
                          <p:cTn id="155" fill="hold">
                            <p:stCondLst>
                              <p:cond delay="4520"/>
                            </p:stCondLst>
                            <p:childTnLst>
                              <p:par>
                                <p:cTn id="156" presetID="1" presetClass="entr" presetSubtype="0" fill="hold" grpId="0" nodeType="afterEffect">
                                  <p:stCondLst>
                                    <p:cond delay="0"/>
                                  </p:stCondLst>
                                  <p:childTnLst>
                                    <p:set>
                                      <p:cBhvr>
                                        <p:cTn id="157" dur="1" fill="hold">
                                          <p:stCondLst>
                                            <p:cond delay="0"/>
                                          </p:stCondLst>
                                        </p:cTn>
                                        <p:tgtEl>
                                          <p:spTgt spid="61"/>
                                        </p:tgtEl>
                                        <p:attrNameLst>
                                          <p:attrName>style.visibility</p:attrName>
                                        </p:attrNameLst>
                                      </p:cBhvr>
                                      <p:to>
                                        <p:strVal val="visible"/>
                                      </p:to>
                                    </p:set>
                                  </p:childTnLst>
                                </p:cTn>
                              </p:par>
                            </p:childTnLst>
                          </p:cTn>
                        </p:par>
                        <p:par>
                          <p:cTn id="158" fill="hold">
                            <p:stCondLst>
                              <p:cond delay="4520"/>
                            </p:stCondLst>
                            <p:childTnLst>
                              <p:par>
                                <p:cTn id="159" presetID="1" presetClass="entr" presetSubtype="0" fill="hold" grpId="0" nodeType="afterEffect">
                                  <p:stCondLst>
                                    <p:cond delay="0"/>
                                  </p:stCondLst>
                                  <p:childTnLst>
                                    <p:set>
                                      <p:cBhvr>
                                        <p:cTn id="160" dur="1" fill="hold">
                                          <p:stCondLst>
                                            <p:cond delay="0"/>
                                          </p:stCondLst>
                                        </p:cTn>
                                        <p:tgtEl>
                                          <p:spTgt spid="62"/>
                                        </p:tgtEl>
                                        <p:attrNameLst>
                                          <p:attrName>style.visibility</p:attrName>
                                        </p:attrNameLst>
                                      </p:cBhvr>
                                      <p:to>
                                        <p:strVal val="visible"/>
                                      </p:to>
                                    </p:set>
                                  </p:childTnLst>
                                </p:cTn>
                              </p:par>
                            </p:childTnLst>
                          </p:cTn>
                        </p:par>
                        <p:par>
                          <p:cTn id="161" fill="hold">
                            <p:stCondLst>
                              <p:cond delay="4520"/>
                            </p:stCondLst>
                            <p:childTnLst>
                              <p:par>
                                <p:cTn id="162" presetID="63" presetClass="path" presetSubtype="0" accel="2500" decel="50000" fill="hold" grpId="1" nodeType="afterEffect">
                                  <p:stCondLst>
                                    <p:cond delay="0"/>
                                  </p:stCondLst>
                                  <p:childTnLst>
                                    <p:animMotion origin="layout" path="M 0 5.55112E-17 L 0.44913 -0.01574 " pathEditMode="relative" rAng="0" ptsTypes="AA">
                                      <p:cBhvr>
                                        <p:cTn id="163" dur="2000" fill="hold"/>
                                        <p:tgtEl>
                                          <p:spTgt spid="48"/>
                                        </p:tgtEl>
                                        <p:attrNameLst>
                                          <p:attrName>ppt_x</p:attrName>
                                          <p:attrName>ppt_y</p:attrName>
                                        </p:attrNameLst>
                                      </p:cBhvr>
                                      <p:rCtr x="22448" y="-802"/>
                                    </p:animMotion>
                                  </p:childTnLst>
                                </p:cTn>
                              </p:par>
                              <p:par>
                                <p:cTn id="164" presetID="63" presetClass="path" presetSubtype="0" accel="2500" decel="50000" fill="hold" grpId="1" nodeType="withEffect">
                                  <p:stCondLst>
                                    <p:cond delay="0"/>
                                  </p:stCondLst>
                                  <p:childTnLst>
                                    <p:animMotion origin="layout" path="M 2.5E-6 -3.08642E-6 L 0.43923 -0.00895 " pathEditMode="relative" rAng="0" ptsTypes="AA">
                                      <p:cBhvr>
                                        <p:cTn id="165" dur="2000" fill="hold"/>
                                        <p:tgtEl>
                                          <p:spTgt spid="49"/>
                                        </p:tgtEl>
                                        <p:attrNameLst>
                                          <p:attrName>ppt_x</p:attrName>
                                          <p:attrName>ppt_y</p:attrName>
                                        </p:attrNameLst>
                                      </p:cBhvr>
                                      <p:rCtr x="21962" y="-463"/>
                                    </p:animMotion>
                                  </p:childTnLst>
                                </p:cTn>
                              </p:par>
                              <p:par>
                                <p:cTn id="166" presetID="63" presetClass="path" presetSubtype="0" accel="2500" decel="50000" fill="hold" grpId="1" nodeType="withEffect">
                                  <p:stCondLst>
                                    <p:cond delay="0"/>
                                  </p:stCondLst>
                                  <p:childTnLst>
                                    <p:animMotion origin="layout" path="M -1.94444E-6 4.44444E-6 L 0.44948 0.01388 " pathEditMode="relative" rAng="0" ptsTypes="AA">
                                      <p:cBhvr>
                                        <p:cTn id="167" dur="2000" fill="hold"/>
                                        <p:tgtEl>
                                          <p:spTgt spid="50"/>
                                        </p:tgtEl>
                                        <p:attrNameLst>
                                          <p:attrName>ppt_x</p:attrName>
                                          <p:attrName>ppt_y</p:attrName>
                                        </p:attrNameLst>
                                      </p:cBhvr>
                                      <p:rCtr x="22465" y="679"/>
                                    </p:animMotion>
                                  </p:childTnLst>
                                </p:cTn>
                              </p:par>
                              <p:par>
                                <p:cTn id="168" presetID="63" presetClass="path" presetSubtype="0" accel="2500" decel="50000" fill="hold" grpId="1" nodeType="withEffect">
                                  <p:stCondLst>
                                    <p:cond delay="0"/>
                                  </p:stCondLst>
                                  <p:childTnLst>
                                    <p:animMotion origin="layout" path="M -2.77778E-6 -3.82716E-6 L 0.45834 -0.00524 " pathEditMode="relative" rAng="0" ptsTypes="AA">
                                      <p:cBhvr>
                                        <p:cTn id="169" dur="2000" fill="hold"/>
                                        <p:tgtEl>
                                          <p:spTgt spid="51"/>
                                        </p:tgtEl>
                                        <p:attrNameLst>
                                          <p:attrName>ppt_x</p:attrName>
                                          <p:attrName>ppt_y</p:attrName>
                                        </p:attrNameLst>
                                      </p:cBhvr>
                                      <p:rCtr x="22917" y="-278"/>
                                    </p:animMotion>
                                  </p:childTnLst>
                                </p:cTn>
                              </p:par>
                              <p:par>
                                <p:cTn id="170" presetID="63" presetClass="path" presetSubtype="0" accel="2500" decel="50000" fill="hold" grpId="1" nodeType="withEffect">
                                  <p:stCondLst>
                                    <p:cond delay="0"/>
                                  </p:stCondLst>
                                  <p:childTnLst>
                                    <p:animMotion origin="layout" path="M -3.61111E-6 -1.97531E-6 L 0.43247 0.0034 " pathEditMode="relative" rAng="0" ptsTypes="AA">
                                      <p:cBhvr>
                                        <p:cTn id="171" dur="2000" fill="hold"/>
                                        <p:tgtEl>
                                          <p:spTgt spid="52"/>
                                        </p:tgtEl>
                                        <p:attrNameLst>
                                          <p:attrName>ppt_x</p:attrName>
                                          <p:attrName>ppt_y</p:attrName>
                                        </p:attrNameLst>
                                      </p:cBhvr>
                                      <p:rCtr x="21615" y="154"/>
                                    </p:animMotion>
                                  </p:childTnLst>
                                </p:cTn>
                              </p:par>
                              <p:par>
                                <p:cTn id="172" presetID="63" presetClass="path" presetSubtype="0" accel="2500" decel="50000" fill="hold" grpId="1" nodeType="withEffect">
                                  <p:stCondLst>
                                    <p:cond delay="0"/>
                                  </p:stCondLst>
                                  <p:childTnLst>
                                    <p:animMotion origin="layout" path="M -2.22222E-6 4.93827E-6 L 0.41823 -0.00247 " pathEditMode="relative" rAng="0" ptsTypes="AA">
                                      <p:cBhvr>
                                        <p:cTn id="173" dur="2000" fill="hold"/>
                                        <p:tgtEl>
                                          <p:spTgt spid="53"/>
                                        </p:tgtEl>
                                        <p:attrNameLst>
                                          <p:attrName>ppt_x</p:attrName>
                                          <p:attrName>ppt_y</p:attrName>
                                        </p:attrNameLst>
                                      </p:cBhvr>
                                      <p:rCtr x="20903" y="-123"/>
                                    </p:animMotion>
                                  </p:childTnLst>
                                </p:cTn>
                              </p:par>
                              <p:par>
                                <p:cTn id="174" presetID="63" presetClass="path" presetSubtype="0" accel="2500" decel="50000" fill="hold" grpId="1" nodeType="withEffect">
                                  <p:stCondLst>
                                    <p:cond delay="0"/>
                                  </p:stCondLst>
                                  <p:childTnLst>
                                    <p:animMotion origin="layout" path="M -4.44444E-6 3.33333E-6 L 0.43976 -0.00186 " pathEditMode="relative" rAng="0" ptsTypes="AA">
                                      <p:cBhvr>
                                        <p:cTn id="175" dur="2000" fill="hold"/>
                                        <p:tgtEl>
                                          <p:spTgt spid="54"/>
                                        </p:tgtEl>
                                        <p:attrNameLst>
                                          <p:attrName>ppt_x</p:attrName>
                                          <p:attrName>ppt_y</p:attrName>
                                        </p:attrNameLst>
                                      </p:cBhvr>
                                      <p:rCtr x="21979" y="-93"/>
                                    </p:animMotion>
                                  </p:childTnLst>
                                </p:cTn>
                              </p:par>
                              <p:par>
                                <p:cTn id="176" presetID="63" presetClass="path" presetSubtype="0" accel="2500" decel="50000" fill="hold" grpId="1" nodeType="withEffect">
                                  <p:stCondLst>
                                    <p:cond delay="0"/>
                                  </p:stCondLst>
                                  <p:childTnLst>
                                    <p:animMotion origin="layout" path="M 4.16667E-6 -2.71605E-6 L 0.43368 0.00093 " pathEditMode="relative" rAng="0" ptsTypes="AA">
                                      <p:cBhvr>
                                        <p:cTn id="177" dur="2000" fill="hold"/>
                                        <p:tgtEl>
                                          <p:spTgt spid="55"/>
                                        </p:tgtEl>
                                        <p:attrNameLst>
                                          <p:attrName>ppt_x</p:attrName>
                                          <p:attrName>ppt_y</p:attrName>
                                        </p:attrNameLst>
                                      </p:cBhvr>
                                      <p:rCtr x="21684" y="31"/>
                                    </p:animMotion>
                                  </p:childTnLst>
                                </p:cTn>
                              </p:par>
                              <p:par>
                                <p:cTn id="178" presetID="63" presetClass="path" presetSubtype="0" accel="2500" decel="50000" fill="hold" grpId="1" nodeType="withEffect">
                                  <p:stCondLst>
                                    <p:cond delay="0"/>
                                  </p:stCondLst>
                                  <p:childTnLst>
                                    <p:animMotion origin="layout" path="M -4.16667E-6 -2.71605E-6 L 0.42275 0.01081 " pathEditMode="relative" rAng="0" ptsTypes="AA">
                                      <p:cBhvr>
                                        <p:cTn id="179" dur="2000" fill="hold"/>
                                        <p:tgtEl>
                                          <p:spTgt spid="56"/>
                                        </p:tgtEl>
                                        <p:attrNameLst>
                                          <p:attrName>ppt_x</p:attrName>
                                          <p:attrName>ppt_y</p:attrName>
                                        </p:attrNameLst>
                                      </p:cBhvr>
                                      <p:rCtr x="21128" y="525"/>
                                    </p:animMotion>
                                  </p:childTnLst>
                                </p:cTn>
                              </p:par>
                              <p:par>
                                <p:cTn id="180" presetID="63" presetClass="path" presetSubtype="0" accel="2500" decel="50000" fill="hold" grpId="1" nodeType="withEffect">
                                  <p:stCondLst>
                                    <p:cond delay="0"/>
                                  </p:stCondLst>
                                  <p:childTnLst>
                                    <p:animMotion origin="layout" path="M -1.66667E-6 6.17284E-7 L 0.41945 0.00555 " pathEditMode="relative" rAng="0" ptsTypes="AA">
                                      <p:cBhvr>
                                        <p:cTn id="181" dur="2000" fill="hold"/>
                                        <p:tgtEl>
                                          <p:spTgt spid="57"/>
                                        </p:tgtEl>
                                        <p:attrNameLst>
                                          <p:attrName>ppt_x</p:attrName>
                                          <p:attrName>ppt_y</p:attrName>
                                        </p:attrNameLst>
                                      </p:cBhvr>
                                      <p:rCtr x="20972" y="278"/>
                                    </p:animMotion>
                                  </p:childTnLst>
                                </p:cTn>
                              </p:par>
                              <p:par>
                                <p:cTn id="182" presetID="63" presetClass="path" presetSubtype="0" accel="2500" decel="50000" fill="hold" grpId="1" nodeType="withEffect">
                                  <p:stCondLst>
                                    <p:cond delay="0"/>
                                  </p:stCondLst>
                                  <p:childTnLst>
                                    <p:animMotion origin="layout" path="M 5.55556E-7 -3.45679E-6 L 0.43663 -0.01234 " pathEditMode="relative" rAng="0" ptsTypes="AA">
                                      <p:cBhvr>
                                        <p:cTn id="183" dur="2000" fill="hold"/>
                                        <p:tgtEl>
                                          <p:spTgt spid="58"/>
                                        </p:tgtEl>
                                        <p:attrNameLst>
                                          <p:attrName>ppt_x</p:attrName>
                                          <p:attrName>ppt_y</p:attrName>
                                        </p:attrNameLst>
                                      </p:cBhvr>
                                      <p:rCtr x="21823" y="-617"/>
                                    </p:animMotion>
                                  </p:childTnLst>
                                </p:cTn>
                              </p:par>
                              <p:par>
                                <p:cTn id="184" presetID="63" presetClass="path" presetSubtype="0" accel="2500" decel="50000" fill="hold" grpId="1" nodeType="withEffect">
                                  <p:stCondLst>
                                    <p:cond delay="0"/>
                                  </p:stCondLst>
                                  <p:childTnLst>
                                    <p:animMotion origin="layout" path="M -2.77778E-6 -4.81481E-6 L 0.41788 0.00093 " pathEditMode="relative" rAng="0" ptsTypes="AA">
                                      <p:cBhvr>
                                        <p:cTn id="185" dur="2000" fill="hold"/>
                                        <p:tgtEl>
                                          <p:spTgt spid="59"/>
                                        </p:tgtEl>
                                        <p:attrNameLst>
                                          <p:attrName>ppt_x</p:attrName>
                                          <p:attrName>ppt_y</p:attrName>
                                        </p:attrNameLst>
                                      </p:cBhvr>
                                      <p:rCtr x="20885" y="31"/>
                                    </p:animMotion>
                                  </p:childTnLst>
                                </p:cTn>
                              </p:par>
                              <p:par>
                                <p:cTn id="186" presetID="63" presetClass="path" presetSubtype="0" accel="2500" decel="50000" fill="hold" grpId="1" nodeType="withEffect">
                                  <p:stCondLst>
                                    <p:cond delay="0"/>
                                  </p:stCondLst>
                                  <p:childTnLst>
                                    <p:animMotion origin="layout" path="M 5E-6 3.58025E-6 L 0.45816 0.00308 " pathEditMode="relative" rAng="0" ptsTypes="AA">
                                      <p:cBhvr>
                                        <p:cTn id="187" dur="2000" fill="hold"/>
                                        <p:tgtEl>
                                          <p:spTgt spid="60"/>
                                        </p:tgtEl>
                                        <p:attrNameLst>
                                          <p:attrName>ppt_x</p:attrName>
                                          <p:attrName>ppt_y</p:attrName>
                                        </p:attrNameLst>
                                      </p:cBhvr>
                                      <p:rCtr x="22899" y="154"/>
                                    </p:animMotion>
                                  </p:childTnLst>
                                </p:cTn>
                              </p:par>
                              <p:par>
                                <p:cTn id="188" presetID="63" presetClass="path" presetSubtype="0" accel="2500" decel="50000" fill="hold" grpId="1" nodeType="withEffect">
                                  <p:stCondLst>
                                    <p:cond delay="0"/>
                                  </p:stCondLst>
                                  <p:childTnLst>
                                    <p:animMotion origin="layout" path="M 2.22222E-6 4.32099E-6 L 0.4309 0.01234 " pathEditMode="relative" rAng="0" ptsTypes="AA">
                                      <p:cBhvr>
                                        <p:cTn id="189" dur="2000" fill="hold"/>
                                        <p:tgtEl>
                                          <p:spTgt spid="61"/>
                                        </p:tgtEl>
                                        <p:attrNameLst>
                                          <p:attrName>ppt_x</p:attrName>
                                          <p:attrName>ppt_y</p:attrName>
                                        </p:attrNameLst>
                                      </p:cBhvr>
                                      <p:rCtr x="21545" y="617"/>
                                    </p:animMotion>
                                  </p:childTnLst>
                                </p:cTn>
                              </p:par>
                              <p:par>
                                <p:cTn id="190" presetID="63" presetClass="path" presetSubtype="0" accel="2500" decel="50000" fill="hold" grpId="1" nodeType="withEffect">
                                  <p:stCondLst>
                                    <p:cond delay="0"/>
                                  </p:stCondLst>
                                  <p:childTnLst>
                                    <p:animMotion origin="layout" path="M -2.5E-6 3.82716E-6 L 0.43056 3.82716E-6 " pathEditMode="relative" rAng="0" ptsTypes="AA">
                                      <p:cBhvr>
                                        <p:cTn id="191" dur="2000" fill="hold"/>
                                        <p:tgtEl>
                                          <p:spTgt spid="62"/>
                                        </p:tgtEl>
                                        <p:attrNameLst>
                                          <p:attrName>ppt_x</p:attrName>
                                          <p:attrName>ppt_y</p:attrName>
                                        </p:attrNameLst>
                                      </p:cBhvr>
                                      <p:rCtr x="21528" y="0"/>
                                    </p:animMotion>
                                  </p:childTnLst>
                                </p:cTn>
                              </p:par>
                            </p:childTnLst>
                          </p:cTn>
                        </p:par>
                        <p:par>
                          <p:cTn id="192" fill="hold">
                            <p:stCondLst>
                              <p:cond delay="6520"/>
                            </p:stCondLst>
                            <p:childTnLst>
                              <p:par>
                                <p:cTn id="193" presetID="42" presetClass="entr" presetSubtype="0" fill="hold" grpId="0" nodeType="afterEffect">
                                  <p:stCondLst>
                                    <p:cond delay="0"/>
                                  </p:stCondLst>
                                  <p:childTnLst>
                                    <p:set>
                                      <p:cBhvr>
                                        <p:cTn id="194" dur="1" fill="hold">
                                          <p:stCondLst>
                                            <p:cond delay="0"/>
                                          </p:stCondLst>
                                        </p:cTn>
                                        <p:tgtEl>
                                          <p:spTgt spid="3"/>
                                        </p:tgtEl>
                                        <p:attrNameLst>
                                          <p:attrName>style.visibility</p:attrName>
                                        </p:attrNameLst>
                                      </p:cBhvr>
                                      <p:to>
                                        <p:strVal val="visible"/>
                                      </p:to>
                                    </p:set>
                                    <p:animEffect transition="in" filter="fade">
                                      <p:cBhvr>
                                        <p:cTn id="195" dur="1000"/>
                                        <p:tgtEl>
                                          <p:spTgt spid="3"/>
                                        </p:tgtEl>
                                      </p:cBhvr>
                                    </p:animEffect>
                                    <p:anim calcmode="lin" valueType="num">
                                      <p:cBhvr>
                                        <p:cTn id="196" dur="1000" fill="hold"/>
                                        <p:tgtEl>
                                          <p:spTgt spid="3"/>
                                        </p:tgtEl>
                                        <p:attrNameLst>
                                          <p:attrName>ppt_x</p:attrName>
                                        </p:attrNameLst>
                                      </p:cBhvr>
                                      <p:tavLst>
                                        <p:tav tm="0">
                                          <p:val>
                                            <p:strVal val="#ppt_x"/>
                                          </p:val>
                                        </p:tav>
                                        <p:tav tm="100000">
                                          <p:val>
                                            <p:strVal val="#ppt_x"/>
                                          </p:val>
                                        </p:tav>
                                      </p:tavLst>
                                    </p:anim>
                                    <p:anim calcmode="lin" valueType="num">
                                      <p:cBhvr>
                                        <p:cTn id="19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2" grpId="0" animBg="1"/>
      <p:bldP spid="2" grpId="1" animBg="1"/>
      <p:bldP spid="2" grpId="2" animBg="1"/>
      <p:bldGraphic spid="3"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2B6D33-0377-3CF2-CA71-02E65DCD783C}"/>
              </a:ext>
            </a:extLst>
          </p:cNvPr>
          <p:cNvSpPr>
            <a:spLocks noGrp="1"/>
          </p:cNvSpPr>
          <p:nvPr>
            <p:ph type="title"/>
          </p:nvPr>
        </p:nvSpPr>
        <p:spPr/>
        <p:txBody>
          <a:bodyPr/>
          <a:lstStyle/>
          <a:p>
            <a:pPr algn="l"/>
            <a:r>
              <a:rPr lang="en-US" dirty="0"/>
              <a:t>Multiple Reaction Monitoring (MRM)</a:t>
            </a:r>
          </a:p>
        </p:txBody>
      </p:sp>
      <p:sp>
        <p:nvSpPr>
          <p:cNvPr id="7" name="Oval 6">
            <a:extLst>
              <a:ext uri="{FF2B5EF4-FFF2-40B4-BE49-F238E27FC236}">
                <a16:creationId xmlns:a16="http://schemas.microsoft.com/office/drawing/2014/main" id="{96394092-3461-CD34-4139-2B1E5688464A}"/>
              </a:ext>
            </a:extLst>
          </p:cNvPr>
          <p:cNvSpPr/>
          <p:nvPr/>
        </p:nvSpPr>
        <p:spPr>
          <a:xfrm>
            <a:off x="8064000" y="1992630"/>
            <a:ext cx="360000" cy="9753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2" name="Arrow: Pentagon 11">
            <a:extLst>
              <a:ext uri="{FF2B5EF4-FFF2-40B4-BE49-F238E27FC236}">
                <a16:creationId xmlns:a16="http://schemas.microsoft.com/office/drawing/2014/main" id="{18E708D9-02FB-9BBE-799E-149AEA63B70F}"/>
              </a:ext>
            </a:extLst>
          </p:cNvPr>
          <p:cNvSpPr/>
          <p:nvPr/>
        </p:nvSpPr>
        <p:spPr>
          <a:xfrm rot="16200000" flipH="1">
            <a:off x="975270" y="2708910"/>
            <a:ext cx="464820" cy="975360"/>
          </a:xfrm>
          <a:prstGeom prst="homePlate">
            <a:avLst>
              <a:gd name="adj" fmla="val 7786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4" name="Arrow: Bent 13">
            <a:extLst>
              <a:ext uri="{FF2B5EF4-FFF2-40B4-BE49-F238E27FC236}">
                <a16:creationId xmlns:a16="http://schemas.microsoft.com/office/drawing/2014/main" id="{57ACA127-A6AD-BC83-1E18-0A0D4561BE85}"/>
              </a:ext>
            </a:extLst>
          </p:cNvPr>
          <p:cNvSpPr/>
          <p:nvPr/>
        </p:nvSpPr>
        <p:spPr>
          <a:xfrm>
            <a:off x="1001940" y="2145030"/>
            <a:ext cx="684000" cy="819150"/>
          </a:xfrm>
          <a:prstGeom prst="bentArrow">
            <a:avLst>
              <a:gd name="adj1" fmla="val 60989"/>
              <a:gd name="adj2" fmla="val 46428"/>
              <a:gd name="adj3" fmla="val 0"/>
              <a:gd name="adj4" fmla="val 8990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8" name="Double Bracket 7">
            <a:extLst>
              <a:ext uri="{FF2B5EF4-FFF2-40B4-BE49-F238E27FC236}">
                <a16:creationId xmlns:a16="http://schemas.microsoft.com/office/drawing/2014/main" id="{A5C551B8-91D9-4475-B1F6-DB7B6A3AE658}"/>
              </a:ext>
            </a:extLst>
          </p:cNvPr>
          <p:cNvSpPr/>
          <p:nvPr/>
        </p:nvSpPr>
        <p:spPr>
          <a:xfrm rot="5400000">
            <a:off x="225549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9" name="Double Bracket 8">
            <a:extLst>
              <a:ext uri="{FF2B5EF4-FFF2-40B4-BE49-F238E27FC236}">
                <a16:creationId xmlns:a16="http://schemas.microsoft.com/office/drawing/2014/main" id="{B8454EAB-CB77-B2C4-B05B-F5D7DBB22BCA}"/>
              </a:ext>
            </a:extLst>
          </p:cNvPr>
          <p:cNvSpPr/>
          <p:nvPr/>
        </p:nvSpPr>
        <p:spPr>
          <a:xfrm rot="5400000">
            <a:off x="439581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10" name="Double Bracket 9">
            <a:extLst>
              <a:ext uri="{FF2B5EF4-FFF2-40B4-BE49-F238E27FC236}">
                <a16:creationId xmlns:a16="http://schemas.microsoft.com/office/drawing/2014/main" id="{34DC970B-A4C7-8E9B-BF75-41A576274ABB}"/>
              </a:ext>
            </a:extLst>
          </p:cNvPr>
          <p:cNvSpPr/>
          <p:nvPr/>
        </p:nvSpPr>
        <p:spPr>
          <a:xfrm rot="5400000">
            <a:off x="6536130" y="1432500"/>
            <a:ext cx="967740" cy="208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17235B"/>
              </a:solidFill>
              <a:effectLst/>
              <a:uLnTx/>
              <a:uFillTx/>
              <a:latin typeface="Arial"/>
              <a:ea typeface="+mn-ea"/>
              <a:cs typeface="+mn-cs"/>
              <a:sym typeface="Arial"/>
            </a:endParaRPr>
          </a:p>
        </p:txBody>
      </p:sp>
      <p:sp>
        <p:nvSpPr>
          <p:cNvPr id="25" name="Oval 24">
            <a:extLst>
              <a:ext uri="{FF2B5EF4-FFF2-40B4-BE49-F238E27FC236}">
                <a16:creationId xmlns:a16="http://schemas.microsoft.com/office/drawing/2014/main" id="{AA5BB2BB-0AB0-0C77-36C4-FB5F03CCDABB}"/>
              </a:ext>
            </a:extLst>
          </p:cNvPr>
          <p:cNvSpPr/>
          <p:nvPr/>
        </p:nvSpPr>
        <p:spPr>
          <a:xfrm>
            <a:off x="944880" y="3768090"/>
            <a:ext cx="108000" cy="1080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6" name="Oval 25">
            <a:extLst>
              <a:ext uri="{FF2B5EF4-FFF2-40B4-BE49-F238E27FC236}">
                <a16:creationId xmlns:a16="http://schemas.microsoft.com/office/drawing/2014/main" id="{33D3CE89-7030-E106-D416-DE8DA5F1DBC2}"/>
              </a:ext>
            </a:extLst>
          </p:cNvPr>
          <p:cNvSpPr/>
          <p:nvPr/>
        </p:nvSpPr>
        <p:spPr>
          <a:xfrm>
            <a:off x="1097280" y="392049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AA50DF2C-884E-4C5C-6311-23C57AD99385}"/>
              </a:ext>
            </a:extLst>
          </p:cNvPr>
          <p:cNvSpPr/>
          <p:nvPr/>
        </p:nvSpPr>
        <p:spPr>
          <a:xfrm>
            <a:off x="989280" y="357759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4C53916-997E-BA06-48BC-8477FA63709B}"/>
              </a:ext>
            </a:extLst>
          </p:cNvPr>
          <p:cNvSpPr/>
          <p:nvPr/>
        </p:nvSpPr>
        <p:spPr>
          <a:xfrm>
            <a:off x="1090740" y="370200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69864C55-CF04-2601-85B6-8B19D99B0B63}"/>
              </a:ext>
            </a:extLst>
          </p:cNvPr>
          <p:cNvSpPr/>
          <p:nvPr/>
        </p:nvSpPr>
        <p:spPr>
          <a:xfrm>
            <a:off x="1294080" y="388239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950D88AD-7934-8815-E30F-4FA299277AE8}"/>
              </a:ext>
            </a:extLst>
          </p:cNvPr>
          <p:cNvSpPr/>
          <p:nvPr/>
        </p:nvSpPr>
        <p:spPr>
          <a:xfrm>
            <a:off x="943980" y="390459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1" name="Oval 30">
            <a:extLst>
              <a:ext uri="{FF2B5EF4-FFF2-40B4-BE49-F238E27FC236}">
                <a16:creationId xmlns:a16="http://schemas.microsoft.com/office/drawing/2014/main" id="{75949C40-DB8D-1325-0EB2-38A504C0AA83}"/>
              </a:ext>
            </a:extLst>
          </p:cNvPr>
          <p:cNvSpPr/>
          <p:nvPr/>
        </p:nvSpPr>
        <p:spPr>
          <a:xfrm>
            <a:off x="1151280" y="3539490"/>
            <a:ext cx="108000" cy="1080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2" name="Oval 31">
            <a:extLst>
              <a:ext uri="{FF2B5EF4-FFF2-40B4-BE49-F238E27FC236}">
                <a16:creationId xmlns:a16="http://schemas.microsoft.com/office/drawing/2014/main" id="{36369FDD-C01F-7501-CBF7-E400BA37E400}"/>
              </a:ext>
            </a:extLst>
          </p:cNvPr>
          <p:cNvSpPr/>
          <p:nvPr/>
        </p:nvSpPr>
        <p:spPr>
          <a:xfrm>
            <a:off x="1303680" y="369189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3" name="Oval 32">
            <a:extLst>
              <a:ext uri="{FF2B5EF4-FFF2-40B4-BE49-F238E27FC236}">
                <a16:creationId xmlns:a16="http://schemas.microsoft.com/office/drawing/2014/main" id="{ECDAC772-3CC4-F0C8-2AE5-6E335B2F149E}"/>
              </a:ext>
            </a:extLst>
          </p:cNvPr>
          <p:cNvSpPr/>
          <p:nvPr/>
        </p:nvSpPr>
        <p:spPr>
          <a:xfrm>
            <a:off x="1075080" y="409778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4" name="Oval 33">
            <a:extLst>
              <a:ext uri="{FF2B5EF4-FFF2-40B4-BE49-F238E27FC236}">
                <a16:creationId xmlns:a16="http://schemas.microsoft.com/office/drawing/2014/main" id="{A26120FB-E5D3-F64B-0428-FEFC33E6B122}"/>
              </a:ext>
            </a:extLst>
          </p:cNvPr>
          <p:cNvSpPr/>
          <p:nvPr/>
        </p:nvSpPr>
        <p:spPr>
          <a:xfrm>
            <a:off x="1234620" y="403992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5" name="Oval 34">
            <a:extLst>
              <a:ext uri="{FF2B5EF4-FFF2-40B4-BE49-F238E27FC236}">
                <a16:creationId xmlns:a16="http://schemas.microsoft.com/office/drawing/2014/main" id="{A9C8E903-A00C-2372-5E10-8361C0B0E40D}"/>
              </a:ext>
            </a:extLst>
          </p:cNvPr>
          <p:cNvSpPr/>
          <p:nvPr/>
        </p:nvSpPr>
        <p:spPr>
          <a:xfrm>
            <a:off x="854280" y="360169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6" name="Oval 35">
            <a:extLst>
              <a:ext uri="{FF2B5EF4-FFF2-40B4-BE49-F238E27FC236}">
                <a16:creationId xmlns:a16="http://schemas.microsoft.com/office/drawing/2014/main" id="{86CF5A61-E9E3-3691-EBBE-B79C155C145B}"/>
              </a:ext>
            </a:extLst>
          </p:cNvPr>
          <p:cNvSpPr/>
          <p:nvPr/>
        </p:nvSpPr>
        <p:spPr>
          <a:xfrm>
            <a:off x="1450440" y="377676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7" name="Oval 36">
            <a:extLst>
              <a:ext uri="{FF2B5EF4-FFF2-40B4-BE49-F238E27FC236}">
                <a16:creationId xmlns:a16="http://schemas.microsoft.com/office/drawing/2014/main" id="{E4DCD54B-48AF-49E4-224D-C65499B0F8D6}"/>
              </a:ext>
            </a:extLst>
          </p:cNvPr>
          <p:cNvSpPr/>
          <p:nvPr/>
        </p:nvSpPr>
        <p:spPr>
          <a:xfrm>
            <a:off x="808980" y="3789305"/>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8" name="Oval 37">
            <a:extLst>
              <a:ext uri="{FF2B5EF4-FFF2-40B4-BE49-F238E27FC236}">
                <a16:creationId xmlns:a16="http://schemas.microsoft.com/office/drawing/2014/main" id="{AE7490DF-24EF-07C9-B5F0-F93436763667}"/>
              </a:ext>
            </a:extLst>
          </p:cNvPr>
          <p:cNvSpPr/>
          <p:nvPr/>
        </p:nvSpPr>
        <p:spPr>
          <a:xfrm>
            <a:off x="1313280" y="353396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45559492-095A-6D34-26BC-A1C5608DB079}"/>
              </a:ext>
            </a:extLst>
          </p:cNvPr>
          <p:cNvSpPr/>
          <p:nvPr/>
        </p:nvSpPr>
        <p:spPr>
          <a:xfrm>
            <a:off x="1465680" y="3601825"/>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0" name="Oval 39">
            <a:extLst>
              <a:ext uri="{FF2B5EF4-FFF2-40B4-BE49-F238E27FC236}">
                <a16:creationId xmlns:a16="http://schemas.microsoft.com/office/drawing/2014/main" id="{73B7E210-87B7-0615-4E30-452294C61917}"/>
              </a:ext>
            </a:extLst>
          </p:cNvPr>
          <p:cNvSpPr/>
          <p:nvPr/>
        </p:nvSpPr>
        <p:spPr>
          <a:xfrm>
            <a:off x="779880" y="397449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B9A8C46D-7B7E-61D9-1666-BEDD0A0CA65F}"/>
              </a:ext>
            </a:extLst>
          </p:cNvPr>
          <p:cNvSpPr/>
          <p:nvPr/>
        </p:nvSpPr>
        <p:spPr>
          <a:xfrm>
            <a:off x="1413840" y="410575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2" name="Oval 41">
            <a:extLst>
              <a:ext uri="{FF2B5EF4-FFF2-40B4-BE49-F238E27FC236}">
                <a16:creationId xmlns:a16="http://schemas.microsoft.com/office/drawing/2014/main" id="{38F809DA-A6DA-71B9-59D3-28AFA297774D}"/>
              </a:ext>
            </a:extLst>
          </p:cNvPr>
          <p:cNvSpPr/>
          <p:nvPr/>
        </p:nvSpPr>
        <p:spPr>
          <a:xfrm>
            <a:off x="915540" y="405582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3" name="Oval 42">
            <a:extLst>
              <a:ext uri="{FF2B5EF4-FFF2-40B4-BE49-F238E27FC236}">
                <a16:creationId xmlns:a16="http://schemas.microsoft.com/office/drawing/2014/main" id="{E3726EFE-914B-3E00-A98C-70C1D69DB9DC}"/>
              </a:ext>
            </a:extLst>
          </p:cNvPr>
          <p:cNvSpPr/>
          <p:nvPr/>
        </p:nvSpPr>
        <p:spPr>
          <a:xfrm>
            <a:off x="1423440" y="3947820"/>
            <a:ext cx="108000" cy="108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4" name="Oval 43">
            <a:extLst>
              <a:ext uri="{FF2B5EF4-FFF2-40B4-BE49-F238E27FC236}">
                <a16:creationId xmlns:a16="http://schemas.microsoft.com/office/drawing/2014/main" id="{762FB636-132E-9526-B360-1A5D81F467EB}"/>
              </a:ext>
            </a:extLst>
          </p:cNvPr>
          <p:cNvSpPr/>
          <p:nvPr/>
        </p:nvSpPr>
        <p:spPr>
          <a:xfrm>
            <a:off x="1181340" y="3805530"/>
            <a:ext cx="108000" cy="108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B1CC730-DD43-23E8-6F23-3CA718EE287C}"/>
              </a:ext>
            </a:extLst>
          </p:cNvPr>
          <p:cNvSpPr/>
          <p:nvPr/>
        </p:nvSpPr>
        <p:spPr>
          <a:xfrm>
            <a:off x="1180620" y="4182060"/>
            <a:ext cx="108000" cy="108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010CD2E5-FC14-0FFE-D08D-3FEB55C935F2}"/>
              </a:ext>
            </a:extLst>
          </p:cNvPr>
          <p:cNvSpPr/>
          <p:nvPr/>
        </p:nvSpPr>
        <p:spPr>
          <a:xfrm>
            <a:off x="992900" y="344043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7" name="Oval 46">
            <a:extLst>
              <a:ext uri="{FF2B5EF4-FFF2-40B4-BE49-F238E27FC236}">
                <a16:creationId xmlns:a16="http://schemas.microsoft.com/office/drawing/2014/main" id="{8E6851E0-BFED-757B-E3DC-64FF717AF3F7}"/>
              </a:ext>
            </a:extLst>
          </p:cNvPr>
          <p:cNvSpPr/>
          <p:nvPr/>
        </p:nvSpPr>
        <p:spPr>
          <a:xfrm>
            <a:off x="1288620" y="3413280"/>
            <a:ext cx="108000" cy="10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8" name="Oval 47">
            <a:extLst>
              <a:ext uri="{FF2B5EF4-FFF2-40B4-BE49-F238E27FC236}">
                <a16:creationId xmlns:a16="http://schemas.microsoft.com/office/drawing/2014/main" id="{7BFD691F-B581-E8DC-7F46-C9828292B386}"/>
              </a:ext>
            </a:extLst>
          </p:cNvPr>
          <p:cNvSpPr/>
          <p:nvPr/>
        </p:nvSpPr>
        <p:spPr>
          <a:xfrm>
            <a:off x="4022080" y="236508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9" name="Oval 48">
            <a:extLst>
              <a:ext uri="{FF2B5EF4-FFF2-40B4-BE49-F238E27FC236}">
                <a16:creationId xmlns:a16="http://schemas.microsoft.com/office/drawing/2014/main" id="{F105D209-C60D-344C-190A-574F9568701A}"/>
              </a:ext>
            </a:extLst>
          </p:cNvPr>
          <p:cNvSpPr/>
          <p:nvPr/>
        </p:nvSpPr>
        <p:spPr>
          <a:xfrm>
            <a:off x="4121660" y="233807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0" name="Oval 49">
            <a:extLst>
              <a:ext uri="{FF2B5EF4-FFF2-40B4-BE49-F238E27FC236}">
                <a16:creationId xmlns:a16="http://schemas.microsoft.com/office/drawing/2014/main" id="{6A7291FE-FE91-5F7F-490A-E57F3ADC9D0C}"/>
              </a:ext>
            </a:extLst>
          </p:cNvPr>
          <p:cNvSpPr/>
          <p:nvPr/>
        </p:nvSpPr>
        <p:spPr>
          <a:xfrm>
            <a:off x="4013660" y="252165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1" name="Oval 50">
            <a:extLst>
              <a:ext uri="{FF2B5EF4-FFF2-40B4-BE49-F238E27FC236}">
                <a16:creationId xmlns:a16="http://schemas.microsoft.com/office/drawing/2014/main" id="{ABF0EFA8-90C9-7F81-388B-6A57EF1F2D86}"/>
              </a:ext>
            </a:extLst>
          </p:cNvPr>
          <p:cNvSpPr/>
          <p:nvPr/>
        </p:nvSpPr>
        <p:spPr>
          <a:xfrm>
            <a:off x="3962540" y="24185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2" name="Oval 51">
            <a:extLst>
              <a:ext uri="{FF2B5EF4-FFF2-40B4-BE49-F238E27FC236}">
                <a16:creationId xmlns:a16="http://schemas.microsoft.com/office/drawing/2014/main" id="{D55F8BA7-4640-9F74-0F8D-41FF4EE537C0}"/>
              </a:ext>
            </a:extLst>
          </p:cNvPr>
          <p:cNvSpPr/>
          <p:nvPr/>
        </p:nvSpPr>
        <p:spPr>
          <a:xfrm>
            <a:off x="4195300" y="240885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3" name="Oval 52">
            <a:extLst>
              <a:ext uri="{FF2B5EF4-FFF2-40B4-BE49-F238E27FC236}">
                <a16:creationId xmlns:a16="http://schemas.microsoft.com/office/drawing/2014/main" id="{6337BD17-2BCE-9D07-405F-64B7595F592F}"/>
              </a:ext>
            </a:extLst>
          </p:cNvPr>
          <p:cNvSpPr/>
          <p:nvPr/>
        </p:nvSpPr>
        <p:spPr>
          <a:xfrm>
            <a:off x="4282100" y="23825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4" name="Oval 53">
            <a:extLst>
              <a:ext uri="{FF2B5EF4-FFF2-40B4-BE49-F238E27FC236}">
                <a16:creationId xmlns:a16="http://schemas.microsoft.com/office/drawing/2014/main" id="{DF70FD3A-3E0A-CD03-B549-554467A02827}"/>
              </a:ext>
            </a:extLst>
          </p:cNvPr>
          <p:cNvSpPr/>
          <p:nvPr/>
        </p:nvSpPr>
        <p:spPr>
          <a:xfrm>
            <a:off x="4085660" y="2450025"/>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5" name="Oval 54">
            <a:extLst>
              <a:ext uri="{FF2B5EF4-FFF2-40B4-BE49-F238E27FC236}">
                <a16:creationId xmlns:a16="http://schemas.microsoft.com/office/drawing/2014/main" id="{F34648FD-F893-AE97-FC1B-DF8C415CEC33}"/>
              </a:ext>
            </a:extLst>
          </p:cNvPr>
          <p:cNvSpPr/>
          <p:nvPr/>
        </p:nvSpPr>
        <p:spPr>
          <a:xfrm>
            <a:off x="4169940" y="2490470"/>
            <a:ext cx="72000" cy="72000"/>
          </a:xfrm>
          <a:prstGeom prst="ellipse">
            <a:avLst/>
          </a:prstGeom>
          <a:solidFill>
            <a:srgbClr val="FF6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6" name="Oval 55">
            <a:extLst>
              <a:ext uri="{FF2B5EF4-FFF2-40B4-BE49-F238E27FC236}">
                <a16:creationId xmlns:a16="http://schemas.microsoft.com/office/drawing/2014/main" id="{FD6515C1-4A9A-146A-4D17-6B209E7CE0CE}"/>
              </a:ext>
            </a:extLst>
          </p:cNvPr>
          <p:cNvSpPr/>
          <p:nvPr/>
        </p:nvSpPr>
        <p:spPr>
          <a:xfrm>
            <a:off x="4274060" y="249047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7" name="Oval 56">
            <a:extLst>
              <a:ext uri="{FF2B5EF4-FFF2-40B4-BE49-F238E27FC236}">
                <a16:creationId xmlns:a16="http://schemas.microsoft.com/office/drawing/2014/main" id="{78AF1AF5-6B24-764C-3FFD-85F8148E8164}"/>
              </a:ext>
            </a:extLst>
          </p:cNvPr>
          <p:cNvSpPr/>
          <p:nvPr/>
        </p:nvSpPr>
        <p:spPr>
          <a:xfrm>
            <a:off x="4318100" y="2319030"/>
            <a:ext cx="72000" cy="72000"/>
          </a:xfrm>
          <a:prstGeom prst="ellipse">
            <a:avLst/>
          </a:prstGeom>
          <a:solidFill>
            <a:srgbClr val="FF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8" name="Oval 57">
            <a:extLst>
              <a:ext uri="{FF2B5EF4-FFF2-40B4-BE49-F238E27FC236}">
                <a16:creationId xmlns:a16="http://schemas.microsoft.com/office/drawing/2014/main" id="{40F44607-AA9F-278A-A99C-85FAC881E370}"/>
              </a:ext>
            </a:extLst>
          </p:cNvPr>
          <p:cNvSpPr/>
          <p:nvPr/>
        </p:nvSpPr>
        <p:spPr>
          <a:xfrm>
            <a:off x="4114940" y="2570970"/>
            <a:ext cx="72000" cy="72000"/>
          </a:xfrm>
          <a:prstGeom prst="ellipse">
            <a:avLst/>
          </a:prstGeom>
          <a:solidFill>
            <a:srgbClr val="FF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59" name="Oval 58">
            <a:extLst>
              <a:ext uri="{FF2B5EF4-FFF2-40B4-BE49-F238E27FC236}">
                <a16:creationId xmlns:a16="http://schemas.microsoft.com/office/drawing/2014/main" id="{A130B63D-EB6C-E8D1-8B3F-624AA8010E1F}"/>
              </a:ext>
            </a:extLst>
          </p:cNvPr>
          <p:cNvSpPr/>
          <p:nvPr/>
        </p:nvSpPr>
        <p:spPr>
          <a:xfrm>
            <a:off x="4362580" y="244139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0" name="Oval 59">
            <a:extLst>
              <a:ext uri="{FF2B5EF4-FFF2-40B4-BE49-F238E27FC236}">
                <a16:creationId xmlns:a16="http://schemas.microsoft.com/office/drawing/2014/main" id="{28AAFC69-B1FC-EA39-C318-95BC4F884B7E}"/>
              </a:ext>
            </a:extLst>
          </p:cNvPr>
          <p:cNvSpPr/>
          <p:nvPr/>
        </p:nvSpPr>
        <p:spPr>
          <a:xfrm>
            <a:off x="3936010" y="2508990"/>
            <a:ext cx="72000" cy="72000"/>
          </a:xfrm>
          <a:prstGeom prst="ellipse">
            <a:avLst/>
          </a:prstGeom>
          <a:solidFill>
            <a:srgbClr val="FFA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1" name="Oval 60">
            <a:extLst>
              <a:ext uri="{FF2B5EF4-FFF2-40B4-BE49-F238E27FC236}">
                <a16:creationId xmlns:a16="http://schemas.microsoft.com/office/drawing/2014/main" id="{810DB43F-9E02-C0B7-5A9D-675038877225}"/>
              </a:ext>
            </a:extLst>
          </p:cNvPr>
          <p:cNvSpPr/>
          <p:nvPr/>
        </p:nvSpPr>
        <p:spPr>
          <a:xfrm>
            <a:off x="4218220" y="2557650"/>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2" name="Oval 61">
            <a:extLst>
              <a:ext uri="{FF2B5EF4-FFF2-40B4-BE49-F238E27FC236}">
                <a16:creationId xmlns:a16="http://schemas.microsoft.com/office/drawing/2014/main" id="{8C67AC50-2442-942A-2C8B-25317C4DE7AA}"/>
              </a:ext>
            </a:extLst>
          </p:cNvPr>
          <p:cNvSpPr/>
          <p:nvPr/>
        </p:nvSpPr>
        <p:spPr>
          <a:xfrm>
            <a:off x="4208100" y="2310895"/>
            <a:ext cx="72000" cy="72000"/>
          </a:xfrm>
          <a:prstGeom prst="ellipse">
            <a:avLst/>
          </a:prstGeom>
          <a:solidFill>
            <a:srgbClr val="FF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 name="Lightning Bolt 1">
            <a:extLst>
              <a:ext uri="{FF2B5EF4-FFF2-40B4-BE49-F238E27FC236}">
                <a16:creationId xmlns:a16="http://schemas.microsoft.com/office/drawing/2014/main" id="{A281CF38-E969-3A1E-9E74-197D2FDB4F29}"/>
              </a:ext>
            </a:extLst>
          </p:cNvPr>
          <p:cNvSpPr/>
          <p:nvPr/>
        </p:nvSpPr>
        <p:spPr>
          <a:xfrm>
            <a:off x="3913780" y="2064107"/>
            <a:ext cx="544160" cy="824788"/>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graphicFrame>
        <p:nvGraphicFramePr>
          <p:cNvPr id="6" name="Chart 5" hidden="1">
            <a:extLst>
              <a:ext uri="{FF2B5EF4-FFF2-40B4-BE49-F238E27FC236}">
                <a16:creationId xmlns:a16="http://schemas.microsoft.com/office/drawing/2014/main" id="{F026A419-109E-2291-2A47-FD411A9D1AF2}"/>
              </a:ext>
            </a:extLst>
          </p:cNvPr>
          <p:cNvGraphicFramePr/>
          <p:nvPr/>
        </p:nvGraphicFramePr>
        <p:xfrm>
          <a:off x="2625970" y="3189868"/>
          <a:ext cx="5366751" cy="2426951"/>
        </p:xfrm>
        <a:graphic>
          <a:graphicData uri="http://schemas.openxmlformats.org/drawingml/2006/chart">
            <c:chart xmlns:c="http://schemas.openxmlformats.org/drawingml/2006/chart" xmlns:r="http://schemas.openxmlformats.org/officeDocument/2006/relationships" r:id="rId2"/>
          </a:graphicData>
        </a:graphic>
      </p:graphicFrame>
      <p:sp>
        <p:nvSpPr>
          <p:cNvPr id="11" name="Oval 10">
            <a:extLst>
              <a:ext uri="{FF2B5EF4-FFF2-40B4-BE49-F238E27FC236}">
                <a16:creationId xmlns:a16="http://schemas.microsoft.com/office/drawing/2014/main" id="{F8031DBC-F4A7-8A14-050E-E8049B04D363}"/>
              </a:ext>
            </a:extLst>
          </p:cNvPr>
          <p:cNvSpPr/>
          <p:nvPr/>
        </p:nvSpPr>
        <p:spPr>
          <a:xfrm>
            <a:off x="4836462" y="2359905"/>
            <a:ext cx="72000" cy="72000"/>
          </a:xfrm>
          <a:prstGeom prst="ellipse">
            <a:avLst/>
          </a:prstGeom>
          <a:solidFill>
            <a:srgbClr val="DC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B1375F6F-1C04-E73B-8B2A-472261BB5EBC}"/>
              </a:ext>
            </a:extLst>
          </p:cNvPr>
          <p:cNvSpPr/>
          <p:nvPr/>
        </p:nvSpPr>
        <p:spPr>
          <a:xfrm>
            <a:off x="4936042" y="2332895"/>
            <a:ext cx="72000" cy="72000"/>
          </a:xfrm>
          <a:prstGeom prst="ellipse">
            <a:avLst/>
          </a:prstGeom>
          <a:solidFill>
            <a:srgbClr val="A0A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FC2DFAB2-BFFE-3BAD-4B17-CDFFEEAA10F7}"/>
              </a:ext>
            </a:extLst>
          </p:cNvPr>
          <p:cNvSpPr/>
          <p:nvPr/>
        </p:nvSpPr>
        <p:spPr>
          <a:xfrm>
            <a:off x="4828042" y="2516475"/>
            <a:ext cx="72000" cy="72000"/>
          </a:xfrm>
          <a:prstGeom prst="ellipse">
            <a:avLst/>
          </a:prstGeom>
          <a:solidFill>
            <a:srgbClr val="A0A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59854F28-B016-AAA0-807B-03A653D90663}"/>
              </a:ext>
            </a:extLst>
          </p:cNvPr>
          <p:cNvSpPr/>
          <p:nvPr/>
        </p:nvSpPr>
        <p:spPr>
          <a:xfrm>
            <a:off x="4776922" y="2413395"/>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2497539D-BFCD-FF66-AB0D-CE8D2939BCFC}"/>
              </a:ext>
            </a:extLst>
          </p:cNvPr>
          <p:cNvSpPr/>
          <p:nvPr/>
        </p:nvSpPr>
        <p:spPr>
          <a:xfrm>
            <a:off x="5009682" y="2403675"/>
            <a:ext cx="72000" cy="72000"/>
          </a:xfrm>
          <a:prstGeom prst="ellipse">
            <a:avLst/>
          </a:prstGeom>
          <a:solidFill>
            <a:srgbClr val="DC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89EA9F83-25ED-0229-B187-7FFD57589BBF}"/>
              </a:ext>
            </a:extLst>
          </p:cNvPr>
          <p:cNvSpPr/>
          <p:nvPr/>
        </p:nvSpPr>
        <p:spPr>
          <a:xfrm>
            <a:off x="5096482" y="2377395"/>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E40EE4D6-187F-39FF-7A9D-38F032A36B62}"/>
              </a:ext>
            </a:extLst>
          </p:cNvPr>
          <p:cNvSpPr/>
          <p:nvPr/>
        </p:nvSpPr>
        <p:spPr>
          <a:xfrm>
            <a:off x="4900042" y="2444850"/>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F0BB3162-049F-4855-2ABB-40309A741EB9}"/>
              </a:ext>
            </a:extLst>
          </p:cNvPr>
          <p:cNvSpPr/>
          <p:nvPr/>
        </p:nvSpPr>
        <p:spPr>
          <a:xfrm>
            <a:off x="4984322" y="2485295"/>
            <a:ext cx="72000" cy="72000"/>
          </a:xfrm>
          <a:prstGeom prst="ellipse">
            <a:avLst/>
          </a:prstGeom>
          <a:solidFill>
            <a:srgbClr val="A0A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7C3A0E34-F502-7A87-6D3E-600CB138BE1C}"/>
              </a:ext>
            </a:extLst>
          </p:cNvPr>
          <p:cNvSpPr/>
          <p:nvPr/>
        </p:nvSpPr>
        <p:spPr>
          <a:xfrm>
            <a:off x="5088442" y="2485295"/>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2" name="Oval 21">
            <a:extLst>
              <a:ext uri="{FF2B5EF4-FFF2-40B4-BE49-F238E27FC236}">
                <a16:creationId xmlns:a16="http://schemas.microsoft.com/office/drawing/2014/main" id="{4B248015-C176-824D-A39B-89530DFD5761}"/>
              </a:ext>
            </a:extLst>
          </p:cNvPr>
          <p:cNvSpPr/>
          <p:nvPr/>
        </p:nvSpPr>
        <p:spPr>
          <a:xfrm>
            <a:off x="5132482" y="2313855"/>
            <a:ext cx="72000" cy="72000"/>
          </a:xfrm>
          <a:prstGeom prst="ellipse">
            <a:avLst/>
          </a:prstGeom>
          <a:solidFill>
            <a:srgbClr val="646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74B76C04-9443-3093-AF28-A9AB84DBF33B}"/>
              </a:ext>
            </a:extLst>
          </p:cNvPr>
          <p:cNvSpPr/>
          <p:nvPr/>
        </p:nvSpPr>
        <p:spPr>
          <a:xfrm>
            <a:off x="4929322" y="2565795"/>
            <a:ext cx="72000" cy="72000"/>
          </a:xfrm>
          <a:prstGeom prst="ellipse">
            <a:avLst/>
          </a:prstGeom>
          <a:solidFill>
            <a:srgbClr val="646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F70F53CB-8475-C68B-FE51-59D5EB813FFD}"/>
              </a:ext>
            </a:extLst>
          </p:cNvPr>
          <p:cNvSpPr/>
          <p:nvPr/>
        </p:nvSpPr>
        <p:spPr>
          <a:xfrm>
            <a:off x="5176962" y="2436215"/>
            <a:ext cx="72000" cy="72000"/>
          </a:xfrm>
          <a:prstGeom prst="ellipse">
            <a:avLst/>
          </a:prstGeom>
          <a:solidFill>
            <a:srgbClr val="DC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3" name="Oval 62">
            <a:extLst>
              <a:ext uri="{FF2B5EF4-FFF2-40B4-BE49-F238E27FC236}">
                <a16:creationId xmlns:a16="http://schemas.microsoft.com/office/drawing/2014/main" id="{3771C718-546A-C5AA-95DA-43F8D617C2F2}"/>
              </a:ext>
            </a:extLst>
          </p:cNvPr>
          <p:cNvSpPr/>
          <p:nvPr/>
        </p:nvSpPr>
        <p:spPr>
          <a:xfrm>
            <a:off x="4750392" y="2503815"/>
            <a:ext cx="72000" cy="72000"/>
          </a:xfrm>
          <a:prstGeom prst="ellipse">
            <a:avLst/>
          </a:prstGeom>
          <a:solidFill>
            <a:srgbClr val="DC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4" name="Oval 63">
            <a:extLst>
              <a:ext uri="{FF2B5EF4-FFF2-40B4-BE49-F238E27FC236}">
                <a16:creationId xmlns:a16="http://schemas.microsoft.com/office/drawing/2014/main" id="{F7CD368A-B69A-963A-9182-CD039F889748}"/>
              </a:ext>
            </a:extLst>
          </p:cNvPr>
          <p:cNvSpPr/>
          <p:nvPr/>
        </p:nvSpPr>
        <p:spPr>
          <a:xfrm>
            <a:off x="5032602" y="2552475"/>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5" name="Oval 64">
            <a:extLst>
              <a:ext uri="{FF2B5EF4-FFF2-40B4-BE49-F238E27FC236}">
                <a16:creationId xmlns:a16="http://schemas.microsoft.com/office/drawing/2014/main" id="{570FD6D4-BABA-4E58-5CB3-75E631666CAC}"/>
              </a:ext>
            </a:extLst>
          </p:cNvPr>
          <p:cNvSpPr/>
          <p:nvPr/>
        </p:nvSpPr>
        <p:spPr>
          <a:xfrm>
            <a:off x="5022482" y="2305720"/>
            <a:ext cx="72000" cy="72000"/>
          </a:xfrm>
          <a:prstGeom prst="ellipse">
            <a:avLst/>
          </a:prstGeom>
          <a:solidFill>
            <a:srgbClr val="C0C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3" name="Lightning Bolt 2">
            <a:extLst>
              <a:ext uri="{FF2B5EF4-FFF2-40B4-BE49-F238E27FC236}">
                <a16:creationId xmlns:a16="http://schemas.microsoft.com/office/drawing/2014/main" id="{06E76E21-4FFF-C4DE-948A-3AF07B80E675}"/>
              </a:ext>
            </a:extLst>
          </p:cNvPr>
          <p:cNvSpPr/>
          <p:nvPr/>
        </p:nvSpPr>
        <p:spPr>
          <a:xfrm>
            <a:off x="4686063" y="2032457"/>
            <a:ext cx="544160" cy="824788"/>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6" name="Oval 65">
            <a:extLst>
              <a:ext uri="{FF2B5EF4-FFF2-40B4-BE49-F238E27FC236}">
                <a16:creationId xmlns:a16="http://schemas.microsoft.com/office/drawing/2014/main" id="{F0B325DF-33ED-43A2-A846-4072FFE1CFA0}"/>
              </a:ext>
            </a:extLst>
          </p:cNvPr>
          <p:cNvSpPr/>
          <p:nvPr/>
        </p:nvSpPr>
        <p:spPr>
          <a:xfrm>
            <a:off x="5477935" y="2359580"/>
            <a:ext cx="72000" cy="72000"/>
          </a:xfrm>
          <a:prstGeom prst="ellipse">
            <a:avLst/>
          </a:prstGeom>
          <a:solidFill>
            <a:srgbClr val="A0F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7" name="Oval 66">
            <a:extLst>
              <a:ext uri="{FF2B5EF4-FFF2-40B4-BE49-F238E27FC236}">
                <a16:creationId xmlns:a16="http://schemas.microsoft.com/office/drawing/2014/main" id="{319F73AE-7F99-2CEF-B9CA-843DF8855634}"/>
              </a:ext>
            </a:extLst>
          </p:cNvPr>
          <p:cNvSpPr/>
          <p:nvPr/>
        </p:nvSpPr>
        <p:spPr>
          <a:xfrm>
            <a:off x="5577515" y="2332570"/>
            <a:ext cx="72000" cy="72000"/>
          </a:xfrm>
          <a:prstGeom prst="ellipse">
            <a:avLst/>
          </a:prstGeom>
          <a:solidFill>
            <a:srgbClr val="64F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8" name="Oval 67">
            <a:extLst>
              <a:ext uri="{FF2B5EF4-FFF2-40B4-BE49-F238E27FC236}">
                <a16:creationId xmlns:a16="http://schemas.microsoft.com/office/drawing/2014/main" id="{6534427B-ED34-5632-78E0-4FB444AEB4BB}"/>
              </a:ext>
            </a:extLst>
          </p:cNvPr>
          <p:cNvSpPr/>
          <p:nvPr/>
        </p:nvSpPr>
        <p:spPr>
          <a:xfrm>
            <a:off x="5469515" y="2516150"/>
            <a:ext cx="72000" cy="72000"/>
          </a:xfrm>
          <a:prstGeom prst="ellipse">
            <a:avLst/>
          </a:prstGeom>
          <a:solidFill>
            <a:srgbClr val="64F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69" name="Oval 68">
            <a:extLst>
              <a:ext uri="{FF2B5EF4-FFF2-40B4-BE49-F238E27FC236}">
                <a16:creationId xmlns:a16="http://schemas.microsoft.com/office/drawing/2014/main" id="{3207F7FD-8509-07CF-3545-19F31D2F5842}"/>
              </a:ext>
            </a:extLst>
          </p:cNvPr>
          <p:cNvSpPr/>
          <p:nvPr/>
        </p:nvSpPr>
        <p:spPr>
          <a:xfrm>
            <a:off x="5418395" y="2413070"/>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0" name="Oval 69">
            <a:extLst>
              <a:ext uri="{FF2B5EF4-FFF2-40B4-BE49-F238E27FC236}">
                <a16:creationId xmlns:a16="http://schemas.microsoft.com/office/drawing/2014/main" id="{6FA28707-AEA2-DBEE-3CAD-3C227C9FAAF9}"/>
              </a:ext>
            </a:extLst>
          </p:cNvPr>
          <p:cNvSpPr/>
          <p:nvPr/>
        </p:nvSpPr>
        <p:spPr>
          <a:xfrm>
            <a:off x="5651155" y="2403350"/>
            <a:ext cx="72000" cy="72000"/>
          </a:xfrm>
          <a:prstGeom prst="ellipse">
            <a:avLst/>
          </a:prstGeom>
          <a:solidFill>
            <a:srgbClr val="A0F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1" name="Oval 70">
            <a:extLst>
              <a:ext uri="{FF2B5EF4-FFF2-40B4-BE49-F238E27FC236}">
                <a16:creationId xmlns:a16="http://schemas.microsoft.com/office/drawing/2014/main" id="{7C517AD9-1CA1-9E00-2A12-C02763318C1F}"/>
              </a:ext>
            </a:extLst>
          </p:cNvPr>
          <p:cNvSpPr/>
          <p:nvPr/>
        </p:nvSpPr>
        <p:spPr>
          <a:xfrm>
            <a:off x="5737955" y="2377070"/>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2" name="Oval 71">
            <a:extLst>
              <a:ext uri="{FF2B5EF4-FFF2-40B4-BE49-F238E27FC236}">
                <a16:creationId xmlns:a16="http://schemas.microsoft.com/office/drawing/2014/main" id="{23C637D9-09DC-97BF-BD70-3E8DC31FECEF}"/>
              </a:ext>
            </a:extLst>
          </p:cNvPr>
          <p:cNvSpPr/>
          <p:nvPr/>
        </p:nvSpPr>
        <p:spPr>
          <a:xfrm>
            <a:off x="5541515" y="2444525"/>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3" name="Oval 72">
            <a:extLst>
              <a:ext uri="{FF2B5EF4-FFF2-40B4-BE49-F238E27FC236}">
                <a16:creationId xmlns:a16="http://schemas.microsoft.com/office/drawing/2014/main" id="{23578DB7-27D5-D9AB-9989-429260A408F3}"/>
              </a:ext>
            </a:extLst>
          </p:cNvPr>
          <p:cNvSpPr/>
          <p:nvPr/>
        </p:nvSpPr>
        <p:spPr>
          <a:xfrm>
            <a:off x="5625795" y="2484970"/>
            <a:ext cx="72000" cy="72000"/>
          </a:xfrm>
          <a:prstGeom prst="ellipse">
            <a:avLst/>
          </a:prstGeom>
          <a:solidFill>
            <a:srgbClr val="64F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4" name="Oval 73">
            <a:extLst>
              <a:ext uri="{FF2B5EF4-FFF2-40B4-BE49-F238E27FC236}">
                <a16:creationId xmlns:a16="http://schemas.microsoft.com/office/drawing/2014/main" id="{BBED3A1B-F5E4-A091-FFEE-04D14A4FE6FE}"/>
              </a:ext>
            </a:extLst>
          </p:cNvPr>
          <p:cNvSpPr/>
          <p:nvPr/>
        </p:nvSpPr>
        <p:spPr>
          <a:xfrm>
            <a:off x="5729915" y="2484970"/>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5" name="Oval 74">
            <a:extLst>
              <a:ext uri="{FF2B5EF4-FFF2-40B4-BE49-F238E27FC236}">
                <a16:creationId xmlns:a16="http://schemas.microsoft.com/office/drawing/2014/main" id="{E5BB68A7-3EAA-8B68-54B1-8730E408844E}"/>
              </a:ext>
            </a:extLst>
          </p:cNvPr>
          <p:cNvSpPr/>
          <p:nvPr/>
        </p:nvSpPr>
        <p:spPr>
          <a:xfrm>
            <a:off x="5773955" y="2313530"/>
            <a:ext cx="72000" cy="72000"/>
          </a:xfrm>
          <a:prstGeom prst="ellipse">
            <a:avLst/>
          </a:prstGeom>
          <a:solidFill>
            <a:srgbClr val="32FF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6" name="Oval 75">
            <a:extLst>
              <a:ext uri="{FF2B5EF4-FFF2-40B4-BE49-F238E27FC236}">
                <a16:creationId xmlns:a16="http://schemas.microsoft.com/office/drawing/2014/main" id="{8D15DA3A-3370-A85A-0AF0-867D377ED911}"/>
              </a:ext>
            </a:extLst>
          </p:cNvPr>
          <p:cNvSpPr/>
          <p:nvPr/>
        </p:nvSpPr>
        <p:spPr>
          <a:xfrm>
            <a:off x="5570795" y="2565470"/>
            <a:ext cx="72000" cy="72000"/>
          </a:xfrm>
          <a:prstGeom prst="ellipse">
            <a:avLst/>
          </a:prstGeom>
          <a:solidFill>
            <a:srgbClr val="32FF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7" name="Oval 76">
            <a:extLst>
              <a:ext uri="{FF2B5EF4-FFF2-40B4-BE49-F238E27FC236}">
                <a16:creationId xmlns:a16="http://schemas.microsoft.com/office/drawing/2014/main" id="{91178E62-E18C-5E8F-95FC-7E7CDC15F728}"/>
              </a:ext>
            </a:extLst>
          </p:cNvPr>
          <p:cNvSpPr/>
          <p:nvPr/>
        </p:nvSpPr>
        <p:spPr>
          <a:xfrm>
            <a:off x="5818435" y="2435890"/>
            <a:ext cx="72000" cy="72000"/>
          </a:xfrm>
          <a:prstGeom prst="ellipse">
            <a:avLst/>
          </a:prstGeom>
          <a:solidFill>
            <a:srgbClr val="A0F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8" name="Oval 77">
            <a:extLst>
              <a:ext uri="{FF2B5EF4-FFF2-40B4-BE49-F238E27FC236}">
                <a16:creationId xmlns:a16="http://schemas.microsoft.com/office/drawing/2014/main" id="{B5BE4A71-054A-42EA-68A6-CC064E21ED26}"/>
              </a:ext>
            </a:extLst>
          </p:cNvPr>
          <p:cNvSpPr/>
          <p:nvPr/>
        </p:nvSpPr>
        <p:spPr>
          <a:xfrm>
            <a:off x="5391865" y="2503490"/>
            <a:ext cx="72000" cy="72000"/>
          </a:xfrm>
          <a:prstGeom prst="ellipse">
            <a:avLst/>
          </a:prstGeom>
          <a:solidFill>
            <a:srgbClr val="A0F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79" name="Oval 78">
            <a:extLst>
              <a:ext uri="{FF2B5EF4-FFF2-40B4-BE49-F238E27FC236}">
                <a16:creationId xmlns:a16="http://schemas.microsoft.com/office/drawing/2014/main" id="{6DEF66F7-CF93-E7F4-D62A-3A41905841F2}"/>
              </a:ext>
            </a:extLst>
          </p:cNvPr>
          <p:cNvSpPr/>
          <p:nvPr/>
        </p:nvSpPr>
        <p:spPr>
          <a:xfrm>
            <a:off x="5674075" y="2552150"/>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80" name="Oval 79">
            <a:extLst>
              <a:ext uri="{FF2B5EF4-FFF2-40B4-BE49-F238E27FC236}">
                <a16:creationId xmlns:a16="http://schemas.microsoft.com/office/drawing/2014/main" id="{E676EA54-E93C-1265-A18E-71203A51B85F}"/>
              </a:ext>
            </a:extLst>
          </p:cNvPr>
          <p:cNvSpPr/>
          <p:nvPr/>
        </p:nvSpPr>
        <p:spPr>
          <a:xfrm>
            <a:off x="5663955" y="2305395"/>
            <a:ext cx="72000" cy="72000"/>
          </a:xfrm>
          <a:prstGeom prst="ellipse">
            <a:avLst/>
          </a:prstGeom>
          <a:solidFill>
            <a:srgbClr val="C0F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sp>
        <p:nvSpPr>
          <p:cNvPr id="4" name="Lightning Bolt 3">
            <a:extLst>
              <a:ext uri="{FF2B5EF4-FFF2-40B4-BE49-F238E27FC236}">
                <a16:creationId xmlns:a16="http://schemas.microsoft.com/office/drawing/2014/main" id="{7559D9FF-3B0A-F179-4F7D-A493F29A7856}"/>
              </a:ext>
            </a:extLst>
          </p:cNvPr>
          <p:cNvSpPr/>
          <p:nvPr/>
        </p:nvSpPr>
        <p:spPr>
          <a:xfrm>
            <a:off x="5373499" y="2024687"/>
            <a:ext cx="544160" cy="824788"/>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DCE5F5"/>
              </a:solidFill>
              <a:effectLst/>
              <a:uLnTx/>
              <a:uFillTx/>
              <a:latin typeface="Arial"/>
              <a:ea typeface="+mn-ea"/>
              <a:cs typeface="+mn-cs"/>
              <a:sym typeface="Arial"/>
            </a:endParaRPr>
          </a:p>
        </p:txBody>
      </p:sp>
      <p:graphicFrame>
        <p:nvGraphicFramePr>
          <p:cNvPr id="84" name="Chart 83">
            <a:extLst>
              <a:ext uri="{FF2B5EF4-FFF2-40B4-BE49-F238E27FC236}">
                <a16:creationId xmlns:a16="http://schemas.microsoft.com/office/drawing/2014/main" id="{940F76E3-1A1C-C2F5-598A-66304C1D5003}"/>
              </a:ext>
            </a:extLst>
          </p:cNvPr>
          <p:cNvGraphicFramePr/>
          <p:nvPr/>
        </p:nvGraphicFramePr>
        <p:xfrm>
          <a:off x="2562660" y="3196333"/>
          <a:ext cx="540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81" name="TextBox 80">
            <a:extLst>
              <a:ext uri="{FF2B5EF4-FFF2-40B4-BE49-F238E27FC236}">
                <a16:creationId xmlns:a16="http://schemas.microsoft.com/office/drawing/2014/main" id="{7935EB81-E5D7-D00C-5634-A24E1B27BE0D}"/>
              </a:ext>
            </a:extLst>
          </p:cNvPr>
          <p:cNvSpPr txBox="1"/>
          <p:nvPr/>
        </p:nvSpPr>
        <p:spPr>
          <a:xfrm>
            <a:off x="8625840" y="5650230"/>
            <a:ext cx="518160" cy="30777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5</a:t>
            </a:r>
          </a:p>
        </p:txBody>
      </p:sp>
    </p:spTree>
    <p:extLst>
      <p:ext uri="{BB962C8B-B14F-4D97-AF65-F5344CB8AC3E}">
        <p14:creationId xmlns:p14="http://schemas.microsoft.com/office/powerpoint/2010/main" val="38797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1667" fill="hold" grpId="0" nodeType="clickEffect">
                                  <p:stCondLst>
                                    <p:cond delay="0"/>
                                  </p:stCondLst>
                                  <p:childTnLst>
                                    <p:animMotion origin="layout" path="M -1.38889E-6 -3.20988E-6 L -1.38889E-6 -0.09475 C -1.38889E-6 -0.13734 0.07986 -0.1895 0.14514 -0.1895 L 0.29028 -0.1895 " pathEditMode="relative" rAng="0" ptsTypes="AAAA">
                                      <p:cBhvr>
                                        <p:cTn id="6" dur="3000" fill="hold"/>
                                        <p:tgtEl>
                                          <p:spTgt spid="25"/>
                                        </p:tgtEl>
                                        <p:attrNameLst>
                                          <p:attrName>ppt_x</p:attrName>
                                          <p:attrName>ppt_y</p:attrName>
                                        </p:attrNameLst>
                                      </p:cBhvr>
                                      <p:rCtr x="14514" y="-9475"/>
                                    </p:animMotion>
                                  </p:childTnLst>
                                </p:cTn>
                              </p:par>
                              <p:par>
                                <p:cTn id="7" presetID="57" presetClass="path" presetSubtype="0" accel="50000" decel="1667" fill="hold" grpId="0" nodeType="withEffect">
                                  <p:stCondLst>
                                    <p:cond delay="0"/>
                                  </p:stCondLst>
                                  <p:childTnLst>
                                    <p:animMotion origin="layout" path="M 1.94444E-6 -2.83951E-6 L 1.94444E-6 -0.14105 C 1.94444E-6 -0.2037 0.13437 -0.28117 0.2441 -0.28117 L 0.48837 -0.28117 " pathEditMode="relative" rAng="0" ptsTypes="AAAA">
                                      <p:cBhvr>
                                        <p:cTn id="8" dur="3000" fill="hold"/>
                                        <p:tgtEl>
                                          <p:spTgt spid="26"/>
                                        </p:tgtEl>
                                        <p:attrNameLst>
                                          <p:attrName>ppt_x</p:attrName>
                                          <p:attrName>ppt_y</p:attrName>
                                        </p:attrNameLst>
                                      </p:cBhvr>
                                      <p:rCtr x="24410" y="-14074"/>
                                    </p:animMotion>
                                  </p:childTnLst>
                                </p:cTn>
                              </p:par>
                              <p:par>
                                <p:cTn id="9" presetID="57" presetClass="path" presetSubtype="0" accel="50000" decel="1667" fill="hold" grpId="0" nodeType="withEffect">
                                  <p:stCondLst>
                                    <p:cond delay="0"/>
                                  </p:stCondLst>
                                  <p:childTnLst>
                                    <p:animMotion origin="layout" path="M 2.77778E-7 3.82716E-6 L 2.77778E-7 -0.1213 C 2.77778E-7 -0.17531 0.09201 -0.24136 0.16719 -0.24136 L 0.33507 -0.24136 " pathEditMode="relative" rAng="0" ptsTypes="AAAA">
                                      <p:cBhvr>
                                        <p:cTn id="10" dur="3000" fill="hold"/>
                                        <p:tgtEl>
                                          <p:spTgt spid="27"/>
                                        </p:tgtEl>
                                        <p:attrNameLst>
                                          <p:attrName>ppt_x</p:attrName>
                                          <p:attrName>ppt_y</p:attrName>
                                        </p:attrNameLst>
                                      </p:cBhvr>
                                      <p:rCtr x="16753" y="-12068"/>
                                    </p:animMotion>
                                  </p:childTnLst>
                                </p:cTn>
                              </p:par>
                              <p:par>
                                <p:cTn id="11" presetID="57" presetClass="path" presetSubtype="0" accel="50000" decel="1667" fill="hold" grpId="0" nodeType="withEffect">
                                  <p:stCondLst>
                                    <p:cond delay="0"/>
                                  </p:stCondLst>
                                  <p:childTnLst>
                                    <p:animMotion origin="layout" path="M -3.61111E-6 -2.46914E-7 L -3.61111E-6 -0.125 C -3.61111E-6 -0.18117 0.11372 -0.24969 0.20764 -0.24969 L 0.41528 -0.24969 " pathEditMode="relative" rAng="0" ptsTypes="AAAA">
                                      <p:cBhvr>
                                        <p:cTn id="12" dur="3000" fill="hold"/>
                                        <p:tgtEl>
                                          <p:spTgt spid="28"/>
                                        </p:tgtEl>
                                        <p:attrNameLst>
                                          <p:attrName>ppt_x</p:attrName>
                                          <p:attrName>ppt_y</p:attrName>
                                        </p:attrNameLst>
                                      </p:cBhvr>
                                      <p:rCtr x="20764" y="-12500"/>
                                    </p:animMotion>
                                  </p:childTnLst>
                                </p:cTn>
                              </p:par>
                              <p:par>
                                <p:cTn id="13" presetID="57" presetClass="path" presetSubtype="0" accel="50000" decel="1667" fill="hold" grpId="0" nodeType="withEffect">
                                  <p:stCondLst>
                                    <p:cond delay="0"/>
                                  </p:stCondLst>
                                  <p:childTnLst>
                                    <p:animMotion origin="layout" path="M 4.16667E-6 4.5679E-6 L 4.16667E-6 -0.12624 C 4.16667E-6 -0.18272 0.11007 -0.25247 0.20017 -0.25247 L 0.40034 -0.25247 " pathEditMode="relative" rAng="0" ptsTypes="AAAA">
                                      <p:cBhvr>
                                        <p:cTn id="14" dur="3000" fill="hold"/>
                                        <p:tgtEl>
                                          <p:spTgt spid="29"/>
                                        </p:tgtEl>
                                        <p:attrNameLst>
                                          <p:attrName>ppt_x</p:attrName>
                                          <p:attrName>ppt_y</p:attrName>
                                        </p:attrNameLst>
                                      </p:cBhvr>
                                      <p:rCtr x="20017" y="-12623"/>
                                    </p:animMotion>
                                  </p:childTnLst>
                                </p:cTn>
                              </p:par>
                              <p:par>
                                <p:cTn id="15" presetID="57" presetClass="path" presetSubtype="0" accel="50000" decel="1667" fill="hold" grpId="0" nodeType="withEffect">
                                  <p:stCondLst>
                                    <p:cond delay="0"/>
                                  </p:stCondLst>
                                  <p:childTnLst>
                                    <p:animMotion origin="layout" path="M 1.38889E-6 2.22222E-6 L 1.38889E-6 -0.13982 C 1.38889E-6 -0.20247 0.09548 -0.27871 0.17361 -0.27871 L 0.34774 -0.27871 " pathEditMode="relative" rAng="0" ptsTypes="AAAA">
                                      <p:cBhvr>
                                        <p:cTn id="16" dur="3000" fill="hold"/>
                                        <p:tgtEl>
                                          <p:spTgt spid="30"/>
                                        </p:tgtEl>
                                        <p:attrNameLst>
                                          <p:attrName>ppt_x</p:attrName>
                                          <p:attrName>ppt_y</p:attrName>
                                        </p:attrNameLst>
                                      </p:cBhvr>
                                      <p:rCtr x="17378" y="-13951"/>
                                    </p:animMotion>
                                  </p:childTnLst>
                                </p:cTn>
                              </p:par>
                              <p:par>
                                <p:cTn id="17" presetID="57" presetClass="path" presetSubtype="0" accel="50000" decel="1667" fill="hold" grpId="0" nodeType="withEffect">
                                  <p:stCondLst>
                                    <p:cond delay="0"/>
                                  </p:stCondLst>
                                  <p:childTnLst>
                                    <p:animMotion origin="layout" path="M -8.33333E-7 1.23457E-6 L -8.33333E-7 -0.14568 C -8.33333E-7 -0.2108 0.07136 -0.29136 0.12934 -0.29136 L 0.25886 -0.29136 " pathEditMode="relative" rAng="0" ptsTypes="AAAA">
                                      <p:cBhvr>
                                        <p:cTn id="18" dur="3000" fill="hold"/>
                                        <p:tgtEl>
                                          <p:spTgt spid="31"/>
                                        </p:tgtEl>
                                        <p:attrNameLst>
                                          <p:attrName>ppt_x</p:attrName>
                                          <p:attrName>ppt_y</p:attrName>
                                        </p:attrNameLst>
                                      </p:cBhvr>
                                      <p:rCtr x="12934" y="-14568"/>
                                    </p:animMotion>
                                  </p:childTnLst>
                                </p:cTn>
                              </p:par>
                              <p:par>
                                <p:cTn id="19" presetID="57" presetClass="path" presetSubtype="0" accel="50000" decel="1667" fill="hold" grpId="0" nodeType="withEffect">
                                  <p:stCondLst>
                                    <p:cond delay="0"/>
                                  </p:stCondLst>
                                  <p:childTnLst>
                                    <p:animMotion origin="layout" path="M 2.5E-6 1.60494E-6 L 2.5E-6 -0.1605 C 2.5E-6 -0.23241 0.02014 -0.32099 0.03663 -0.32099 L 0.07326 -0.32099 " pathEditMode="relative" rAng="0" ptsTypes="AAAA">
                                      <p:cBhvr>
                                        <p:cTn id="20" dur="3000" fill="hold"/>
                                        <p:tgtEl>
                                          <p:spTgt spid="32"/>
                                        </p:tgtEl>
                                        <p:attrNameLst>
                                          <p:attrName>ppt_x</p:attrName>
                                          <p:attrName>ppt_y</p:attrName>
                                        </p:attrNameLst>
                                      </p:cBhvr>
                                      <p:rCtr x="3663" y="-16049"/>
                                    </p:animMotion>
                                  </p:childTnLst>
                                </p:cTn>
                              </p:par>
                              <p:par>
                                <p:cTn id="21" presetID="57" presetClass="path" presetSubtype="0" accel="50000" decel="1667" fill="hold" grpId="0" nodeType="withEffect">
                                  <p:stCondLst>
                                    <p:cond delay="0"/>
                                  </p:stCondLst>
                                  <p:childTnLst>
                                    <p:animMotion origin="layout" path="M 2.5E-6 -2.09877E-6 L 2.5E-6 -0.1716 C 2.5E-6 -0.24784 0.13489 -0.34228 0.24514 -0.34228 L 0.4908 -0.34228 " pathEditMode="relative" rAng="0" ptsTypes="AAAA">
                                      <p:cBhvr>
                                        <p:cTn id="22" dur="3000" fill="hold"/>
                                        <p:tgtEl>
                                          <p:spTgt spid="33"/>
                                        </p:tgtEl>
                                        <p:attrNameLst>
                                          <p:attrName>ppt_x</p:attrName>
                                          <p:attrName>ppt_y</p:attrName>
                                        </p:attrNameLst>
                                      </p:cBhvr>
                                      <p:rCtr x="24531" y="-17130"/>
                                    </p:animMotion>
                                  </p:childTnLst>
                                </p:cTn>
                              </p:par>
                              <p:par>
                                <p:cTn id="23" presetID="57" presetClass="path" presetSubtype="0" accel="50000" decel="1667" fill="hold" grpId="0" nodeType="withEffect">
                                  <p:stCondLst>
                                    <p:cond delay="0"/>
                                  </p:stCondLst>
                                  <p:childTnLst>
                                    <p:animMotion origin="layout" path="M -2.22222E-6 -9.87654E-7 L -2.22222E-6 -0.16358 C -2.22222E-6 -0.23673 0.08837 -0.32716 0.16042 -0.32716 L 0.32118 -0.32716 " pathEditMode="relative" rAng="0" ptsTypes="AAAA">
                                      <p:cBhvr>
                                        <p:cTn id="24" dur="3000" fill="hold"/>
                                        <p:tgtEl>
                                          <p:spTgt spid="34"/>
                                        </p:tgtEl>
                                        <p:attrNameLst>
                                          <p:attrName>ppt_x</p:attrName>
                                          <p:attrName>ppt_y</p:attrName>
                                        </p:attrNameLst>
                                      </p:cBhvr>
                                      <p:rCtr x="16059" y="-16358"/>
                                    </p:animMotion>
                                  </p:childTnLst>
                                </p:cTn>
                              </p:par>
                              <p:par>
                                <p:cTn id="25" presetID="57" presetClass="path" presetSubtype="0" accel="50000" decel="1667" fill="hold" grpId="0" nodeType="withEffect">
                                  <p:stCondLst>
                                    <p:cond delay="0"/>
                                  </p:stCondLst>
                                  <p:childTnLst>
                                    <p:animMotion origin="layout" path="M 4.44444E-6 4.19753E-6 L 4.44444E-6 -0.14352 C 4.44444E-6 -0.20772 0.14427 -0.28673 0.26232 -0.28673 L 0.52482 -0.28673 " pathEditMode="relative" rAng="0" ptsTypes="AAAA">
                                      <p:cBhvr>
                                        <p:cTn id="26" dur="3000" fill="hold"/>
                                        <p:tgtEl>
                                          <p:spTgt spid="35"/>
                                        </p:tgtEl>
                                        <p:attrNameLst>
                                          <p:attrName>ppt_x</p:attrName>
                                          <p:attrName>ppt_y</p:attrName>
                                        </p:attrNameLst>
                                      </p:cBhvr>
                                      <p:rCtr x="26233" y="-14352"/>
                                    </p:animMotion>
                                  </p:childTnLst>
                                </p:cTn>
                              </p:par>
                              <p:par>
                                <p:cTn id="27" presetID="57" presetClass="path" presetSubtype="0" accel="50000" decel="1667" fill="hold" grpId="0" nodeType="withEffect">
                                  <p:stCondLst>
                                    <p:cond delay="0"/>
                                  </p:stCondLst>
                                  <p:childTnLst>
                                    <p:animMotion origin="layout" path="M -3.33333E-6 3.58025E-6 L -3.33333E-6 -0.13272 C -3.33333E-6 -0.19167 0.07917 -0.26451 0.14445 -0.26451 L 0.28889 -0.26451 " pathEditMode="relative" rAng="0" ptsTypes="AAAA">
                                      <p:cBhvr>
                                        <p:cTn id="28" dur="3000" fill="hold"/>
                                        <p:tgtEl>
                                          <p:spTgt spid="36"/>
                                        </p:tgtEl>
                                        <p:attrNameLst>
                                          <p:attrName>ppt_x</p:attrName>
                                          <p:attrName>ppt_y</p:attrName>
                                        </p:attrNameLst>
                                      </p:cBhvr>
                                      <p:rCtr x="14444" y="-13241"/>
                                    </p:animMotion>
                                  </p:childTnLst>
                                </p:cTn>
                              </p:par>
                              <p:par>
                                <p:cTn id="29" presetID="57" presetClass="path" presetSubtype="0" accel="50000" decel="1667" fill="hold" grpId="0" nodeType="withEffect">
                                  <p:stCondLst>
                                    <p:cond delay="0"/>
                                  </p:stCondLst>
                                  <p:childTnLst>
                                    <p:animMotion origin="layout" path="M -4.44444E-6 4.44444E-6 L -4.44444E-6 -0.11883 C -4.44444E-6 -0.17254 0.14601 -0.23766 0.26511 -0.23766 L 0.53021 -0.23766 " pathEditMode="relative" rAng="0" ptsTypes="AAAA">
                                      <p:cBhvr>
                                        <p:cTn id="30" dur="3000" fill="hold"/>
                                        <p:tgtEl>
                                          <p:spTgt spid="37"/>
                                        </p:tgtEl>
                                        <p:attrNameLst>
                                          <p:attrName>ppt_x</p:attrName>
                                          <p:attrName>ppt_y</p:attrName>
                                        </p:attrNameLst>
                                      </p:cBhvr>
                                      <p:rCtr x="26510" y="-11883"/>
                                    </p:animMotion>
                                  </p:childTnLst>
                                </p:cTn>
                              </p:par>
                              <p:par>
                                <p:cTn id="31" presetID="57" presetClass="path" presetSubtype="0" accel="50000" decel="1667" fill="hold" grpId="0" nodeType="withEffect">
                                  <p:stCondLst>
                                    <p:cond delay="0"/>
                                  </p:stCondLst>
                                  <p:childTnLst>
                                    <p:animMotion origin="layout" path="M 8.33333E-7 -4.19753E-6 L 8.33333E-7 -0.12407 C 8.33333E-7 -0.17993 0.13038 -0.24814 0.2368 -0.24814 L 0.47413 -0.24814 " pathEditMode="relative" rAng="0" ptsTypes="AAAA">
                                      <p:cBhvr>
                                        <p:cTn id="32" dur="3000" fill="hold"/>
                                        <p:tgtEl>
                                          <p:spTgt spid="38"/>
                                        </p:tgtEl>
                                        <p:attrNameLst>
                                          <p:attrName>ppt_x</p:attrName>
                                          <p:attrName>ppt_y</p:attrName>
                                        </p:attrNameLst>
                                      </p:cBhvr>
                                      <p:rCtr x="23698" y="-12407"/>
                                    </p:animMotion>
                                  </p:childTnLst>
                                </p:cTn>
                              </p:par>
                              <p:par>
                                <p:cTn id="33" presetID="57" presetClass="path" presetSubtype="0" accel="50000" decel="1667" fill="hold" grpId="0" nodeType="withEffect">
                                  <p:stCondLst>
                                    <p:cond delay="0"/>
                                  </p:stCondLst>
                                  <p:childTnLst>
                                    <p:animMotion origin="layout" path="M 4.16667E-6 4.19753E-6 L 4.16667E-6 -0.13951 C 4.16667E-6 -0.20216 0.10312 -0.27871 0.18836 -0.27871 L 0.37691 -0.27871 " pathEditMode="relative" rAng="0" ptsTypes="AAAA">
                                      <p:cBhvr>
                                        <p:cTn id="34" dur="3000" fill="hold"/>
                                        <p:tgtEl>
                                          <p:spTgt spid="39"/>
                                        </p:tgtEl>
                                        <p:attrNameLst>
                                          <p:attrName>ppt_x</p:attrName>
                                          <p:attrName>ppt_y</p:attrName>
                                        </p:attrNameLst>
                                      </p:cBhvr>
                                      <p:rCtr x="18837" y="-13951"/>
                                    </p:animMotion>
                                  </p:childTnLst>
                                </p:cTn>
                              </p:par>
                              <p:par>
                                <p:cTn id="35" presetID="57" presetClass="path" presetSubtype="0" accel="50000" decel="1667" fill="hold" grpId="0" nodeType="withEffect">
                                  <p:stCondLst>
                                    <p:cond delay="0"/>
                                  </p:stCondLst>
                                  <p:childTnLst>
                                    <p:animMotion origin="layout" path="M 4.16667E-6 3.33333E-6 L 4.16667E-6 -0.16451 C 4.16667E-6 -0.23827 0.12448 -0.32871 0.22586 -0.32871 L 0.45191 -0.32871 " pathEditMode="relative" rAng="0" ptsTypes="AAAA">
                                      <p:cBhvr>
                                        <p:cTn id="36" dur="3000" fill="hold"/>
                                        <p:tgtEl>
                                          <p:spTgt spid="40"/>
                                        </p:tgtEl>
                                        <p:attrNameLst>
                                          <p:attrName>ppt_x</p:attrName>
                                          <p:attrName>ppt_y</p:attrName>
                                        </p:attrNameLst>
                                      </p:cBhvr>
                                      <p:rCtr x="22587" y="-16451"/>
                                    </p:animMotion>
                                  </p:childTnLst>
                                </p:cTn>
                              </p:par>
                              <p:par>
                                <p:cTn id="37" presetID="57" presetClass="path" presetSubtype="0" accel="50000" decel="1667" fill="hold" grpId="0" nodeType="withEffect">
                                  <p:stCondLst>
                                    <p:cond delay="0"/>
                                  </p:stCondLst>
                                  <p:childTnLst>
                                    <p:animMotion origin="layout" path="M -2.77778E-7 -1.23457E-6 L -2.77778E-7 -0.15617 C -2.77778E-7 -0.22654 0.07743 -0.31234 0.14115 -0.31234 L 0.28229 -0.31234 " pathEditMode="relative" rAng="0" ptsTypes="AAAA">
                                      <p:cBhvr>
                                        <p:cTn id="38" dur="3000" fill="hold"/>
                                        <p:tgtEl>
                                          <p:spTgt spid="41"/>
                                        </p:tgtEl>
                                        <p:attrNameLst>
                                          <p:attrName>ppt_x</p:attrName>
                                          <p:attrName>ppt_y</p:attrName>
                                        </p:attrNameLst>
                                      </p:cBhvr>
                                      <p:rCtr x="14115" y="-15617"/>
                                    </p:animMotion>
                                  </p:childTnLst>
                                </p:cTn>
                              </p:par>
                              <p:par>
                                <p:cTn id="39" presetID="57" presetClass="path" presetSubtype="0" accel="50000" decel="1667" fill="hold" grpId="0" nodeType="withEffect">
                                  <p:stCondLst>
                                    <p:cond delay="0"/>
                                  </p:stCondLst>
                                  <p:childTnLst>
                                    <p:animMotion origin="layout" path="M 3.61111E-6 2.59259E-6 L 3.61111E-6 -0.11883 C 3.61111E-6 -0.17192 0.02951 -0.23735 0.05382 -0.23735 L 0.10764 -0.23735 " pathEditMode="relative" rAng="0" ptsTypes="AAAA">
                                      <p:cBhvr>
                                        <p:cTn id="40" dur="3000" fill="hold"/>
                                        <p:tgtEl>
                                          <p:spTgt spid="42"/>
                                        </p:tgtEl>
                                        <p:attrNameLst>
                                          <p:attrName>ppt_x</p:attrName>
                                          <p:attrName>ppt_y</p:attrName>
                                        </p:attrNameLst>
                                      </p:cBhvr>
                                      <p:rCtr x="5382" y="-11883"/>
                                    </p:animMotion>
                                  </p:childTnLst>
                                </p:cTn>
                              </p:par>
                              <p:par>
                                <p:cTn id="41" presetID="57" presetClass="path" presetSubtype="0" accel="50000" decel="1667" fill="hold" grpId="0" nodeType="withEffect">
                                  <p:stCondLst>
                                    <p:cond delay="0"/>
                                  </p:stCondLst>
                                  <p:childTnLst>
                                    <p:animMotion origin="layout" path="M -1.94444E-6 2.46914E-7 L -1.94444E-6 -0.14938 C -1.94444E-6 -0.21636 0.12709 -0.29846 0.23073 -0.29846 L 0.46198 -0.29846 " pathEditMode="relative" rAng="0" ptsTypes="AAAA">
                                      <p:cBhvr>
                                        <p:cTn id="42" dur="3000" fill="hold"/>
                                        <p:tgtEl>
                                          <p:spTgt spid="43"/>
                                        </p:tgtEl>
                                        <p:attrNameLst>
                                          <p:attrName>ppt_x</p:attrName>
                                          <p:attrName>ppt_y</p:attrName>
                                        </p:attrNameLst>
                                      </p:cBhvr>
                                      <p:rCtr x="23090" y="-14938"/>
                                    </p:animMotion>
                                  </p:childTnLst>
                                </p:cTn>
                              </p:par>
                              <p:par>
                                <p:cTn id="43" presetID="57" presetClass="path" presetSubtype="0" accel="50000" decel="1667" fill="hold" grpId="0" nodeType="withEffect">
                                  <p:stCondLst>
                                    <p:cond delay="0"/>
                                  </p:stCondLst>
                                  <p:childTnLst>
                                    <p:animMotion origin="layout" path="M 5.55556E-7 -1.97531E-6 L 5.55556E-7 -0.14383 C 5.55556E-7 -0.20802 0.11458 -0.28704 0.20851 -0.28704 L 0.41719 -0.28704 " pathEditMode="relative" rAng="0" ptsTypes="AAAA">
                                      <p:cBhvr>
                                        <p:cTn id="44" dur="3000" fill="hold"/>
                                        <p:tgtEl>
                                          <p:spTgt spid="44"/>
                                        </p:tgtEl>
                                        <p:attrNameLst>
                                          <p:attrName>ppt_x</p:attrName>
                                          <p:attrName>ppt_y</p:attrName>
                                        </p:attrNameLst>
                                      </p:cBhvr>
                                      <p:rCtr x="20851" y="-14352"/>
                                    </p:animMotion>
                                  </p:childTnLst>
                                </p:cTn>
                              </p:par>
                              <p:par>
                                <p:cTn id="45" presetID="57" presetClass="path" presetSubtype="0" accel="50000" decel="1667" fill="hold" grpId="0" nodeType="withEffect">
                                  <p:stCondLst>
                                    <p:cond delay="0"/>
                                  </p:stCondLst>
                                  <p:childTnLst>
                                    <p:animMotion origin="layout" path="M 5.55556E-7 -1.23457E-7 L 5.55556E-7 -0.13488 C 5.55556E-7 -0.19537 0.01892 -0.26975 0.03455 -0.26975 L 0.0691 -0.26975 " pathEditMode="relative" rAng="0" ptsTypes="AAAA">
                                      <p:cBhvr>
                                        <p:cTn id="46" dur="3000" fill="hold"/>
                                        <p:tgtEl>
                                          <p:spTgt spid="45"/>
                                        </p:tgtEl>
                                        <p:attrNameLst>
                                          <p:attrName>ppt_x</p:attrName>
                                          <p:attrName>ppt_y</p:attrName>
                                        </p:attrNameLst>
                                      </p:cBhvr>
                                      <p:rCtr x="3455" y="-13488"/>
                                    </p:animMotion>
                                  </p:childTnLst>
                                </p:cTn>
                              </p:par>
                              <p:par>
                                <p:cTn id="47" presetID="57" presetClass="path" presetSubtype="0" accel="50000" decel="1667" fill="hold" grpId="0" nodeType="withEffect">
                                  <p:stCondLst>
                                    <p:cond delay="0"/>
                                  </p:stCondLst>
                                  <p:childTnLst>
                                    <p:animMotion origin="layout" path="M -4.16667E-6 1.60494E-6 L -4.16667E-6 -0.08673 C -4.16667E-6 -0.12531 0.09514 -0.17253 0.17344 -0.17253 L 0.34705 -0.17253 " pathEditMode="relative" rAng="0" ptsTypes="AAAA">
                                      <p:cBhvr>
                                        <p:cTn id="48" dur="3000" fill="hold"/>
                                        <p:tgtEl>
                                          <p:spTgt spid="46"/>
                                        </p:tgtEl>
                                        <p:attrNameLst>
                                          <p:attrName>ppt_x</p:attrName>
                                          <p:attrName>ppt_y</p:attrName>
                                        </p:attrNameLst>
                                      </p:cBhvr>
                                      <p:rCtr x="17344" y="-8642"/>
                                    </p:animMotion>
                                  </p:childTnLst>
                                </p:cTn>
                              </p:par>
                              <p:par>
                                <p:cTn id="49" presetID="57" presetClass="path" presetSubtype="0" accel="50000" decel="1667" fill="hold" grpId="0" nodeType="withEffect">
                                  <p:stCondLst>
                                    <p:cond delay="0"/>
                                  </p:stCondLst>
                                  <p:childTnLst>
                                    <p:animMotion origin="layout" path="M 5E-6 2.59259E-6 L 5E-6 -0.10895 C 5E-6 -0.15772 0.08664 -0.2176 0.15764 -0.2176 L 0.31528 -0.2176 " pathEditMode="relative" rAng="0" ptsTypes="AAAA">
                                      <p:cBhvr>
                                        <p:cTn id="50" dur="3000" fill="hold"/>
                                        <p:tgtEl>
                                          <p:spTgt spid="47"/>
                                        </p:tgtEl>
                                        <p:attrNameLst>
                                          <p:attrName>ppt_x</p:attrName>
                                          <p:attrName>ppt_y</p:attrName>
                                        </p:attrNameLst>
                                      </p:cBhvr>
                                      <p:rCtr x="15764" y="-10895"/>
                                    </p:animMotion>
                                  </p:childTnLst>
                                </p:cTn>
                              </p:par>
                            </p:childTnLst>
                          </p:cTn>
                        </p:par>
                        <p:par>
                          <p:cTn id="51" fill="hold">
                            <p:stCondLst>
                              <p:cond delay="3000"/>
                            </p:stCondLst>
                            <p:childTnLst>
                              <p:par>
                                <p:cTn id="52" presetID="1" presetClass="exit" presetSubtype="0" fill="hold" grpId="1" nodeType="afterEffect">
                                  <p:stCondLst>
                                    <p:cond delay="0"/>
                                  </p:stCondLst>
                                  <p:childTnLst>
                                    <p:set>
                                      <p:cBhvr>
                                        <p:cTn id="53" dur="1" fill="hold">
                                          <p:stCondLst>
                                            <p:cond delay="0"/>
                                          </p:stCondLst>
                                        </p:cTn>
                                        <p:tgtEl>
                                          <p:spTgt spid="2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4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3000"/>
                            </p:stCondLst>
                            <p:childTnLst>
                              <p:par>
                                <p:cTn id="63" presetID="1" presetClass="entr" presetSubtype="0" fill="hold" grpId="0" nodeType="afterEffect">
                                  <p:stCondLst>
                                    <p:cond delay="0"/>
                                  </p:stCondLst>
                                  <p:childTnLst>
                                    <p:set>
                                      <p:cBhvr>
                                        <p:cTn id="64" dur="1" fill="hold">
                                          <p:stCondLst>
                                            <p:cond delay="9"/>
                                          </p:stCondLst>
                                        </p:cTn>
                                        <p:tgtEl>
                                          <p:spTgt spid="2"/>
                                        </p:tgtEl>
                                        <p:attrNameLst>
                                          <p:attrName>style.visibility</p:attrName>
                                        </p:attrNameLst>
                                      </p:cBhvr>
                                      <p:to>
                                        <p:strVal val="visible"/>
                                      </p:to>
                                    </p:set>
                                  </p:childTnLst>
                                </p:cTn>
                              </p:par>
                            </p:childTnLst>
                          </p:cTn>
                        </p:par>
                        <p:par>
                          <p:cTn id="65" fill="hold">
                            <p:stCondLst>
                              <p:cond delay="3010"/>
                            </p:stCondLst>
                            <p:childTnLst>
                              <p:par>
                                <p:cTn id="66" presetID="1" presetClass="entr" presetSubtype="0" fill="hold" grpId="0" nodeType="afterEffect">
                                  <p:stCondLst>
                                    <p:cond delay="0"/>
                                  </p:stCondLst>
                                  <p:childTnLst>
                                    <p:set>
                                      <p:cBhvr>
                                        <p:cTn id="67" dur="1" fill="hold">
                                          <p:stCondLst>
                                            <p:cond delay="9"/>
                                          </p:stCondLst>
                                        </p:cTn>
                                        <p:tgtEl>
                                          <p:spTgt spid="3"/>
                                        </p:tgtEl>
                                        <p:attrNameLst>
                                          <p:attrName>style.visibility</p:attrName>
                                        </p:attrNameLst>
                                      </p:cBhvr>
                                      <p:to>
                                        <p:strVal val="visible"/>
                                      </p:to>
                                    </p:set>
                                  </p:childTnLst>
                                </p:cTn>
                              </p:par>
                            </p:childTnLst>
                          </p:cTn>
                        </p:par>
                        <p:par>
                          <p:cTn id="68" fill="hold">
                            <p:stCondLst>
                              <p:cond delay="3020"/>
                            </p:stCondLst>
                            <p:childTnLst>
                              <p:par>
                                <p:cTn id="69" presetID="1" presetClass="entr" presetSubtype="0" fill="hold" grpId="0" nodeType="afterEffect">
                                  <p:stCondLst>
                                    <p:cond delay="0"/>
                                  </p:stCondLst>
                                  <p:childTnLst>
                                    <p:set>
                                      <p:cBhvr>
                                        <p:cTn id="70" dur="1" fill="hold">
                                          <p:stCondLst>
                                            <p:cond delay="9"/>
                                          </p:stCondLst>
                                        </p:cTn>
                                        <p:tgtEl>
                                          <p:spTgt spid="4"/>
                                        </p:tgtEl>
                                        <p:attrNameLst>
                                          <p:attrName>style.visibility</p:attrName>
                                        </p:attrNameLst>
                                      </p:cBhvr>
                                      <p:to>
                                        <p:strVal val="visible"/>
                                      </p:to>
                                    </p:set>
                                  </p:childTnLst>
                                </p:cTn>
                              </p:par>
                            </p:childTnLst>
                          </p:cTn>
                        </p:par>
                        <p:par>
                          <p:cTn id="71" fill="hold">
                            <p:stCondLst>
                              <p:cond delay="3030"/>
                            </p:stCondLst>
                            <p:childTnLst>
                              <p:par>
                                <p:cTn id="72" presetID="26" presetClass="emph" presetSubtype="0" repeatCount="3000" fill="hold" grpId="1" nodeType="afterEffect">
                                  <p:stCondLst>
                                    <p:cond delay="0"/>
                                  </p:stCondLst>
                                  <p:childTnLst>
                                    <p:animEffect transition="out" filter="fade">
                                      <p:cBhvr>
                                        <p:cTn id="73" dur="500" tmFilter="0, 0; .2, .5; .8, .5; 1, 0"/>
                                        <p:tgtEl>
                                          <p:spTgt spid="2"/>
                                        </p:tgtEl>
                                      </p:cBhvr>
                                    </p:animEffect>
                                    <p:animScale>
                                      <p:cBhvr>
                                        <p:cTn id="74" dur="250" autoRev="1" fill="hold"/>
                                        <p:tgtEl>
                                          <p:spTgt spid="2"/>
                                        </p:tgtEl>
                                      </p:cBhvr>
                                      <p:by x="105000" y="105000"/>
                                    </p:animScale>
                                  </p:childTnLst>
                                </p:cTn>
                              </p:par>
                              <p:par>
                                <p:cTn id="75" presetID="26" presetClass="emph" presetSubtype="0" repeatCount="3000" fill="hold" grpId="1" nodeType="withEffect">
                                  <p:stCondLst>
                                    <p:cond delay="0"/>
                                  </p:stCondLst>
                                  <p:childTnLst>
                                    <p:animEffect transition="out" filter="fade">
                                      <p:cBhvr>
                                        <p:cTn id="76" dur="500" tmFilter="0, 0; .2, .5; .8, .5; 1, 0"/>
                                        <p:tgtEl>
                                          <p:spTgt spid="3"/>
                                        </p:tgtEl>
                                      </p:cBhvr>
                                    </p:animEffect>
                                    <p:animScale>
                                      <p:cBhvr>
                                        <p:cTn id="77" dur="250" autoRev="1" fill="hold"/>
                                        <p:tgtEl>
                                          <p:spTgt spid="3"/>
                                        </p:tgtEl>
                                      </p:cBhvr>
                                      <p:by x="105000" y="105000"/>
                                    </p:animScale>
                                  </p:childTnLst>
                                </p:cTn>
                              </p:par>
                              <p:par>
                                <p:cTn id="78" presetID="26" presetClass="emph" presetSubtype="0" repeatCount="3000" fill="hold" grpId="1" nodeType="withEffect">
                                  <p:stCondLst>
                                    <p:cond delay="0"/>
                                  </p:stCondLst>
                                  <p:childTnLst>
                                    <p:animEffect transition="out" filter="fade">
                                      <p:cBhvr>
                                        <p:cTn id="79" dur="500" tmFilter="0, 0; .2, .5; .8, .5; 1, 0"/>
                                        <p:tgtEl>
                                          <p:spTgt spid="4"/>
                                        </p:tgtEl>
                                      </p:cBhvr>
                                    </p:animEffect>
                                    <p:animScale>
                                      <p:cBhvr>
                                        <p:cTn id="80" dur="250" autoRev="1" fill="hold"/>
                                        <p:tgtEl>
                                          <p:spTgt spid="4"/>
                                        </p:tgtEl>
                                      </p:cBhvr>
                                      <p:by x="105000" y="105000"/>
                                    </p:animScale>
                                  </p:childTnLst>
                                </p:cTn>
                              </p:par>
                            </p:childTnLst>
                          </p:cTn>
                        </p:par>
                        <p:par>
                          <p:cTn id="81" fill="hold">
                            <p:stCondLst>
                              <p:cond delay="4530"/>
                            </p:stCondLst>
                            <p:childTnLst>
                              <p:par>
                                <p:cTn id="82" presetID="1" presetClass="exit" presetSubtype="0" fill="hold" grpId="2" nodeType="afterEffect">
                                  <p:stCondLst>
                                    <p:cond delay="0"/>
                                  </p:stCondLst>
                                  <p:childTnLst>
                                    <p:set>
                                      <p:cBhvr>
                                        <p:cTn id="83" dur="1" fill="hold">
                                          <p:stCondLst>
                                            <p:cond delay="9"/>
                                          </p:stCondLst>
                                        </p:cTn>
                                        <p:tgtEl>
                                          <p:spTgt spid="2"/>
                                        </p:tgtEl>
                                        <p:attrNameLst>
                                          <p:attrName>style.visibility</p:attrName>
                                        </p:attrNameLst>
                                      </p:cBhvr>
                                      <p:to>
                                        <p:strVal val="hidden"/>
                                      </p:to>
                                    </p:set>
                                  </p:childTnLst>
                                </p:cTn>
                              </p:par>
                            </p:childTnLst>
                          </p:cTn>
                        </p:par>
                        <p:par>
                          <p:cTn id="84" fill="hold">
                            <p:stCondLst>
                              <p:cond delay="4540"/>
                            </p:stCondLst>
                            <p:childTnLst>
                              <p:par>
                                <p:cTn id="85" presetID="1" presetClass="exit" presetSubtype="0" fill="hold" grpId="2" nodeType="afterEffect">
                                  <p:stCondLst>
                                    <p:cond delay="0"/>
                                  </p:stCondLst>
                                  <p:childTnLst>
                                    <p:set>
                                      <p:cBhvr>
                                        <p:cTn id="86" dur="1" fill="hold">
                                          <p:stCondLst>
                                            <p:cond delay="9"/>
                                          </p:stCondLst>
                                        </p:cTn>
                                        <p:tgtEl>
                                          <p:spTgt spid="3"/>
                                        </p:tgtEl>
                                        <p:attrNameLst>
                                          <p:attrName>style.visibility</p:attrName>
                                        </p:attrNameLst>
                                      </p:cBhvr>
                                      <p:to>
                                        <p:strVal val="hidden"/>
                                      </p:to>
                                    </p:set>
                                  </p:childTnLst>
                                </p:cTn>
                              </p:par>
                            </p:childTnLst>
                          </p:cTn>
                        </p:par>
                        <p:par>
                          <p:cTn id="87" fill="hold">
                            <p:stCondLst>
                              <p:cond delay="4550"/>
                            </p:stCondLst>
                            <p:childTnLst>
                              <p:par>
                                <p:cTn id="88" presetID="1" presetClass="exit" presetSubtype="0" fill="hold" grpId="2" nodeType="afterEffect">
                                  <p:stCondLst>
                                    <p:cond delay="0"/>
                                  </p:stCondLst>
                                  <p:childTnLst>
                                    <p:set>
                                      <p:cBhvr>
                                        <p:cTn id="89" dur="1" fill="hold">
                                          <p:stCondLst>
                                            <p:cond delay="9"/>
                                          </p:stCondLst>
                                        </p:cTn>
                                        <p:tgtEl>
                                          <p:spTgt spid="4"/>
                                        </p:tgtEl>
                                        <p:attrNameLst>
                                          <p:attrName>style.visibility</p:attrName>
                                        </p:attrNameLst>
                                      </p:cBhvr>
                                      <p:to>
                                        <p:strVal val="hidden"/>
                                      </p:to>
                                    </p:set>
                                  </p:childTnLst>
                                </p:cTn>
                              </p:par>
                            </p:childTnLst>
                          </p:cTn>
                        </p:par>
                        <p:par>
                          <p:cTn id="90" fill="hold">
                            <p:stCondLst>
                              <p:cond delay="4560"/>
                            </p:stCondLst>
                            <p:childTnLst>
                              <p:par>
                                <p:cTn id="91" presetID="1" presetClass="exit" presetSubtype="0" fill="hold" grpId="1" nodeType="afterEffect">
                                  <p:stCondLst>
                                    <p:cond delay="0"/>
                                  </p:stCondLst>
                                  <p:childTnLst>
                                    <p:set>
                                      <p:cBhvr>
                                        <p:cTn id="92" dur="1" fill="hold">
                                          <p:stCondLst>
                                            <p:cond delay="0"/>
                                          </p:stCondLst>
                                        </p:cTn>
                                        <p:tgtEl>
                                          <p:spTgt spid="27"/>
                                        </p:tgtEl>
                                        <p:attrNameLst>
                                          <p:attrName>style.visibility</p:attrName>
                                        </p:attrNameLst>
                                      </p:cBhvr>
                                      <p:to>
                                        <p:strVal val="hidden"/>
                                      </p:to>
                                    </p:set>
                                  </p:childTnLst>
                                </p:cTn>
                              </p:par>
                            </p:childTnLst>
                          </p:cTn>
                        </p:par>
                        <p:par>
                          <p:cTn id="93" fill="hold">
                            <p:stCondLst>
                              <p:cond delay="4560"/>
                            </p:stCondLst>
                            <p:childTnLst>
                              <p:par>
                                <p:cTn id="94" presetID="1" presetClass="exit" presetSubtype="0" fill="hold" grpId="1" nodeType="afterEffect">
                                  <p:stCondLst>
                                    <p:cond delay="0"/>
                                  </p:stCondLst>
                                  <p:childTnLst>
                                    <p:set>
                                      <p:cBhvr>
                                        <p:cTn id="95" dur="1" fill="hold">
                                          <p:stCondLst>
                                            <p:cond delay="0"/>
                                          </p:stCondLst>
                                        </p:cTn>
                                        <p:tgtEl>
                                          <p:spTgt spid="30"/>
                                        </p:tgtEl>
                                        <p:attrNameLst>
                                          <p:attrName>style.visibility</p:attrName>
                                        </p:attrNameLst>
                                      </p:cBhvr>
                                      <p:to>
                                        <p:strVal val="hidden"/>
                                      </p:to>
                                    </p:set>
                                  </p:childTnLst>
                                </p:cTn>
                              </p:par>
                            </p:childTnLst>
                          </p:cTn>
                        </p:par>
                        <p:par>
                          <p:cTn id="96" fill="hold">
                            <p:stCondLst>
                              <p:cond delay="4560"/>
                            </p:stCondLst>
                            <p:childTnLst>
                              <p:par>
                                <p:cTn id="97" presetID="1" presetClass="exit" presetSubtype="0" fill="hold" grpId="1" nodeType="after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par>
                          <p:cTn id="99" fill="hold">
                            <p:stCondLst>
                              <p:cond delay="4560"/>
                            </p:stCondLst>
                            <p:childTnLst>
                              <p:par>
                                <p:cTn id="100" presetID="1" presetClass="exit" presetSubtype="0" fill="hold" grpId="1" nodeType="afterEffect">
                                  <p:stCondLst>
                                    <p:cond delay="0"/>
                                  </p:stCondLst>
                                  <p:childTnLst>
                                    <p:set>
                                      <p:cBhvr>
                                        <p:cTn id="101" dur="1" fill="hold">
                                          <p:stCondLst>
                                            <p:cond delay="0"/>
                                          </p:stCondLst>
                                        </p:cTn>
                                        <p:tgtEl>
                                          <p:spTgt spid="36"/>
                                        </p:tgtEl>
                                        <p:attrNameLst>
                                          <p:attrName>style.visibility</p:attrName>
                                        </p:attrNameLst>
                                      </p:cBhvr>
                                      <p:to>
                                        <p:strVal val="hidden"/>
                                      </p:to>
                                    </p:set>
                                  </p:childTnLst>
                                </p:cTn>
                              </p:par>
                            </p:childTnLst>
                          </p:cTn>
                        </p:par>
                        <p:par>
                          <p:cTn id="102" fill="hold">
                            <p:stCondLst>
                              <p:cond delay="4560"/>
                            </p:stCondLst>
                            <p:childTnLst>
                              <p:par>
                                <p:cTn id="103" presetID="1" presetClass="exit" presetSubtype="0" fill="hold" grpId="1" nodeType="after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childTnLst>
                          </p:cTn>
                        </p:par>
                        <p:par>
                          <p:cTn id="105" fill="hold">
                            <p:stCondLst>
                              <p:cond delay="4560"/>
                            </p:stCondLst>
                            <p:childTnLst>
                              <p:par>
                                <p:cTn id="106" presetID="1" presetClass="exit" presetSubtype="0" fill="hold" grpId="1" nodeType="afterEffect">
                                  <p:stCondLst>
                                    <p:cond delay="0"/>
                                  </p:stCondLst>
                                  <p:childTnLst>
                                    <p:set>
                                      <p:cBhvr>
                                        <p:cTn id="107" dur="1" fill="hold">
                                          <p:stCondLst>
                                            <p:cond delay="0"/>
                                          </p:stCondLst>
                                        </p:cTn>
                                        <p:tgtEl>
                                          <p:spTgt spid="46"/>
                                        </p:tgtEl>
                                        <p:attrNameLst>
                                          <p:attrName>style.visibility</p:attrName>
                                        </p:attrNameLst>
                                      </p:cBhvr>
                                      <p:to>
                                        <p:strVal val="hidden"/>
                                      </p:to>
                                    </p:set>
                                  </p:childTnLst>
                                </p:cTn>
                              </p:par>
                            </p:childTnLst>
                          </p:cTn>
                        </p:par>
                        <p:par>
                          <p:cTn id="108" fill="hold">
                            <p:stCondLst>
                              <p:cond delay="4560"/>
                            </p:stCondLst>
                            <p:childTnLst>
                              <p:par>
                                <p:cTn id="109" presetID="1" presetClass="exit" presetSubtype="0" fill="hold" grpId="1" nodeType="after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9"/>
                                        </p:tgtEl>
                                        <p:attrNameLst>
                                          <p:attrName>style.visibility</p:attrName>
                                        </p:attrNameLst>
                                      </p:cBhvr>
                                      <p:to>
                                        <p:strVal val="hidden"/>
                                      </p:to>
                                    </p:set>
                                  </p:childTnLst>
                                </p:cTn>
                              </p:par>
                            </p:childTnLst>
                          </p:cTn>
                        </p:par>
                        <p:par>
                          <p:cTn id="117" fill="hold">
                            <p:stCondLst>
                              <p:cond delay="4560"/>
                            </p:stCondLst>
                            <p:childTnLst>
                              <p:par>
                                <p:cTn id="118" presetID="1" presetClass="exit" presetSubtype="0" fill="hold" grpId="1" nodeType="after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3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35"/>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37"/>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3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43"/>
                                        </p:tgtEl>
                                        <p:attrNameLst>
                                          <p:attrName>style.visibility</p:attrName>
                                        </p:attrNameLst>
                                      </p:cBhvr>
                                      <p:to>
                                        <p:strVal val="hidden"/>
                                      </p:to>
                                    </p:set>
                                  </p:childTnLst>
                                </p:cTn>
                              </p:par>
                            </p:childTnLst>
                          </p:cTn>
                        </p:par>
                        <p:par>
                          <p:cTn id="134" fill="hold">
                            <p:stCondLst>
                              <p:cond delay="4560"/>
                            </p:stCondLst>
                            <p:childTnLst>
                              <p:par>
                                <p:cTn id="135" presetID="1" presetClass="entr" presetSubtype="0" fill="hold" grpId="0" nodeType="afterEffect">
                                  <p:stCondLst>
                                    <p:cond delay="0"/>
                                  </p:stCondLst>
                                  <p:childTnLst>
                                    <p:set>
                                      <p:cBhvr>
                                        <p:cTn id="136" dur="1" fill="hold">
                                          <p:stCondLst>
                                            <p:cond delay="0"/>
                                          </p:stCondLst>
                                        </p:cTn>
                                        <p:tgtEl>
                                          <p:spTgt spid="48"/>
                                        </p:tgtEl>
                                        <p:attrNameLst>
                                          <p:attrName>style.visibility</p:attrName>
                                        </p:attrNameLst>
                                      </p:cBhvr>
                                      <p:to>
                                        <p:strVal val="visible"/>
                                      </p:to>
                                    </p:set>
                                  </p:childTnLst>
                                </p:cTn>
                              </p:par>
                            </p:childTnLst>
                          </p:cTn>
                        </p:par>
                        <p:par>
                          <p:cTn id="137" fill="hold">
                            <p:stCondLst>
                              <p:cond delay="4560"/>
                            </p:stCondLst>
                            <p:childTnLst>
                              <p:par>
                                <p:cTn id="138" presetID="1" presetClass="entr" presetSubtype="0" fill="hold" grpId="0" nodeType="afterEffect">
                                  <p:stCondLst>
                                    <p:cond delay="0"/>
                                  </p:stCondLst>
                                  <p:childTnLst>
                                    <p:set>
                                      <p:cBhvr>
                                        <p:cTn id="139" dur="1" fill="hold">
                                          <p:stCondLst>
                                            <p:cond delay="0"/>
                                          </p:stCondLst>
                                        </p:cTn>
                                        <p:tgtEl>
                                          <p:spTgt spid="49"/>
                                        </p:tgtEl>
                                        <p:attrNameLst>
                                          <p:attrName>style.visibility</p:attrName>
                                        </p:attrNameLst>
                                      </p:cBhvr>
                                      <p:to>
                                        <p:strVal val="visible"/>
                                      </p:to>
                                    </p:set>
                                  </p:childTnLst>
                                </p:cTn>
                              </p:par>
                            </p:childTnLst>
                          </p:cTn>
                        </p:par>
                        <p:par>
                          <p:cTn id="140" fill="hold">
                            <p:stCondLst>
                              <p:cond delay="4560"/>
                            </p:stCondLst>
                            <p:childTnLst>
                              <p:par>
                                <p:cTn id="141" presetID="1" presetClass="entr" presetSubtype="0" fill="hold" grpId="0" nodeType="after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childTnLst>
                          </p:cTn>
                        </p:par>
                        <p:par>
                          <p:cTn id="143" fill="hold">
                            <p:stCondLst>
                              <p:cond delay="4560"/>
                            </p:stCondLst>
                            <p:childTnLst>
                              <p:par>
                                <p:cTn id="144" presetID="1" presetClass="entr" presetSubtype="0" fill="hold" grpId="0" nodeType="afterEffect">
                                  <p:stCondLst>
                                    <p:cond delay="0"/>
                                  </p:stCondLst>
                                  <p:childTnLst>
                                    <p:set>
                                      <p:cBhvr>
                                        <p:cTn id="145" dur="1" fill="hold">
                                          <p:stCondLst>
                                            <p:cond delay="0"/>
                                          </p:stCondLst>
                                        </p:cTn>
                                        <p:tgtEl>
                                          <p:spTgt spid="51"/>
                                        </p:tgtEl>
                                        <p:attrNameLst>
                                          <p:attrName>style.visibility</p:attrName>
                                        </p:attrNameLst>
                                      </p:cBhvr>
                                      <p:to>
                                        <p:strVal val="visible"/>
                                      </p:to>
                                    </p:set>
                                  </p:childTnLst>
                                </p:cTn>
                              </p:par>
                            </p:childTnLst>
                          </p:cTn>
                        </p:par>
                        <p:par>
                          <p:cTn id="146" fill="hold">
                            <p:stCondLst>
                              <p:cond delay="4560"/>
                            </p:stCondLst>
                            <p:childTnLst>
                              <p:par>
                                <p:cTn id="147" presetID="1" presetClass="entr" presetSubtype="0" fill="hold" grpId="0" nodeType="afterEffect">
                                  <p:stCondLst>
                                    <p:cond delay="0"/>
                                  </p:stCondLst>
                                  <p:childTnLst>
                                    <p:set>
                                      <p:cBhvr>
                                        <p:cTn id="148" dur="1" fill="hold">
                                          <p:stCondLst>
                                            <p:cond delay="0"/>
                                          </p:stCondLst>
                                        </p:cTn>
                                        <p:tgtEl>
                                          <p:spTgt spid="52"/>
                                        </p:tgtEl>
                                        <p:attrNameLst>
                                          <p:attrName>style.visibility</p:attrName>
                                        </p:attrNameLst>
                                      </p:cBhvr>
                                      <p:to>
                                        <p:strVal val="visible"/>
                                      </p:to>
                                    </p:set>
                                  </p:childTnLst>
                                </p:cTn>
                              </p:par>
                            </p:childTnLst>
                          </p:cTn>
                        </p:par>
                        <p:par>
                          <p:cTn id="149" fill="hold">
                            <p:stCondLst>
                              <p:cond delay="4560"/>
                            </p:stCondLst>
                            <p:childTnLst>
                              <p:par>
                                <p:cTn id="150" presetID="1" presetClass="entr" presetSubtype="0" fill="hold" grpId="0" nodeType="afterEffect">
                                  <p:stCondLst>
                                    <p:cond delay="0"/>
                                  </p:stCondLst>
                                  <p:childTnLst>
                                    <p:set>
                                      <p:cBhvr>
                                        <p:cTn id="151" dur="1" fill="hold">
                                          <p:stCondLst>
                                            <p:cond delay="0"/>
                                          </p:stCondLst>
                                        </p:cTn>
                                        <p:tgtEl>
                                          <p:spTgt spid="53"/>
                                        </p:tgtEl>
                                        <p:attrNameLst>
                                          <p:attrName>style.visibility</p:attrName>
                                        </p:attrNameLst>
                                      </p:cBhvr>
                                      <p:to>
                                        <p:strVal val="visible"/>
                                      </p:to>
                                    </p:set>
                                  </p:childTnLst>
                                </p:cTn>
                              </p:par>
                            </p:childTnLst>
                          </p:cTn>
                        </p:par>
                        <p:par>
                          <p:cTn id="152" fill="hold">
                            <p:stCondLst>
                              <p:cond delay="4560"/>
                            </p:stCondLst>
                            <p:childTnLst>
                              <p:par>
                                <p:cTn id="153" presetID="1" presetClass="entr" presetSubtype="0" fill="hold" grpId="0" nodeType="after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par>
                          <p:cTn id="155" fill="hold">
                            <p:stCondLst>
                              <p:cond delay="4560"/>
                            </p:stCondLst>
                            <p:childTnLst>
                              <p:par>
                                <p:cTn id="156" presetID="1" presetClass="entr" presetSubtype="0" fill="hold" grpId="0" nodeType="afterEffect">
                                  <p:stCondLst>
                                    <p:cond delay="0"/>
                                  </p:stCondLst>
                                  <p:childTnLst>
                                    <p:set>
                                      <p:cBhvr>
                                        <p:cTn id="157" dur="1" fill="hold">
                                          <p:stCondLst>
                                            <p:cond delay="0"/>
                                          </p:stCondLst>
                                        </p:cTn>
                                        <p:tgtEl>
                                          <p:spTgt spid="55"/>
                                        </p:tgtEl>
                                        <p:attrNameLst>
                                          <p:attrName>style.visibility</p:attrName>
                                        </p:attrNameLst>
                                      </p:cBhvr>
                                      <p:to>
                                        <p:strVal val="visible"/>
                                      </p:to>
                                    </p:set>
                                  </p:childTnLst>
                                </p:cTn>
                              </p:par>
                            </p:childTnLst>
                          </p:cTn>
                        </p:par>
                        <p:par>
                          <p:cTn id="158" fill="hold">
                            <p:stCondLst>
                              <p:cond delay="4560"/>
                            </p:stCondLst>
                            <p:childTnLst>
                              <p:par>
                                <p:cTn id="159" presetID="1" presetClass="entr" presetSubtype="0" fill="hold" grpId="0" nodeType="afterEffect">
                                  <p:stCondLst>
                                    <p:cond delay="0"/>
                                  </p:stCondLst>
                                  <p:childTnLst>
                                    <p:set>
                                      <p:cBhvr>
                                        <p:cTn id="160" dur="1" fill="hold">
                                          <p:stCondLst>
                                            <p:cond delay="0"/>
                                          </p:stCondLst>
                                        </p:cTn>
                                        <p:tgtEl>
                                          <p:spTgt spid="56"/>
                                        </p:tgtEl>
                                        <p:attrNameLst>
                                          <p:attrName>style.visibility</p:attrName>
                                        </p:attrNameLst>
                                      </p:cBhvr>
                                      <p:to>
                                        <p:strVal val="visible"/>
                                      </p:to>
                                    </p:set>
                                  </p:childTnLst>
                                </p:cTn>
                              </p:par>
                            </p:childTnLst>
                          </p:cTn>
                        </p:par>
                        <p:par>
                          <p:cTn id="161" fill="hold">
                            <p:stCondLst>
                              <p:cond delay="4560"/>
                            </p:stCondLst>
                            <p:childTnLst>
                              <p:par>
                                <p:cTn id="162" presetID="1" presetClass="entr" presetSubtype="0" fill="hold" grpId="0" nodeType="afterEffect">
                                  <p:stCondLst>
                                    <p:cond delay="0"/>
                                  </p:stCondLst>
                                  <p:childTnLst>
                                    <p:set>
                                      <p:cBhvr>
                                        <p:cTn id="163" dur="1" fill="hold">
                                          <p:stCondLst>
                                            <p:cond delay="0"/>
                                          </p:stCondLst>
                                        </p:cTn>
                                        <p:tgtEl>
                                          <p:spTgt spid="57"/>
                                        </p:tgtEl>
                                        <p:attrNameLst>
                                          <p:attrName>style.visibility</p:attrName>
                                        </p:attrNameLst>
                                      </p:cBhvr>
                                      <p:to>
                                        <p:strVal val="visible"/>
                                      </p:to>
                                    </p:set>
                                  </p:childTnLst>
                                </p:cTn>
                              </p:par>
                            </p:childTnLst>
                          </p:cTn>
                        </p:par>
                        <p:par>
                          <p:cTn id="164" fill="hold">
                            <p:stCondLst>
                              <p:cond delay="4560"/>
                            </p:stCondLst>
                            <p:childTnLst>
                              <p:par>
                                <p:cTn id="165" presetID="1" presetClass="entr" presetSubtype="0" fill="hold" grpId="0" nodeType="afterEffect">
                                  <p:stCondLst>
                                    <p:cond delay="0"/>
                                  </p:stCondLst>
                                  <p:childTnLst>
                                    <p:set>
                                      <p:cBhvr>
                                        <p:cTn id="166" dur="1" fill="hold">
                                          <p:stCondLst>
                                            <p:cond delay="0"/>
                                          </p:stCondLst>
                                        </p:cTn>
                                        <p:tgtEl>
                                          <p:spTgt spid="58"/>
                                        </p:tgtEl>
                                        <p:attrNameLst>
                                          <p:attrName>style.visibility</p:attrName>
                                        </p:attrNameLst>
                                      </p:cBhvr>
                                      <p:to>
                                        <p:strVal val="visible"/>
                                      </p:to>
                                    </p:set>
                                  </p:childTnLst>
                                </p:cTn>
                              </p:par>
                            </p:childTnLst>
                          </p:cTn>
                        </p:par>
                        <p:par>
                          <p:cTn id="167" fill="hold">
                            <p:stCondLst>
                              <p:cond delay="4560"/>
                            </p:stCondLst>
                            <p:childTnLst>
                              <p:par>
                                <p:cTn id="168" presetID="1" presetClass="entr" presetSubtype="0" fill="hold" grpId="0" nodeType="afterEffect">
                                  <p:stCondLst>
                                    <p:cond delay="0"/>
                                  </p:stCondLst>
                                  <p:childTnLst>
                                    <p:set>
                                      <p:cBhvr>
                                        <p:cTn id="169" dur="1" fill="hold">
                                          <p:stCondLst>
                                            <p:cond delay="0"/>
                                          </p:stCondLst>
                                        </p:cTn>
                                        <p:tgtEl>
                                          <p:spTgt spid="59"/>
                                        </p:tgtEl>
                                        <p:attrNameLst>
                                          <p:attrName>style.visibility</p:attrName>
                                        </p:attrNameLst>
                                      </p:cBhvr>
                                      <p:to>
                                        <p:strVal val="visible"/>
                                      </p:to>
                                    </p:set>
                                  </p:childTnLst>
                                </p:cTn>
                              </p:par>
                            </p:childTnLst>
                          </p:cTn>
                        </p:par>
                        <p:par>
                          <p:cTn id="170" fill="hold">
                            <p:stCondLst>
                              <p:cond delay="4560"/>
                            </p:stCondLst>
                            <p:childTnLst>
                              <p:par>
                                <p:cTn id="171" presetID="1" presetClass="entr" presetSubtype="0" fill="hold" grpId="0" nodeType="afterEffect">
                                  <p:stCondLst>
                                    <p:cond delay="0"/>
                                  </p:stCondLst>
                                  <p:childTnLst>
                                    <p:set>
                                      <p:cBhvr>
                                        <p:cTn id="172" dur="1" fill="hold">
                                          <p:stCondLst>
                                            <p:cond delay="0"/>
                                          </p:stCondLst>
                                        </p:cTn>
                                        <p:tgtEl>
                                          <p:spTgt spid="60"/>
                                        </p:tgtEl>
                                        <p:attrNameLst>
                                          <p:attrName>style.visibility</p:attrName>
                                        </p:attrNameLst>
                                      </p:cBhvr>
                                      <p:to>
                                        <p:strVal val="visible"/>
                                      </p:to>
                                    </p:set>
                                  </p:childTnLst>
                                </p:cTn>
                              </p:par>
                            </p:childTnLst>
                          </p:cTn>
                        </p:par>
                        <p:par>
                          <p:cTn id="173" fill="hold">
                            <p:stCondLst>
                              <p:cond delay="4560"/>
                            </p:stCondLst>
                            <p:childTnLst>
                              <p:par>
                                <p:cTn id="174" presetID="1" presetClass="entr" presetSubtype="0" fill="hold" grpId="0" nodeType="afterEffect">
                                  <p:stCondLst>
                                    <p:cond delay="0"/>
                                  </p:stCondLst>
                                  <p:childTnLst>
                                    <p:set>
                                      <p:cBhvr>
                                        <p:cTn id="175" dur="1" fill="hold">
                                          <p:stCondLst>
                                            <p:cond delay="0"/>
                                          </p:stCondLst>
                                        </p:cTn>
                                        <p:tgtEl>
                                          <p:spTgt spid="61"/>
                                        </p:tgtEl>
                                        <p:attrNameLst>
                                          <p:attrName>style.visibility</p:attrName>
                                        </p:attrNameLst>
                                      </p:cBhvr>
                                      <p:to>
                                        <p:strVal val="visible"/>
                                      </p:to>
                                    </p:set>
                                  </p:childTnLst>
                                </p:cTn>
                              </p:par>
                            </p:childTnLst>
                          </p:cTn>
                        </p:par>
                        <p:par>
                          <p:cTn id="176" fill="hold">
                            <p:stCondLst>
                              <p:cond delay="4560"/>
                            </p:stCondLst>
                            <p:childTnLst>
                              <p:par>
                                <p:cTn id="177" presetID="1" presetClass="entr" presetSubtype="0" fill="hold" grpId="0" nodeType="afterEffect">
                                  <p:stCondLst>
                                    <p:cond delay="0"/>
                                  </p:stCondLst>
                                  <p:childTnLst>
                                    <p:set>
                                      <p:cBhvr>
                                        <p:cTn id="178" dur="1" fill="hold">
                                          <p:stCondLst>
                                            <p:cond delay="0"/>
                                          </p:stCondLst>
                                        </p:cTn>
                                        <p:tgtEl>
                                          <p:spTgt spid="62"/>
                                        </p:tgtEl>
                                        <p:attrNameLst>
                                          <p:attrName>style.visibility</p:attrName>
                                        </p:attrNameLst>
                                      </p:cBhvr>
                                      <p:to>
                                        <p:strVal val="visible"/>
                                      </p:to>
                                    </p:set>
                                  </p:childTnLst>
                                </p:cTn>
                              </p:par>
                            </p:childTnLst>
                          </p:cTn>
                        </p:par>
                        <p:par>
                          <p:cTn id="179" fill="hold">
                            <p:stCondLst>
                              <p:cond delay="4560"/>
                            </p:stCondLst>
                            <p:childTnLst>
                              <p:par>
                                <p:cTn id="180" presetID="1" presetClass="entr" presetSubtype="0" fill="hold" grpId="0" nodeType="afterEffect">
                                  <p:stCondLst>
                                    <p:cond delay="0"/>
                                  </p:stCondLst>
                                  <p:childTnLst>
                                    <p:set>
                                      <p:cBhvr>
                                        <p:cTn id="181" dur="1" fill="hold">
                                          <p:stCondLst>
                                            <p:cond delay="0"/>
                                          </p:stCondLst>
                                        </p:cTn>
                                        <p:tgtEl>
                                          <p:spTgt spid="11"/>
                                        </p:tgtEl>
                                        <p:attrNameLst>
                                          <p:attrName>style.visibility</p:attrName>
                                        </p:attrNameLst>
                                      </p:cBhvr>
                                      <p:to>
                                        <p:strVal val="visible"/>
                                      </p:to>
                                    </p:set>
                                  </p:childTnLst>
                                </p:cTn>
                              </p:par>
                            </p:childTnLst>
                          </p:cTn>
                        </p:par>
                        <p:par>
                          <p:cTn id="182" fill="hold">
                            <p:stCondLst>
                              <p:cond delay="4560"/>
                            </p:stCondLst>
                            <p:childTnLst>
                              <p:par>
                                <p:cTn id="183" presetID="1" presetClass="entr" presetSubtype="0" fill="hold" grpId="0" nodeType="afterEffect">
                                  <p:stCondLst>
                                    <p:cond delay="0"/>
                                  </p:stCondLst>
                                  <p:childTnLst>
                                    <p:set>
                                      <p:cBhvr>
                                        <p:cTn id="184" dur="1" fill="hold">
                                          <p:stCondLst>
                                            <p:cond delay="0"/>
                                          </p:stCondLst>
                                        </p:cTn>
                                        <p:tgtEl>
                                          <p:spTgt spid="13"/>
                                        </p:tgtEl>
                                        <p:attrNameLst>
                                          <p:attrName>style.visibility</p:attrName>
                                        </p:attrNameLst>
                                      </p:cBhvr>
                                      <p:to>
                                        <p:strVal val="visible"/>
                                      </p:to>
                                    </p:set>
                                  </p:childTnLst>
                                </p:cTn>
                              </p:par>
                            </p:childTnLst>
                          </p:cTn>
                        </p:par>
                        <p:par>
                          <p:cTn id="185" fill="hold">
                            <p:stCondLst>
                              <p:cond delay="4560"/>
                            </p:stCondLst>
                            <p:childTnLst>
                              <p:par>
                                <p:cTn id="186" presetID="1" presetClass="entr" presetSubtype="0" fill="hold" grpId="0" nodeType="afterEffect">
                                  <p:stCondLst>
                                    <p:cond delay="0"/>
                                  </p:stCondLst>
                                  <p:childTnLst>
                                    <p:set>
                                      <p:cBhvr>
                                        <p:cTn id="187" dur="1" fill="hold">
                                          <p:stCondLst>
                                            <p:cond delay="0"/>
                                          </p:stCondLst>
                                        </p:cTn>
                                        <p:tgtEl>
                                          <p:spTgt spid="15"/>
                                        </p:tgtEl>
                                        <p:attrNameLst>
                                          <p:attrName>style.visibility</p:attrName>
                                        </p:attrNameLst>
                                      </p:cBhvr>
                                      <p:to>
                                        <p:strVal val="visible"/>
                                      </p:to>
                                    </p:set>
                                  </p:childTnLst>
                                </p:cTn>
                              </p:par>
                            </p:childTnLst>
                          </p:cTn>
                        </p:par>
                        <p:par>
                          <p:cTn id="188" fill="hold">
                            <p:stCondLst>
                              <p:cond delay="4560"/>
                            </p:stCondLst>
                            <p:childTnLst>
                              <p:par>
                                <p:cTn id="189" presetID="1" presetClass="entr" presetSubtype="0" fill="hold" grpId="0" nodeType="afterEffect">
                                  <p:stCondLst>
                                    <p:cond delay="0"/>
                                  </p:stCondLst>
                                  <p:childTnLst>
                                    <p:set>
                                      <p:cBhvr>
                                        <p:cTn id="190" dur="1" fill="hold">
                                          <p:stCondLst>
                                            <p:cond delay="0"/>
                                          </p:stCondLst>
                                        </p:cTn>
                                        <p:tgtEl>
                                          <p:spTgt spid="16"/>
                                        </p:tgtEl>
                                        <p:attrNameLst>
                                          <p:attrName>style.visibility</p:attrName>
                                        </p:attrNameLst>
                                      </p:cBhvr>
                                      <p:to>
                                        <p:strVal val="visible"/>
                                      </p:to>
                                    </p:set>
                                  </p:childTnLst>
                                </p:cTn>
                              </p:par>
                            </p:childTnLst>
                          </p:cTn>
                        </p:par>
                        <p:par>
                          <p:cTn id="191" fill="hold">
                            <p:stCondLst>
                              <p:cond delay="4560"/>
                            </p:stCondLst>
                            <p:childTnLst>
                              <p:par>
                                <p:cTn id="192" presetID="1" presetClass="entr" presetSubtype="0" fill="hold" grpId="0" nodeType="afterEffect">
                                  <p:stCondLst>
                                    <p:cond delay="0"/>
                                  </p:stCondLst>
                                  <p:childTnLst>
                                    <p:set>
                                      <p:cBhvr>
                                        <p:cTn id="193" dur="1" fill="hold">
                                          <p:stCondLst>
                                            <p:cond delay="0"/>
                                          </p:stCondLst>
                                        </p:cTn>
                                        <p:tgtEl>
                                          <p:spTgt spid="17"/>
                                        </p:tgtEl>
                                        <p:attrNameLst>
                                          <p:attrName>style.visibility</p:attrName>
                                        </p:attrNameLst>
                                      </p:cBhvr>
                                      <p:to>
                                        <p:strVal val="visible"/>
                                      </p:to>
                                    </p:set>
                                  </p:childTnLst>
                                </p:cTn>
                              </p:par>
                            </p:childTnLst>
                          </p:cTn>
                        </p:par>
                        <p:par>
                          <p:cTn id="194" fill="hold">
                            <p:stCondLst>
                              <p:cond delay="4560"/>
                            </p:stCondLst>
                            <p:childTnLst>
                              <p:par>
                                <p:cTn id="195" presetID="1" presetClass="entr" presetSubtype="0" fill="hold" grpId="0" nodeType="afterEffect">
                                  <p:stCondLst>
                                    <p:cond delay="0"/>
                                  </p:stCondLst>
                                  <p:childTnLst>
                                    <p:set>
                                      <p:cBhvr>
                                        <p:cTn id="196" dur="1" fill="hold">
                                          <p:stCondLst>
                                            <p:cond delay="0"/>
                                          </p:stCondLst>
                                        </p:cTn>
                                        <p:tgtEl>
                                          <p:spTgt spid="18"/>
                                        </p:tgtEl>
                                        <p:attrNameLst>
                                          <p:attrName>style.visibility</p:attrName>
                                        </p:attrNameLst>
                                      </p:cBhvr>
                                      <p:to>
                                        <p:strVal val="visible"/>
                                      </p:to>
                                    </p:set>
                                  </p:childTnLst>
                                </p:cTn>
                              </p:par>
                            </p:childTnLst>
                          </p:cTn>
                        </p:par>
                        <p:par>
                          <p:cTn id="197" fill="hold">
                            <p:stCondLst>
                              <p:cond delay="4560"/>
                            </p:stCondLst>
                            <p:childTnLst>
                              <p:par>
                                <p:cTn id="198" presetID="1" presetClass="entr" presetSubtype="0" fill="hold" grpId="0" nodeType="afterEffect">
                                  <p:stCondLst>
                                    <p:cond delay="0"/>
                                  </p:stCondLst>
                                  <p:childTnLst>
                                    <p:set>
                                      <p:cBhvr>
                                        <p:cTn id="199" dur="1" fill="hold">
                                          <p:stCondLst>
                                            <p:cond delay="0"/>
                                          </p:stCondLst>
                                        </p:cTn>
                                        <p:tgtEl>
                                          <p:spTgt spid="19"/>
                                        </p:tgtEl>
                                        <p:attrNameLst>
                                          <p:attrName>style.visibility</p:attrName>
                                        </p:attrNameLst>
                                      </p:cBhvr>
                                      <p:to>
                                        <p:strVal val="visible"/>
                                      </p:to>
                                    </p:set>
                                  </p:childTnLst>
                                </p:cTn>
                              </p:par>
                            </p:childTnLst>
                          </p:cTn>
                        </p:par>
                        <p:par>
                          <p:cTn id="200" fill="hold">
                            <p:stCondLst>
                              <p:cond delay="4560"/>
                            </p:stCondLst>
                            <p:childTnLst>
                              <p:par>
                                <p:cTn id="201" presetID="1" presetClass="entr" presetSubtype="0" fill="hold" grpId="0" nodeType="afterEffect">
                                  <p:stCondLst>
                                    <p:cond delay="0"/>
                                  </p:stCondLst>
                                  <p:childTnLst>
                                    <p:set>
                                      <p:cBhvr>
                                        <p:cTn id="202" dur="1" fill="hold">
                                          <p:stCondLst>
                                            <p:cond delay="0"/>
                                          </p:stCondLst>
                                        </p:cTn>
                                        <p:tgtEl>
                                          <p:spTgt spid="20"/>
                                        </p:tgtEl>
                                        <p:attrNameLst>
                                          <p:attrName>style.visibility</p:attrName>
                                        </p:attrNameLst>
                                      </p:cBhvr>
                                      <p:to>
                                        <p:strVal val="visible"/>
                                      </p:to>
                                    </p:set>
                                  </p:childTnLst>
                                </p:cTn>
                              </p:par>
                            </p:childTnLst>
                          </p:cTn>
                        </p:par>
                        <p:par>
                          <p:cTn id="203" fill="hold">
                            <p:stCondLst>
                              <p:cond delay="4560"/>
                            </p:stCondLst>
                            <p:childTnLst>
                              <p:par>
                                <p:cTn id="204" presetID="1" presetClass="entr" presetSubtype="0" fill="hold" grpId="0" nodeType="afterEffect">
                                  <p:stCondLst>
                                    <p:cond delay="0"/>
                                  </p:stCondLst>
                                  <p:childTnLst>
                                    <p:set>
                                      <p:cBhvr>
                                        <p:cTn id="205" dur="1" fill="hold">
                                          <p:stCondLst>
                                            <p:cond delay="0"/>
                                          </p:stCondLst>
                                        </p:cTn>
                                        <p:tgtEl>
                                          <p:spTgt spid="21"/>
                                        </p:tgtEl>
                                        <p:attrNameLst>
                                          <p:attrName>style.visibility</p:attrName>
                                        </p:attrNameLst>
                                      </p:cBhvr>
                                      <p:to>
                                        <p:strVal val="visible"/>
                                      </p:to>
                                    </p:set>
                                  </p:childTnLst>
                                </p:cTn>
                              </p:par>
                            </p:childTnLst>
                          </p:cTn>
                        </p:par>
                        <p:par>
                          <p:cTn id="206" fill="hold">
                            <p:stCondLst>
                              <p:cond delay="4560"/>
                            </p:stCondLst>
                            <p:childTnLst>
                              <p:par>
                                <p:cTn id="207" presetID="1" presetClass="entr" presetSubtype="0" fill="hold" grpId="0" nodeType="afterEffect">
                                  <p:stCondLst>
                                    <p:cond delay="0"/>
                                  </p:stCondLst>
                                  <p:childTnLst>
                                    <p:set>
                                      <p:cBhvr>
                                        <p:cTn id="208" dur="1" fill="hold">
                                          <p:stCondLst>
                                            <p:cond delay="0"/>
                                          </p:stCondLst>
                                        </p:cTn>
                                        <p:tgtEl>
                                          <p:spTgt spid="22"/>
                                        </p:tgtEl>
                                        <p:attrNameLst>
                                          <p:attrName>style.visibility</p:attrName>
                                        </p:attrNameLst>
                                      </p:cBhvr>
                                      <p:to>
                                        <p:strVal val="visible"/>
                                      </p:to>
                                    </p:set>
                                  </p:childTnLst>
                                </p:cTn>
                              </p:par>
                            </p:childTnLst>
                          </p:cTn>
                        </p:par>
                        <p:par>
                          <p:cTn id="209" fill="hold">
                            <p:stCondLst>
                              <p:cond delay="4560"/>
                            </p:stCondLst>
                            <p:childTnLst>
                              <p:par>
                                <p:cTn id="210" presetID="1" presetClass="entr" presetSubtype="0" fill="hold" grpId="0" nodeType="afterEffect">
                                  <p:stCondLst>
                                    <p:cond delay="0"/>
                                  </p:stCondLst>
                                  <p:childTnLst>
                                    <p:set>
                                      <p:cBhvr>
                                        <p:cTn id="211" dur="1" fill="hold">
                                          <p:stCondLst>
                                            <p:cond delay="0"/>
                                          </p:stCondLst>
                                        </p:cTn>
                                        <p:tgtEl>
                                          <p:spTgt spid="23"/>
                                        </p:tgtEl>
                                        <p:attrNameLst>
                                          <p:attrName>style.visibility</p:attrName>
                                        </p:attrNameLst>
                                      </p:cBhvr>
                                      <p:to>
                                        <p:strVal val="visible"/>
                                      </p:to>
                                    </p:set>
                                  </p:childTnLst>
                                </p:cTn>
                              </p:par>
                            </p:childTnLst>
                          </p:cTn>
                        </p:par>
                        <p:par>
                          <p:cTn id="212" fill="hold">
                            <p:stCondLst>
                              <p:cond delay="4560"/>
                            </p:stCondLst>
                            <p:childTnLst>
                              <p:par>
                                <p:cTn id="213" presetID="1" presetClass="entr" presetSubtype="0" fill="hold" grpId="0" nodeType="afterEffect">
                                  <p:stCondLst>
                                    <p:cond delay="0"/>
                                  </p:stCondLst>
                                  <p:childTnLst>
                                    <p:set>
                                      <p:cBhvr>
                                        <p:cTn id="214" dur="1" fill="hold">
                                          <p:stCondLst>
                                            <p:cond delay="0"/>
                                          </p:stCondLst>
                                        </p:cTn>
                                        <p:tgtEl>
                                          <p:spTgt spid="24"/>
                                        </p:tgtEl>
                                        <p:attrNameLst>
                                          <p:attrName>style.visibility</p:attrName>
                                        </p:attrNameLst>
                                      </p:cBhvr>
                                      <p:to>
                                        <p:strVal val="visible"/>
                                      </p:to>
                                    </p:set>
                                  </p:childTnLst>
                                </p:cTn>
                              </p:par>
                            </p:childTnLst>
                          </p:cTn>
                        </p:par>
                        <p:par>
                          <p:cTn id="215" fill="hold">
                            <p:stCondLst>
                              <p:cond delay="4560"/>
                            </p:stCondLst>
                            <p:childTnLst>
                              <p:par>
                                <p:cTn id="216" presetID="1" presetClass="entr" presetSubtype="0" fill="hold" grpId="0" nodeType="afterEffect">
                                  <p:stCondLst>
                                    <p:cond delay="0"/>
                                  </p:stCondLst>
                                  <p:childTnLst>
                                    <p:set>
                                      <p:cBhvr>
                                        <p:cTn id="217" dur="1" fill="hold">
                                          <p:stCondLst>
                                            <p:cond delay="0"/>
                                          </p:stCondLst>
                                        </p:cTn>
                                        <p:tgtEl>
                                          <p:spTgt spid="63"/>
                                        </p:tgtEl>
                                        <p:attrNameLst>
                                          <p:attrName>style.visibility</p:attrName>
                                        </p:attrNameLst>
                                      </p:cBhvr>
                                      <p:to>
                                        <p:strVal val="visible"/>
                                      </p:to>
                                    </p:set>
                                  </p:childTnLst>
                                </p:cTn>
                              </p:par>
                            </p:childTnLst>
                          </p:cTn>
                        </p:par>
                        <p:par>
                          <p:cTn id="218" fill="hold">
                            <p:stCondLst>
                              <p:cond delay="4560"/>
                            </p:stCondLst>
                            <p:childTnLst>
                              <p:par>
                                <p:cTn id="219" presetID="1" presetClass="entr" presetSubtype="0" fill="hold" grpId="0" nodeType="afterEffect">
                                  <p:stCondLst>
                                    <p:cond delay="0"/>
                                  </p:stCondLst>
                                  <p:childTnLst>
                                    <p:set>
                                      <p:cBhvr>
                                        <p:cTn id="220" dur="1" fill="hold">
                                          <p:stCondLst>
                                            <p:cond delay="0"/>
                                          </p:stCondLst>
                                        </p:cTn>
                                        <p:tgtEl>
                                          <p:spTgt spid="64"/>
                                        </p:tgtEl>
                                        <p:attrNameLst>
                                          <p:attrName>style.visibility</p:attrName>
                                        </p:attrNameLst>
                                      </p:cBhvr>
                                      <p:to>
                                        <p:strVal val="visible"/>
                                      </p:to>
                                    </p:set>
                                  </p:childTnLst>
                                </p:cTn>
                              </p:par>
                            </p:childTnLst>
                          </p:cTn>
                        </p:par>
                        <p:par>
                          <p:cTn id="221" fill="hold">
                            <p:stCondLst>
                              <p:cond delay="4560"/>
                            </p:stCondLst>
                            <p:childTnLst>
                              <p:par>
                                <p:cTn id="222" presetID="1" presetClass="entr" presetSubtype="0" fill="hold" grpId="0" nodeType="afterEffect">
                                  <p:stCondLst>
                                    <p:cond delay="0"/>
                                  </p:stCondLst>
                                  <p:childTnLst>
                                    <p:set>
                                      <p:cBhvr>
                                        <p:cTn id="223" dur="1" fill="hold">
                                          <p:stCondLst>
                                            <p:cond delay="0"/>
                                          </p:stCondLst>
                                        </p:cTn>
                                        <p:tgtEl>
                                          <p:spTgt spid="65"/>
                                        </p:tgtEl>
                                        <p:attrNameLst>
                                          <p:attrName>style.visibility</p:attrName>
                                        </p:attrNameLst>
                                      </p:cBhvr>
                                      <p:to>
                                        <p:strVal val="visible"/>
                                      </p:to>
                                    </p:set>
                                  </p:childTnLst>
                                </p:cTn>
                              </p:par>
                            </p:childTnLst>
                          </p:cTn>
                        </p:par>
                        <p:par>
                          <p:cTn id="224" fill="hold">
                            <p:stCondLst>
                              <p:cond delay="4560"/>
                            </p:stCondLst>
                            <p:childTnLst>
                              <p:par>
                                <p:cTn id="225" presetID="1" presetClass="entr" presetSubtype="0" fill="hold" grpId="0" nodeType="afterEffect">
                                  <p:stCondLst>
                                    <p:cond delay="0"/>
                                  </p:stCondLst>
                                  <p:childTnLst>
                                    <p:set>
                                      <p:cBhvr>
                                        <p:cTn id="226" dur="1" fill="hold">
                                          <p:stCondLst>
                                            <p:cond delay="0"/>
                                          </p:stCondLst>
                                        </p:cTn>
                                        <p:tgtEl>
                                          <p:spTgt spid="66"/>
                                        </p:tgtEl>
                                        <p:attrNameLst>
                                          <p:attrName>style.visibility</p:attrName>
                                        </p:attrNameLst>
                                      </p:cBhvr>
                                      <p:to>
                                        <p:strVal val="visible"/>
                                      </p:to>
                                    </p:set>
                                  </p:childTnLst>
                                </p:cTn>
                              </p:par>
                            </p:childTnLst>
                          </p:cTn>
                        </p:par>
                        <p:par>
                          <p:cTn id="227" fill="hold">
                            <p:stCondLst>
                              <p:cond delay="4560"/>
                            </p:stCondLst>
                            <p:childTnLst>
                              <p:par>
                                <p:cTn id="228" presetID="1" presetClass="entr" presetSubtype="0" fill="hold" grpId="0" nodeType="afterEffect">
                                  <p:stCondLst>
                                    <p:cond delay="0"/>
                                  </p:stCondLst>
                                  <p:childTnLst>
                                    <p:set>
                                      <p:cBhvr>
                                        <p:cTn id="229" dur="1" fill="hold">
                                          <p:stCondLst>
                                            <p:cond delay="0"/>
                                          </p:stCondLst>
                                        </p:cTn>
                                        <p:tgtEl>
                                          <p:spTgt spid="67"/>
                                        </p:tgtEl>
                                        <p:attrNameLst>
                                          <p:attrName>style.visibility</p:attrName>
                                        </p:attrNameLst>
                                      </p:cBhvr>
                                      <p:to>
                                        <p:strVal val="visible"/>
                                      </p:to>
                                    </p:set>
                                  </p:childTnLst>
                                </p:cTn>
                              </p:par>
                            </p:childTnLst>
                          </p:cTn>
                        </p:par>
                        <p:par>
                          <p:cTn id="230" fill="hold">
                            <p:stCondLst>
                              <p:cond delay="4560"/>
                            </p:stCondLst>
                            <p:childTnLst>
                              <p:par>
                                <p:cTn id="231" presetID="1" presetClass="entr" presetSubtype="0" fill="hold" grpId="0" nodeType="afterEffect">
                                  <p:stCondLst>
                                    <p:cond delay="0"/>
                                  </p:stCondLst>
                                  <p:childTnLst>
                                    <p:set>
                                      <p:cBhvr>
                                        <p:cTn id="232" dur="1" fill="hold">
                                          <p:stCondLst>
                                            <p:cond delay="0"/>
                                          </p:stCondLst>
                                        </p:cTn>
                                        <p:tgtEl>
                                          <p:spTgt spid="68"/>
                                        </p:tgtEl>
                                        <p:attrNameLst>
                                          <p:attrName>style.visibility</p:attrName>
                                        </p:attrNameLst>
                                      </p:cBhvr>
                                      <p:to>
                                        <p:strVal val="visible"/>
                                      </p:to>
                                    </p:set>
                                  </p:childTnLst>
                                </p:cTn>
                              </p:par>
                            </p:childTnLst>
                          </p:cTn>
                        </p:par>
                        <p:par>
                          <p:cTn id="233" fill="hold">
                            <p:stCondLst>
                              <p:cond delay="4560"/>
                            </p:stCondLst>
                            <p:childTnLst>
                              <p:par>
                                <p:cTn id="234" presetID="1" presetClass="entr" presetSubtype="0" fill="hold" grpId="0" nodeType="afterEffect">
                                  <p:stCondLst>
                                    <p:cond delay="0"/>
                                  </p:stCondLst>
                                  <p:childTnLst>
                                    <p:set>
                                      <p:cBhvr>
                                        <p:cTn id="235" dur="1" fill="hold">
                                          <p:stCondLst>
                                            <p:cond delay="0"/>
                                          </p:stCondLst>
                                        </p:cTn>
                                        <p:tgtEl>
                                          <p:spTgt spid="69"/>
                                        </p:tgtEl>
                                        <p:attrNameLst>
                                          <p:attrName>style.visibility</p:attrName>
                                        </p:attrNameLst>
                                      </p:cBhvr>
                                      <p:to>
                                        <p:strVal val="visible"/>
                                      </p:to>
                                    </p:set>
                                  </p:childTnLst>
                                </p:cTn>
                              </p:par>
                            </p:childTnLst>
                          </p:cTn>
                        </p:par>
                        <p:par>
                          <p:cTn id="236" fill="hold">
                            <p:stCondLst>
                              <p:cond delay="4560"/>
                            </p:stCondLst>
                            <p:childTnLst>
                              <p:par>
                                <p:cTn id="237" presetID="1" presetClass="entr" presetSubtype="0" fill="hold" grpId="0" nodeType="afterEffect">
                                  <p:stCondLst>
                                    <p:cond delay="0"/>
                                  </p:stCondLst>
                                  <p:childTnLst>
                                    <p:set>
                                      <p:cBhvr>
                                        <p:cTn id="238" dur="1" fill="hold">
                                          <p:stCondLst>
                                            <p:cond delay="0"/>
                                          </p:stCondLst>
                                        </p:cTn>
                                        <p:tgtEl>
                                          <p:spTgt spid="70"/>
                                        </p:tgtEl>
                                        <p:attrNameLst>
                                          <p:attrName>style.visibility</p:attrName>
                                        </p:attrNameLst>
                                      </p:cBhvr>
                                      <p:to>
                                        <p:strVal val="visible"/>
                                      </p:to>
                                    </p:set>
                                  </p:childTnLst>
                                </p:cTn>
                              </p:par>
                            </p:childTnLst>
                          </p:cTn>
                        </p:par>
                        <p:par>
                          <p:cTn id="239" fill="hold">
                            <p:stCondLst>
                              <p:cond delay="4560"/>
                            </p:stCondLst>
                            <p:childTnLst>
                              <p:par>
                                <p:cTn id="240" presetID="1" presetClass="entr" presetSubtype="0" fill="hold" grpId="0" nodeType="afterEffect">
                                  <p:stCondLst>
                                    <p:cond delay="0"/>
                                  </p:stCondLst>
                                  <p:childTnLst>
                                    <p:set>
                                      <p:cBhvr>
                                        <p:cTn id="241" dur="1" fill="hold">
                                          <p:stCondLst>
                                            <p:cond delay="0"/>
                                          </p:stCondLst>
                                        </p:cTn>
                                        <p:tgtEl>
                                          <p:spTgt spid="71"/>
                                        </p:tgtEl>
                                        <p:attrNameLst>
                                          <p:attrName>style.visibility</p:attrName>
                                        </p:attrNameLst>
                                      </p:cBhvr>
                                      <p:to>
                                        <p:strVal val="visible"/>
                                      </p:to>
                                    </p:set>
                                  </p:childTnLst>
                                </p:cTn>
                              </p:par>
                            </p:childTnLst>
                          </p:cTn>
                        </p:par>
                        <p:par>
                          <p:cTn id="242" fill="hold">
                            <p:stCondLst>
                              <p:cond delay="4560"/>
                            </p:stCondLst>
                            <p:childTnLst>
                              <p:par>
                                <p:cTn id="243" presetID="1" presetClass="entr" presetSubtype="0" fill="hold" grpId="0" nodeType="afterEffect">
                                  <p:stCondLst>
                                    <p:cond delay="0"/>
                                  </p:stCondLst>
                                  <p:childTnLst>
                                    <p:set>
                                      <p:cBhvr>
                                        <p:cTn id="244" dur="1" fill="hold">
                                          <p:stCondLst>
                                            <p:cond delay="0"/>
                                          </p:stCondLst>
                                        </p:cTn>
                                        <p:tgtEl>
                                          <p:spTgt spid="72"/>
                                        </p:tgtEl>
                                        <p:attrNameLst>
                                          <p:attrName>style.visibility</p:attrName>
                                        </p:attrNameLst>
                                      </p:cBhvr>
                                      <p:to>
                                        <p:strVal val="visible"/>
                                      </p:to>
                                    </p:set>
                                  </p:childTnLst>
                                </p:cTn>
                              </p:par>
                            </p:childTnLst>
                          </p:cTn>
                        </p:par>
                        <p:par>
                          <p:cTn id="245" fill="hold">
                            <p:stCondLst>
                              <p:cond delay="4560"/>
                            </p:stCondLst>
                            <p:childTnLst>
                              <p:par>
                                <p:cTn id="246" presetID="1" presetClass="entr" presetSubtype="0" fill="hold" grpId="0" nodeType="afterEffect">
                                  <p:stCondLst>
                                    <p:cond delay="0"/>
                                  </p:stCondLst>
                                  <p:childTnLst>
                                    <p:set>
                                      <p:cBhvr>
                                        <p:cTn id="247" dur="1" fill="hold">
                                          <p:stCondLst>
                                            <p:cond delay="0"/>
                                          </p:stCondLst>
                                        </p:cTn>
                                        <p:tgtEl>
                                          <p:spTgt spid="73"/>
                                        </p:tgtEl>
                                        <p:attrNameLst>
                                          <p:attrName>style.visibility</p:attrName>
                                        </p:attrNameLst>
                                      </p:cBhvr>
                                      <p:to>
                                        <p:strVal val="visible"/>
                                      </p:to>
                                    </p:set>
                                  </p:childTnLst>
                                </p:cTn>
                              </p:par>
                            </p:childTnLst>
                          </p:cTn>
                        </p:par>
                        <p:par>
                          <p:cTn id="248" fill="hold">
                            <p:stCondLst>
                              <p:cond delay="4560"/>
                            </p:stCondLst>
                            <p:childTnLst>
                              <p:par>
                                <p:cTn id="249" presetID="1" presetClass="entr" presetSubtype="0" fill="hold" grpId="0" nodeType="afterEffect">
                                  <p:stCondLst>
                                    <p:cond delay="0"/>
                                  </p:stCondLst>
                                  <p:childTnLst>
                                    <p:set>
                                      <p:cBhvr>
                                        <p:cTn id="250" dur="1" fill="hold">
                                          <p:stCondLst>
                                            <p:cond delay="0"/>
                                          </p:stCondLst>
                                        </p:cTn>
                                        <p:tgtEl>
                                          <p:spTgt spid="74"/>
                                        </p:tgtEl>
                                        <p:attrNameLst>
                                          <p:attrName>style.visibility</p:attrName>
                                        </p:attrNameLst>
                                      </p:cBhvr>
                                      <p:to>
                                        <p:strVal val="visible"/>
                                      </p:to>
                                    </p:set>
                                  </p:childTnLst>
                                </p:cTn>
                              </p:par>
                            </p:childTnLst>
                          </p:cTn>
                        </p:par>
                        <p:par>
                          <p:cTn id="251" fill="hold">
                            <p:stCondLst>
                              <p:cond delay="4560"/>
                            </p:stCondLst>
                            <p:childTnLst>
                              <p:par>
                                <p:cTn id="252" presetID="1" presetClass="entr" presetSubtype="0" fill="hold" grpId="0" nodeType="afterEffect">
                                  <p:stCondLst>
                                    <p:cond delay="0"/>
                                  </p:stCondLst>
                                  <p:childTnLst>
                                    <p:set>
                                      <p:cBhvr>
                                        <p:cTn id="253" dur="1" fill="hold">
                                          <p:stCondLst>
                                            <p:cond delay="0"/>
                                          </p:stCondLst>
                                        </p:cTn>
                                        <p:tgtEl>
                                          <p:spTgt spid="75"/>
                                        </p:tgtEl>
                                        <p:attrNameLst>
                                          <p:attrName>style.visibility</p:attrName>
                                        </p:attrNameLst>
                                      </p:cBhvr>
                                      <p:to>
                                        <p:strVal val="visible"/>
                                      </p:to>
                                    </p:set>
                                  </p:childTnLst>
                                </p:cTn>
                              </p:par>
                            </p:childTnLst>
                          </p:cTn>
                        </p:par>
                        <p:par>
                          <p:cTn id="254" fill="hold">
                            <p:stCondLst>
                              <p:cond delay="4560"/>
                            </p:stCondLst>
                            <p:childTnLst>
                              <p:par>
                                <p:cTn id="255" presetID="1" presetClass="entr" presetSubtype="0" fill="hold" grpId="0" nodeType="afterEffect">
                                  <p:stCondLst>
                                    <p:cond delay="0"/>
                                  </p:stCondLst>
                                  <p:childTnLst>
                                    <p:set>
                                      <p:cBhvr>
                                        <p:cTn id="256" dur="1" fill="hold">
                                          <p:stCondLst>
                                            <p:cond delay="0"/>
                                          </p:stCondLst>
                                        </p:cTn>
                                        <p:tgtEl>
                                          <p:spTgt spid="76"/>
                                        </p:tgtEl>
                                        <p:attrNameLst>
                                          <p:attrName>style.visibility</p:attrName>
                                        </p:attrNameLst>
                                      </p:cBhvr>
                                      <p:to>
                                        <p:strVal val="visible"/>
                                      </p:to>
                                    </p:set>
                                  </p:childTnLst>
                                </p:cTn>
                              </p:par>
                            </p:childTnLst>
                          </p:cTn>
                        </p:par>
                        <p:par>
                          <p:cTn id="257" fill="hold">
                            <p:stCondLst>
                              <p:cond delay="4560"/>
                            </p:stCondLst>
                            <p:childTnLst>
                              <p:par>
                                <p:cTn id="258" presetID="1" presetClass="entr" presetSubtype="0" fill="hold" grpId="0" nodeType="afterEffect">
                                  <p:stCondLst>
                                    <p:cond delay="0"/>
                                  </p:stCondLst>
                                  <p:childTnLst>
                                    <p:set>
                                      <p:cBhvr>
                                        <p:cTn id="259" dur="1" fill="hold">
                                          <p:stCondLst>
                                            <p:cond delay="0"/>
                                          </p:stCondLst>
                                        </p:cTn>
                                        <p:tgtEl>
                                          <p:spTgt spid="77"/>
                                        </p:tgtEl>
                                        <p:attrNameLst>
                                          <p:attrName>style.visibility</p:attrName>
                                        </p:attrNameLst>
                                      </p:cBhvr>
                                      <p:to>
                                        <p:strVal val="visible"/>
                                      </p:to>
                                    </p:set>
                                  </p:childTnLst>
                                </p:cTn>
                              </p:par>
                            </p:childTnLst>
                          </p:cTn>
                        </p:par>
                        <p:par>
                          <p:cTn id="260" fill="hold">
                            <p:stCondLst>
                              <p:cond delay="4560"/>
                            </p:stCondLst>
                            <p:childTnLst>
                              <p:par>
                                <p:cTn id="261" presetID="1" presetClass="entr" presetSubtype="0" fill="hold" grpId="0" nodeType="afterEffect">
                                  <p:stCondLst>
                                    <p:cond delay="0"/>
                                  </p:stCondLst>
                                  <p:childTnLst>
                                    <p:set>
                                      <p:cBhvr>
                                        <p:cTn id="262" dur="1" fill="hold">
                                          <p:stCondLst>
                                            <p:cond delay="0"/>
                                          </p:stCondLst>
                                        </p:cTn>
                                        <p:tgtEl>
                                          <p:spTgt spid="78"/>
                                        </p:tgtEl>
                                        <p:attrNameLst>
                                          <p:attrName>style.visibility</p:attrName>
                                        </p:attrNameLst>
                                      </p:cBhvr>
                                      <p:to>
                                        <p:strVal val="visible"/>
                                      </p:to>
                                    </p:set>
                                  </p:childTnLst>
                                </p:cTn>
                              </p:par>
                            </p:childTnLst>
                          </p:cTn>
                        </p:par>
                        <p:par>
                          <p:cTn id="263" fill="hold">
                            <p:stCondLst>
                              <p:cond delay="4560"/>
                            </p:stCondLst>
                            <p:childTnLst>
                              <p:par>
                                <p:cTn id="264" presetID="1" presetClass="entr" presetSubtype="0" fill="hold" grpId="0" nodeType="afterEffect">
                                  <p:stCondLst>
                                    <p:cond delay="0"/>
                                  </p:stCondLst>
                                  <p:childTnLst>
                                    <p:set>
                                      <p:cBhvr>
                                        <p:cTn id="265" dur="1" fill="hold">
                                          <p:stCondLst>
                                            <p:cond delay="0"/>
                                          </p:stCondLst>
                                        </p:cTn>
                                        <p:tgtEl>
                                          <p:spTgt spid="79"/>
                                        </p:tgtEl>
                                        <p:attrNameLst>
                                          <p:attrName>style.visibility</p:attrName>
                                        </p:attrNameLst>
                                      </p:cBhvr>
                                      <p:to>
                                        <p:strVal val="visible"/>
                                      </p:to>
                                    </p:set>
                                  </p:childTnLst>
                                </p:cTn>
                              </p:par>
                            </p:childTnLst>
                          </p:cTn>
                        </p:par>
                        <p:par>
                          <p:cTn id="266" fill="hold">
                            <p:stCondLst>
                              <p:cond delay="4560"/>
                            </p:stCondLst>
                            <p:childTnLst>
                              <p:par>
                                <p:cTn id="267" presetID="1" presetClass="entr" presetSubtype="0" fill="hold" grpId="0" nodeType="afterEffect">
                                  <p:stCondLst>
                                    <p:cond delay="0"/>
                                  </p:stCondLst>
                                  <p:childTnLst>
                                    <p:set>
                                      <p:cBhvr>
                                        <p:cTn id="268" dur="1" fill="hold">
                                          <p:stCondLst>
                                            <p:cond delay="0"/>
                                          </p:stCondLst>
                                        </p:cTn>
                                        <p:tgtEl>
                                          <p:spTgt spid="80"/>
                                        </p:tgtEl>
                                        <p:attrNameLst>
                                          <p:attrName>style.visibility</p:attrName>
                                        </p:attrNameLst>
                                      </p:cBhvr>
                                      <p:to>
                                        <p:strVal val="visible"/>
                                      </p:to>
                                    </p:set>
                                  </p:childTnLst>
                                </p:cTn>
                              </p:par>
                            </p:childTnLst>
                          </p:cTn>
                        </p:par>
                        <p:par>
                          <p:cTn id="269" fill="hold">
                            <p:stCondLst>
                              <p:cond delay="6560"/>
                            </p:stCondLst>
                            <p:childTnLst>
                              <p:par>
                                <p:cTn id="270" presetID="42" presetClass="entr" presetSubtype="0" fill="hold" grpId="0" nodeType="afterEffect">
                                  <p:stCondLst>
                                    <p:cond delay="0"/>
                                  </p:stCondLst>
                                  <p:childTnLst>
                                    <p:set>
                                      <p:cBhvr>
                                        <p:cTn id="271" dur="1" fill="hold">
                                          <p:stCondLst>
                                            <p:cond delay="0"/>
                                          </p:stCondLst>
                                        </p:cTn>
                                        <p:tgtEl>
                                          <p:spTgt spid="6"/>
                                        </p:tgtEl>
                                        <p:attrNameLst>
                                          <p:attrName>style.visibility</p:attrName>
                                        </p:attrNameLst>
                                      </p:cBhvr>
                                      <p:to>
                                        <p:strVal val="visible"/>
                                      </p:to>
                                    </p:set>
                                    <p:animEffect transition="in" filter="fade">
                                      <p:cBhvr>
                                        <p:cTn id="272" dur="1000"/>
                                        <p:tgtEl>
                                          <p:spTgt spid="6"/>
                                        </p:tgtEl>
                                      </p:cBhvr>
                                    </p:animEffect>
                                    <p:anim calcmode="lin" valueType="num">
                                      <p:cBhvr>
                                        <p:cTn id="273" dur="1000" fill="hold"/>
                                        <p:tgtEl>
                                          <p:spTgt spid="6"/>
                                        </p:tgtEl>
                                        <p:attrNameLst>
                                          <p:attrName>ppt_x</p:attrName>
                                        </p:attrNameLst>
                                      </p:cBhvr>
                                      <p:tavLst>
                                        <p:tav tm="0">
                                          <p:val>
                                            <p:strVal val="#ppt_x"/>
                                          </p:val>
                                        </p:tav>
                                        <p:tav tm="100000">
                                          <p:val>
                                            <p:strVal val="#ppt_x"/>
                                          </p:val>
                                        </p:tav>
                                      </p:tavLst>
                                    </p:anim>
                                    <p:anim calcmode="lin" valueType="num">
                                      <p:cBhvr>
                                        <p:cTn id="274" dur="1000" fill="hold"/>
                                        <p:tgtEl>
                                          <p:spTgt spid="6"/>
                                        </p:tgtEl>
                                        <p:attrNameLst>
                                          <p:attrName>ppt_y</p:attrName>
                                        </p:attrNameLst>
                                      </p:cBhvr>
                                      <p:tavLst>
                                        <p:tav tm="0">
                                          <p:val>
                                            <p:strVal val="#ppt_y+.1"/>
                                          </p:val>
                                        </p:tav>
                                        <p:tav tm="100000">
                                          <p:val>
                                            <p:strVal val="#ppt_y"/>
                                          </p:val>
                                        </p:tav>
                                      </p:tavLst>
                                    </p:anim>
                                  </p:childTnLst>
                                </p:cTn>
                              </p:par>
                            </p:childTnLst>
                          </p:cTn>
                        </p:par>
                        <p:par>
                          <p:cTn id="275" fill="hold">
                            <p:stCondLst>
                              <p:cond delay="7560"/>
                            </p:stCondLst>
                            <p:childTnLst>
                              <p:par>
                                <p:cTn id="276" presetID="63" presetClass="path" presetSubtype="0" accel="2500" decel="50000" fill="hold" grpId="1" nodeType="afterEffect">
                                  <p:stCondLst>
                                    <p:cond delay="0"/>
                                  </p:stCondLst>
                                  <p:childTnLst>
                                    <p:animMotion origin="layout" path="M -1.38889E-6 -4.07407E-6 L 0.29566 -0.01327 " pathEditMode="relative" rAng="0" ptsTypes="AA">
                                      <p:cBhvr>
                                        <p:cTn id="277" dur="2000" fill="hold"/>
                                        <p:tgtEl>
                                          <p:spTgt spid="66"/>
                                        </p:tgtEl>
                                        <p:attrNameLst>
                                          <p:attrName>ppt_x</p:attrName>
                                          <p:attrName>ppt_y</p:attrName>
                                        </p:attrNameLst>
                                      </p:cBhvr>
                                      <p:rCtr x="14774" y="-679"/>
                                    </p:animMotion>
                                  </p:childTnLst>
                                </p:cTn>
                              </p:par>
                              <p:par>
                                <p:cTn id="278" presetID="63" presetClass="path" presetSubtype="0" accel="2500" decel="50000" fill="hold" grpId="1" nodeType="withEffect">
                                  <p:stCondLst>
                                    <p:cond delay="0"/>
                                  </p:stCondLst>
                                  <p:childTnLst>
                                    <p:animMotion origin="layout" path="M 1.11111E-6 2.83951E-6 L 0.29305 -0.00185 " pathEditMode="relative" rAng="0" ptsTypes="AA">
                                      <p:cBhvr>
                                        <p:cTn id="279" dur="2000" fill="hold"/>
                                        <p:tgtEl>
                                          <p:spTgt spid="67"/>
                                        </p:tgtEl>
                                        <p:attrNameLst>
                                          <p:attrName>ppt_x</p:attrName>
                                          <p:attrName>ppt_y</p:attrName>
                                        </p:attrNameLst>
                                      </p:cBhvr>
                                      <p:rCtr x="14653" y="-93"/>
                                    </p:animMotion>
                                  </p:childTnLst>
                                </p:cTn>
                              </p:par>
                              <p:par>
                                <p:cTn id="280" presetID="63" presetClass="path" presetSubtype="0" accel="2500" decel="50000" fill="hold" grpId="1" nodeType="withEffect">
                                  <p:stCondLst>
                                    <p:cond delay="0"/>
                                  </p:stCondLst>
                                  <p:childTnLst>
                                    <p:animMotion origin="layout" path="M -3.33333E-6 -9.87654E-7 L 0.29375 0.0037 " pathEditMode="relative" rAng="0" ptsTypes="AA">
                                      <p:cBhvr>
                                        <p:cTn id="281" dur="2000" fill="hold"/>
                                        <p:tgtEl>
                                          <p:spTgt spid="68"/>
                                        </p:tgtEl>
                                        <p:attrNameLst>
                                          <p:attrName>ppt_x</p:attrName>
                                          <p:attrName>ppt_y</p:attrName>
                                        </p:attrNameLst>
                                      </p:cBhvr>
                                      <p:rCtr x="14687" y="185"/>
                                    </p:animMotion>
                                  </p:childTnLst>
                                </p:cTn>
                              </p:par>
                              <p:par>
                                <p:cTn id="282" presetID="63" presetClass="path" presetSubtype="0" accel="2500" decel="50000" fill="hold" grpId="1" nodeType="withEffect">
                                  <p:stCondLst>
                                    <p:cond delay="0"/>
                                  </p:stCondLst>
                                  <p:childTnLst>
                                    <p:animMotion origin="layout" path="M 2.22222E-6 7.40741E-7 L 0.30156 -0.0071 " pathEditMode="relative" rAng="0" ptsTypes="AA">
                                      <p:cBhvr>
                                        <p:cTn id="283" dur="2000" fill="hold"/>
                                        <p:tgtEl>
                                          <p:spTgt spid="69"/>
                                        </p:tgtEl>
                                        <p:attrNameLst>
                                          <p:attrName>ppt_x</p:attrName>
                                          <p:attrName>ppt_y</p:attrName>
                                        </p:attrNameLst>
                                      </p:cBhvr>
                                      <p:rCtr x="15069" y="-370"/>
                                    </p:animMotion>
                                  </p:childTnLst>
                                </p:cTn>
                              </p:par>
                              <p:par>
                                <p:cTn id="284" presetID="63" presetClass="path" presetSubtype="0" accel="2500" decel="50000" fill="hold" grpId="1" nodeType="withEffect">
                                  <p:stCondLst>
                                    <p:cond delay="0"/>
                                  </p:stCondLst>
                                  <p:childTnLst>
                                    <p:animMotion origin="layout" path="M 5E-6 2.59259E-6 L 0.27935 0.01234 " pathEditMode="relative" rAng="0" ptsTypes="AA">
                                      <p:cBhvr>
                                        <p:cTn id="285" dur="2000" fill="hold"/>
                                        <p:tgtEl>
                                          <p:spTgt spid="70"/>
                                        </p:tgtEl>
                                        <p:attrNameLst>
                                          <p:attrName>ppt_x</p:attrName>
                                          <p:attrName>ppt_y</p:attrName>
                                        </p:attrNameLst>
                                      </p:cBhvr>
                                      <p:rCtr x="13958" y="617"/>
                                    </p:animMotion>
                                  </p:childTnLst>
                                </p:cTn>
                              </p:par>
                              <p:par>
                                <p:cTn id="286" presetID="63" presetClass="path" presetSubtype="0" accel="2500" decel="50000" fill="hold" grpId="1" nodeType="withEffect">
                                  <p:stCondLst>
                                    <p:cond delay="0"/>
                                  </p:stCondLst>
                                  <p:childTnLst>
                                    <p:animMotion origin="layout" path="M -3.61111E-6 8.64198E-7 L 0.27796 0.00309 " pathEditMode="relative" rAng="0" ptsTypes="AA">
                                      <p:cBhvr>
                                        <p:cTn id="287" dur="2000" fill="hold"/>
                                        <p:tgtEl>
                                          <p:spTgt spid="71"/>
                                        </p:tgtEl>
                                        <p:attrNameLst>
                                          <p:attrName>ppt_x</p:attrName>
                                          <p:attrName>ppt_y</p:attrName>
                                        </p:attrNameLst>
                                      </p:cBhvr>
                                      <p:rCtr x="13889" y="154"/>
                                    </p:animMotion>
                                  </p:childTnLst>
                                </p:cTn>
                              </p:par>
                              <p:par>
                                <p:cTn id="288" presetID="63" presetClass="path" presetSubtype="0" accel="2500" decel="50000" fill="hold" grpId="1" nodeType="withEffect">
                                  <p:stCondLst>
                                    <p:cond delay="0"/>
                                  </p:stCondLst>
                                  <p:childTnLst>
                                    <p:animMotion origin="layout" path="M 4.16667E-6 -2.09877E-6 L 0.29461 -0.00494 " pathEditMode="relative" rAng="0" ptsTypes="AA">
                                      <p:cBhvr>
                                        <p:cTn id="289" dur="2000" fill="hold"/>
                                        <p:tgtEl>
                                          <p:spTgt spid="72"/>
                                        </p:tgtEl>
                                        <p:attrNameLst>
                                          <p:attrName>ppt_x</p:attrName>
                                          <p:attrName>ppt_y</p:attrName>
                                        </p:attrNameLst>
                                      </p:cBhvr>
                                      <p:rCtr x="14722" y="-247"/>
                                    </p:animMotion>
                                  </p:childTnLst>
                                </p:cTn>
                              </p:par>
                              <p:par>
                                <p:cTn id="290" presetID="63" presetClass="path" presetSubtype="0" accel="2500" decel="50000" fill="hold" grpId="1" nodeType="withEffect">
                                  <p:stCondLst>
                                    <p:cond delay="0"/>
                                  </p:stCondLst>
                                  <p:childTnLst>
                                    <p:animMotion origin="layout" path="M 2.77778E-6 3.20988E-6 L 0.29062 0.0037 " pathEditMode="relative" rAng="0" ptsTypes="AA">
                                      <p:cBhvr>
                                        <p:cTn id="291" dur="2000" fill="hold"/>
                                        <p:tgtEl>
                                          <p:spTgt spid="73"/>
                                        </p:tgtEl>
                                        <p:attrNameLst>
                                          <p:attrName>ppt_x</p:attrName>
                                          <p:attrName>ppt_y</p:attrName>
                                        </p:attrNameLst>
                                      </p:cBhvr>
                                      <p:rCtr x="14531" y="185"/>
                                    </p:animMotion>
                                  </p:childTnLst>
                                </p:cTn>
                              </p:par>
                              <p:par>
                                <p:cTn id="292" presetID="63" presetClass="path" presetSubtype="0" accel="2500" decel="50000" fill="hold" grpId="1" nodeType="withEffect">
                                  <p:stCondLst>
                                    <p:cond delay="0"/>
                                  </p:stCondLst>
                                  <p:childTnLst>
                                    <p:animMotion origin="layout" path="M 4.44444E-6 3.20988E-6 L 0.27239 0.00617 " pathEditMode="relative" rAng="0" ptsTypes="AA">
                                      <p:cBhvr>
                                        <p:cTn id="293" dur="2000" fill="hold"/>
                                        <p:tgtEl>
                                          <p:spTgt spid="74"/>
                                        </p:tgtEl>
                                        <p:attrNameLst>
                                          <p:attrName>ppt_x</p:attrName>
                                          <p:attrName>ppt_y</p:attrName>
                                        </p:attrNameLst>
                                      </p:cBhvr>
                                      <p:rCtr x="13611" y="309"/>
                                    </p:animMotion>
                                  </p:childTnLst>
                                </p:cTn>
                              </p:par>
                              <p:par>
                                <p:cTn id="294" presetID="63" presetClass="path" presetSubtype="0" accel="2500" decel="50000" fill="hold" grpId="1" nodeType="withEffect">
                                  <p:stCondLst>
                                    <p:cond delay="0"/>
                                  </p:stCondLst>
                                  <p:childTnLst>
                                    <p:animMotion origin="layout" path="M -3.05556E-6 -3.45679E-6 L 0.26962 0.01142 " pathEditMode="relative" rAng="0" ptsTypes="AA">
                                      <p:cBhvr>
                                        <p:cTn id="295" dur="2000" fill="hold"/>
                                        <p:tgtEl>
                                          <p:spTgt spid="75"/>
                                        </p:tgtEl>
                                        <p:attrNameLst>
                                          <p:attrName>ppt_x</p:attrName>
                                          <p:attrName>ppt_y</p:attrName>
                                        </p:attrNameLst>
                                      </p:cBhvr>
                                      <p:rCtr x="13472" y="556"/>
                                    </p:animMotion>
                                  </p:childTnLst>
                                </p:cTn>
                              </p:par>
                              <p:par>
                                <p:cTn id="296" presetID="63" presetClass="path" presetSubtype="0" accel="2500" decel="50000" fill="hold" grpId="1" nodeType="withEffect">
                                  <p:stCondLst>
                                    <p:cond delay="0"/>
                                  </p:stCondLst>
                                  <p:childTnLst>
                                    <p:animMotion origin="layout" path="M -4.44444E-6 1.11111E-6 L 0.28889 0.00833 " pathEditMode="relative" rAng="0" ptsTypes="AA">
                                      <p:cBhvr>
                                        <p:cTn id="297" dur="2000" fill="hold"/>
                                        <p:tgtEl>
                                          <p:spTgt spid="76"/>
                                        </p:tgtEl>
                                        <p:attrNameLst>
                                          <p:attrName>ppt_x</p:attrName>
                                          <p:attrName>ppt_y</p:attrName>
                                        </p:attrNameLst>
                                      </p:cBhvr>
                                      <p:rCtr x="14444" y="401"/>
                                    </p:animMotion>
                                  </p:childTnLst>
                                </p:cTn>
                              </p:par>
                              <p:par>
                                <p:cTn id="298" presetID="63" presetClass="path" presetSubtype="0" accel="2500" decel="50000" fill="hold" grpId="1" nodeType="withEffect">
                                  <p:stCondLst>
                                    <p:cond delay="0"/>
                                  </p:stCondLst>
                                  <p:childTnLst>
                                    <p:animMotion origin="layout" path="M 2.22222E-6 1.11111E-6 L 0.25903 0.01327 " pathEditMode="relative" rAng="0" ptsTypes="AA">
                                      <p:cBhvr>
                                        <p:cTn id="299" dur="2000" fill="hold"/>
                                        <p:tgtEl>
                                          <p:spTgt spid="77"/>
                                        </p:tgtEl>
                                        <p:attrNameLst>
                                          <p:attrName>ppt_x</p:attrName>
                                          <p:attrName>ppt_y</p:attrName>
                                        </p:attrNameLst>
                                      </p:cBhvr>
                                      <p:rCtr x="12951" y="648"/>
                                    </p:animMotion>
                                  </p:childTnLst>
                                </p:cTn>
                              </p:par>
                              <p:par>
                                <p:cTn id="300" presetID="63" presetClass="path" presetSubtype="0" accel="2500" decel="50000" fill="hold" grpId="1" nodeType="withEffect">
                                  <p:stCondLst>
                                    <p:cond delay="0"/>
                                  </p:stCondLst>
                                  <p:childTnLst>
                                    <p:animMotion origin="layout" path="M 3.61111E-6 -1.85185E-6 L 0.31284 0.01142 " pathEditMode="relative" rAng="0" ptsTypes="AA">
                                      <p:cBhvr>
                                        <p:cTn id="301" dur="2000" fill="hold"/>
                                        <p:tgtEl>
                                          <p:spTgt spid="78"/>
                                        </p:tgtEl>
                                        <p:attrNameLst>
                                          <p:attrName>ppt_x</p:attrName>
                                          <p:attrName>ppt_y</p:attrName>
                                        </p:attrNameLst>
                                      </p:cBhvr>
                                      <p:rCtr x="15642" y="556"/>
                                    </p:animMotion>
                                  </p:childTnLst>
                                </p:cTn>
                              </p:par>
                              <p:par>
                                <p:cTn id="302" presetID="63" presetClass="path" presetSubtype="0" accel="2500" decel="50000" fill="hold" grpId="1" nodeType="withEffect">
                                  <p:stCondLst>
                                    <p:cond delay="0"/>
                                  </p:stCondLst>
                                  <p:childTnLst>
                                    <p:animMotion origin="layout" path="M 8.33333E-7 2.46914E-7 L 0.27361 0.00556 " pathEditMode="relative" rAng="0" ptsTypes="AA">
                                      <p:cBhvr>
                                        <p:cTn id="303" dur="2000" fill="hold"/>
                                        <p:tgtEl>
                                          <p:spTgt spid="79"/>
                                        </p:tgtEl>
                                        <p:attrNameLst>
                                          <p:attrName>ppt_x</p:attrName>
                                          <p:attrName>ppt_y</p:attrName>
                                        </p:attrNameLst>
                                      </p:cBhvr>
                                      <p:rCtr x="13681" y="278"/>
                                    </p:animMotion>
                                  </p:childTnLst>
                                </p:cTn>
                              </p:par>
                              <p:par>
                                <p:cTn id="304" presetID="63" presetClass="path" presetSubtype="0" accel="2500" decel="50000" fill="hold" grpId="1" nodeType="withEffect">
                                  <p:stCondLst>
                                    <p:cond delay="0"/>
                                  </p:stCondLst>
                                  <p:childTnLst>
                                    <p:animMotion origin="layout" path="M -3.88889E-6 -2.46914E-7 L 0.27552 0.0034 " pathEditMode="relative" rAng="0" ptsTypes="AA">
                                      <p:cBhvr>
                                        <p:cTn id="305" dur="2000" fill="hold"/>
                                        <p:tgtEl>
                                          <p:spTgt spid="80"/>
                                        </p:tgtEl>
                                        <p:attrNameLst>
                                          <p:attrName>ppt_x</p:attrName>
                                          <p:attrName>ppt_y</p:attrName>
                                        </p:attrNameLst>
                                      </p:cBhvr>
                                      <p:rCtr x="13767" y="154"/>
                                    </p:animMotion>
                                  </p:childTnLst>
                                </p:cTn>
                              </p:par>
                              <p:par>
                                <p:cTn id="306" presetID="63" presetClass="path" presetSubtype="0" accel="2500" decel="50000" fill="hold" grpId="1" nodeType="withEffect">
                                  <p:stCondLst>
                                    <p:cond delay="0"/>
                                  </p:stCondLst>
                                  <p:childTnLst>
                                    <p:animMotion origin="layout" path="M -2.5E-6 -4.07407E-6 L 0.36858 -0.00092 " pathEditMode="relative" rAng="0" ptsTypes="AA">
                                      <p:cBhvr>
                                        <p:cTn id="307" dur="2000" fill="hold"/>
                                        <p:tgtEl>
                                          <p:spTgt spid="11"/>
                                        </p:tgtEl>
                                        <p:attrNameLst>
                                          <p:attrName>ppt_x</p:attrName>
                                          <p:attrName>ppt_y</p:attrName>
                                        </p:attrNameLst>
                                      </p:cBhvr>
                                      <p:rCtr x="18420" y="-62"/>
                                    </p:animMotion>
                                  </p:childTnLst>
                                </p:cTn>
                              </p:par>
                              <p:par>
                                <p:cTn id="308" presetID="63" presetClass="path" presetSubtype="0" accel="2500" decel="50000" fill="hold" grpId="1" nodeType="withEffect">
                                  <p:stCondLst>
                                    <p:cond delay="0"/>
                                  </p:stCondLst>
                                  <p:childTnLst>
                                    <p:animMotion origin="layout" path="M 0 2.83951E-6 L 0.3658 -0.01204 " pathEditMode="relative" rAng="0" ptsTypes="AA">
                                      <p:cBhvr>
                                        <p:cTn id="309" dur="2000" fill="hold"/>
                                        <p:tgtEl>
                                          <p:spTgt spid="13"/>
                                        </p:tgtEl>
                                        <p:attrNameLst>
                                          <p:attrName>ppt_x</p:attrName>
                                          <p:attrName>ppt_y</p:attrName>
                                        </p:attrNameLst>
                                      </p:cBhvr>
                                      <p:rCtr x="18281" y="-617"/>
                                    </p:animMotion>
                                  </p:childTnLst>
                                </p:cTn>
                              </p:par>
                              <p:par>
                                <p:cTn id="310" presetID="63" presetClass="path" presetSubtype="0" accel="2500" decel="50000" fill="hold" grpId="1" nodeType="withEffect">
                                  <p:stCondLst>
                                    <p:cond delay="0"/>
                                  </p:stCondLst>
                                  <p:childTnLst>
                                    <p:animMotion origin="layout" path="M -4.44444E-6 3.7037E-7 L 0.3691 0.00864 " pathEditMode="relative" rAng="0" ptsTypes="AA">
                                      <p:cBhvr>
                                        <p:cTn id="311" dur="2000" fill="hold"/>
                                        <p:tgtEl>
                                          <p:spTgt spid="15"/>
                                        </p:tgtEl>
                                        <p:attrNameLst>
                                          <p:attrName>ppt_x</p:attrName>
                                          <p:attrName>ppt_y</p:attrName>
                                        </p:attrNameLst>
                                      </p:cBhvr>
                                      <p:rCtr x="18455" y="432"/>
                                    </p:animMotion>
                                  </p:childTnLst>
                                </p:cTn>
                              </p:par>
                              <p:par>
                                <p:cTn id="312" presetID="63" presetClass="path" presetSubtype="0" accel="2500" decel="50000" fill="hold" grpId="1" nodeType="withEffect">
                                  <p:stCondLst>
                                    <p:cond delay="0"/>
                                  </p:stCondLst>
                                  <p:childTnLst>
                                    <p:animMotion origin="layout" path="M 4.72222E-6 2.09877E-6 L 0.38454 -0.00216 " pathEditMode="relative" rAng="0" ptsTypes="AA">
                                      <p:cBhvr>
                                        <p:cTn id="313" dur="2000" fill="hold"/>
                                        <p:tgtEl>
                                          <p:spTgt spid="16"/>
                                        </p:tgtEl>
                                        <p:attrNameLst>
                                          <p:attrName>ppt_x</p:attrName>
                                          <p:attrName>ppt_y</p:attrName>
                                        </p:attrNameLst>
                                      </p:cBhvr>
                                      <p:rCtr x="19219" y="-123"/>
                                    </p:animMotion>
                                  </p:childTnLst>
                                </p:cTn>
                              </p:par>
                              <p:par>
                                <p:cTn id="314" presetID="63" presetClass="path" presetSubtype="0" accel="2500" decel="50000" fill="hold" grpId="1" nodeType="withEffect">
                                  <p:stCondLst>
                                    <p:cond delay="0"/>
                                  </p:stCondLst>
                                  <p:childTnLst>
                                    <p:animMotion origin="layout" path="M 3.88889E-6 2.59259E-6 L 0.35468 0.01358 " pathEditMode="relative" rAng="0" ptsTypes="AA">
                                      <p:cBhvr>
                                        <p:cTn id="315" dur="2000" fill="hold"/>
                                        <p:tgtEl>
                                          <p:spTgt spid="17"/>
                                        </p:tgtEl>
                                        <p:attrNameLst>
                                          <p:attrName>ppt_x</p:attrName>
                                          <p:attrName>ppt_y</p:attrName>
                                        </p:attrNameLst>
                                      </p:cBhvr>
                                      <p:rCtr x="17726" y="679"/>
                                    </p:animMotion>
                                  </p:childTnLst>
                                </p:cTn>
                              </p:par>
                              <p:par>
                                <p:cTn id="316" presetID="63" presetClass="path" presetSubtype="0" accel="2500" decel="50000" fill="hold" grpId="1" nodeType="withEffect">
                                  <p:stCondLst>
                                    <p:cond delay="0"/>
                                  </p:stCondLst>
                                  <p:childTnLst>
                                    <p:animMotion origin="layout" path="M -4.72222E-6 8.64198E-7 L 0.34185 -0.00895 " pathEditMode="relative" rAng="0" ptsTypes="AA">
                                      <p:cBhvr>
                                        <p:cTn id="317" dur="2000" fill="hold"/>
                                        <p:tgtEl>
                                          <p:spTgt spid="18"/>
                                        </p:tgtEl>
                                        <p:attrNameLst>
                                          <p:attrName>ppt_x</p:attrName>
                                          <p:attrName>ppt_y</p:attrName>
                                        </p:attrNameLst>
                                      </p:cBhvr>
                                      <p:rCtr x="17083" y="-463"/>
                                    </p:animMotion>
                                  </p:childTnLst>
                                </p:cTn>
                              </p:par>
                              <p:par>
                                <p:cTn id="318" presetID="63" presetClass="path" presetSubtype="0" accel="2500" decel="50000" fill="hold" grpId="1" nodeType="withEffect">
                                  <p:stCondLst>
                                    <p:cond delay="0"/>
                                  </p:stCondLst>
                                  <p:childTnLst>
                                    <p:animMotion origin="layout" path="M 3.05556E-6 -2.09877E-6 L 0.36354 0.00155 " pathEditMode="relative" rAng="0" ptsTypes="AA">
                                      <p:cBhvr>
                                        <p:cTn id="319" dur="2000" fill="hold"/>
                                        <p:tgtEl>
                                          <p:spTgt spid="19"/>
                                        </p:tgtEl>
                                        <p:attrNameLst>
                                          <p:attrName>ppt_x</p:attrName>
                                          <p:attrName>ppt_y</p:attrName>
                                        </p:attrNameLst>
                                      </p:cBhvr>
                                      <p:rCtr x="18177" y="62"/>
                                    </p:animMotion>
                                  </p:childTnLst>
                                </p:cTn>
                              </p:par>
                              <p:par>
                                <p:cTn id="320" presetID="63" presetClass="path" presetSubtype="0" accel="2500" decel="50000" fill="hold" grpId="1" nodeType="withEffect">
                                  <p:stCondLst>
                                    <p:cond delay="0"/>
                                  </p:stCondLst>
                                  <p:childTnLst>
                                    <p:animMotion origin="layout" path="M 1.66667E-6 3.20988E-6 L 0.36042 -0.00525 " pathEditMode="relative" rAng="0" ptsTypes="AA">
                                      <p:cBhvr>
                                        <p:cTn id="321" dur="2000" fill="hold"/>
                                        <p:tgtEl>
                                          <p:spTgt spid="20"/>
                                        </p:tgtEl>
                                        <p:attrNameLst>
                                          <p:attrName>ppt_x</p:attrName>
                                          <p:attrName>ppt_y</p:attrName>
                                        </p:attrNameLst>
                                      </p:cBhvr>
                                      <p:rCtr x="18021" y="-278"/>
                                    </p:animMotion>
                                  </p:childTnLst>
                                </p:cTn>
                              </p:par>
                              <p:par>
                                <p:cTn id="322" presetID="63" presetClass="path" presetSubtype="0" accel="2500" decel="50000" fill="hold" grpId="1" nodeType="withEffect">
                                  <p:stCondLst>
                                    <p:cond delay="0"/>
                                  </p:stCondLst>
                                  <p:childTnLst>
                                    <p:animMotion origin="layout" path="M 3.33333E-6 3.20988E-6 L 0.35243 0.01666 " pathEditMode="relative" rAng="0" ptsTypes="AA">
                                      <p:cBhvr>
                                        <p:cTn id="323" dur="2000" fill="hold"/>
                                        <p:tgtEl>
                                          <p:spTgt spid="21"/>
                                        </p:tgtEl>
                                        <p:attrNameLst>
                                          <p:attrName>ppt_x</p:attrName>
                                          <p:attrName>ppt_y</p:attrName>
                                        </p:attrNameLst>
                                      </p:cBhvr>
                                      <p:rCtr x="17622" y="833"/>
                                    </p:animMotion>
                                  </p:childTnLst>
                                </p:cTn>
                              </p:par>
                              <p:par>
                                <p:cTn id="324" presetID="63" presetClass="path" presetSubtype="0" accel="2500" decel="50000" fill="hold" grpId="1" nodeType="withEffect">
                                  <p:stCondLst>
                                    <p:cond delay="0"/>
                                  </p:stCondLst>
                                  <p:childTnLst>
                                    <p:animMotion origin="layout" path="M -4.16667E-6 -3.45679E-6 L 0.34428 0.00957 " pathEditMode="relative" rAng="0" ptsTypes="AA">
                                      <p:cBhvr>
                                        <p:cTn id="325" dur="2000" fill="hold"/>
                                        <p:tgtEl>
                                          <p:spTgt spid="22"/>
                                        </p:tgtEl>
                                        <p:attrNameLst>
                                          <p:attrName>ppt_x</p:attrName>
                                          <p:attrName>ppt_y</p:attrName>
                                        </p:attrNameLst>
                                      </p:cBhvr>
                                      <p:rCtr x="17205" y="463"/>
                                    </p:animMotion>
                                  </p:childTnLst>
                                </p:cTn>
                              </p:par>
                              <p:par>
                                <p:cTn id="326" presetID="63" presetClass="path" presetSubtype="0" accel="2500" decel="50000" fill="hold" grpId="1" nodeType="withEffect">
                                  <p:stCondLst>
                                    <p:cond delay="0"/>
                                  </p:stCondLst>
                                  <p:childTnLst>
                                    <p:animMotion origin="layout" path="M -1.94444E-6 2.46914E-6 L 0.36354 -0.00895 " pathEditMode="relative" rAng="0" ptsTypes="AA">
                                      <p:cBhvr>
                                        <p:cTn id="327" dur="2000" fill="hold"/>
                                        <p:tgtEl>
                                          <p:spTgt spid="23"/>
                                        </p:tgtEl>
                                        <p:attrNameLst>
                                          <p:attrName>ppt_x</p:attrName>
                                          <p:attrName>ppt_y</p:attrName>
                                        </p:attrNameLst>
                                      </p:cBhvr>
                                      <p:rCtr x="18177" y="-463"/>
                                    </p:animMotion>
                                  </p:childTnLst>
                                </p:cTn>
                              </p:par>
                              <p:par>
                                <p:cTn id="328" presetID="63" presetClass="path" presetSubtype="0" accel="2500" decel="50000" fill="hold" grpId="1" nodeType="withEffect">
                                  <p:stCondLst>
                                    <p:cond delay="0"/>
                                  </p:stCondLst>
                                  <p:childTnLst>
                                    <p:animMotion origin="layout" path="M 4.72222E-6 1.11111E-6 L 0.32916 -0.00463 " pathEditMode="relative" rAng="0" ptsTypes="AA">
                                      <p:cBhvr>
                                        <p:cTn id="329" dur="2000" fill="hold"/>
                                        <p:tgtEl>
                                          <p:spTgt spid="24"/>
                                        </p:tgtEl>
                                        <p:attrNameLst>
                                          <p:attrName>ppt_x</p:attrName>
                                          <p:attrName>ppt_y</p:attrName>
                                        </p:attrNameLst>
                                      </p:cBhvr>
                                      <p:rCtr x="16458" y="-247"/>
                                    </p:animMotion>
                                  </p:childTnLst>
                                </p:cTn>
                              </p:par>
                              <p:par>
                                <p:cTn id="330" presetID="63" presetClass="path" presetSubtype="0" accel="2500" decel="50000" fill="hold" grpId="1" nodeType="withEffect">
                                  <p:stCondLst>
                                    <p:cond delay="0"/>
                                  </p:stCondLst>
                                  <p:childTnLst>
                                    <p:animMotion origin="layout" path="M 2.5E-6 -4.93827E-7 L 0.371 -0.00617 " pathEditMode="relative" rAng="0" ptsTypes="AA">
                                      <p:cBhvr>
                                        <p:cTn id="331" dur="2000" fill="hold"/>
                                        <p:tgtEl>
                                          <p:spTgt spid="63"/>
                                        </p:tgtEl>
                                        <p:attrNameLst>
                                          <p:attrName>ppt_x</p:attrName>
                                          <p:attrName>ppt_y</p:attrName>
                                        </p:attrNameLst>
                                      </p:cBhvr>
                                      <p:rCtr x="18542" y="-309"/>
                                    </p:animMotion>
                                  </p:childTnLst>
                                </p:cTn>
                              </p:par>
                              <p:par>
                                <p:cTn id="332" presetID="63" presetClass="path" presetSubtype="0" accel="2500" decel="50000" fill="hold" grpId="1" nodeType="withEffect">
                                  <p:stCondLst>
                                    <p:cond delay="0"/>
                                  </p:stCondLst>
                                  <p:childTnLst>
                                    <p:animMotion origin="layout" path="M 3.33333E-6 2.46914E-7 L 0.35416 0.01481 " pathEditMode="relative" rAng="0" ptsTypes="AA">
                                      <p:cBhvr>
                                        <p:cTn id="333" dur="2000" fill="hold"/>
                                        <p:tgtEl>
                                          <p:spTgt spid="64"/>
                                        </p:tgtEl>
                                        <p:attrNameLst>
                                          <p:attrName>ppt_x</p:attrName>
                                          <p:attrName>ppt_y</p:attrName>
                                        </p:attrNameLst>
                                      </p:cBhvr>
                                      <p:rCtr x="17708" y="741"/>
                                    </p:animMotion>
                                  </p:childTnLst>
                                </p:cTn>
                              </p:par>
                              <p:par>
                                <p:cTn id="334" presetID="63" presetClass="path" presetSubtype="0" accel="2500" decel="50000" fill="hold" grpId="1" nodeType="withEffect">
                                  <p:stCondLst>
                                    <p:cond delay="0"/>
                                  </p:stCondLst>
                                  <p:childTnLst>
                                    <p:animMotion origin="layout" path="M 5E-6 -2.46914E-7 L 0.34896 -0.00278 " pathEditMode="relative" rAng="0" ptsTypes="AA">
                                      <p:cBhvr>
                                        <p:cTn id="335" dur="2000" fill="hold"/>
                                        <p:tgtEl>
                                          <p:spTgt spid="65"/>
                                        </p:tgtEl>
                                        <p:attrNameLst>
                                          <p:attrName>ppt_x</p:attrName>
                                          <p:attrName>ppt_y</p:attrName>
                                        </p:attrNameLst>
                                      </p:cBhvr>
                                      <p:rCtr x="17448" y="-154"/>
                                    </p:animMotion>
                                  </p:childTnLst>
                                </p:cTn>
                              </p:par>
                              <p:par>
                                <p:cTn id="336" presetID="63" presetClass="path" presetSubtype="0" accel="2500" decel="50000" fill="hold" grpId="1" nodeType="withEffect">
                                  <p:stCondLst>
                                    <p:cond delay="0"/>
                                  </p:stCondLst>
                                  <p:childTnLst>
                                    <p:animMotion origin="layout" path="M 0 5.55112E-17 L 0.44913 -0.01574 " pathEditMode="relative" rAng="0" ptsTypes="AA">
                                      <p:cBhvr>
                                        <p:cTn id="337" dur="2000" fill="hold"/>
                                        <p:tgtEl>
                                          <p:spTgt spid="48"/>
                                        </p:tgtEl>
                                        <p:attrNameLst>
                                          <p:attrName>ppt_x</p:attrName>
                                          <p:attrName>ppt_y</p:attrName>
                                        </p:attrNameLst>
                                      </p:cBhvr>
                                      <p:rCtr x="22448" y="-802"/>
                                    </p:animMotion>
                                  </p:childTnLst>
                                </p:cTn>
                              </p:par>
                              <p:par>
                                <p:cTn id="338" presetID="63" presetClass="path" presetSubtype="0" accel="2500" decel="50000" fill="hold" grpId="1" nodeType="withEffect">
                                  <p:stCondLst>
                                    <p:cond delay="0"/>
                                  </p:stCondLst>
                                  <p:childTnLst>
                                    <p:animMotion origin="layout" path="M 2.5E-6 -3.08642E-6 L 0.43923 -0.00895 " pathEditMode="relative" rAng="0" ptsTypes="AA">
                                      <p:cBhvr>
                                        <p:cTn id="339" dur="2000" fill="hold"/>
                                        <p:tgtEl>
                                          <p:spTgt spid="49"/>
                                        </p:tgtEl>
                                        <p:attrNameLst>
                                          <p:attrName>ppt_x</p:attrName>
                                          <p:attrName>ppt_y</p:attrName>
                                        </p:attrNameLst>
                                      </p:cBhvr>
                                      <p:rCtr x="21962" y="-463"/>
                                    </p:animMotion>
                                  </p:childTnLst>
                                </p:cTn>
                              </p:par>
                              <p:par>
                                <p:cTn id="340" presetID="63" presetClass="path" presetSubtype="0" accel="2500" decel="50000" fill="hold" grpId="1" nodeType="withEffect">
                                  <p:stCondLst>
                                    <p:cond delay="0"/>
                                  </p:stCondLst>
                                  <p:childTnLst>
                                    <p:animMotion origin="layout" path="M -1.94444E-6 4.44444E-6 L 0.44948 0.01388 " pathEditMode="relative" rAng="0" ptsTypes="AA">
                                      <p:cBhvr>
                                        <p:cTn id="341" dur="2000" fill="hold"/>
                                        <p:tgtEl>
                                          <p:spTgt spid="50"/>
                                        </p:tgtEl>
                                        <p:attrNameLst>
                                          <p:attrName>ppt_x</p:attrName>
                                          <p:attrName>ppt_y</p:attrName>
                                        </p:attrNameLst>
                                      </p:cBhvr>
                                      <p:rCtr x="22465" y="679"/>
                                    </p:animMotion>
                                  </p:childTnLst>
                                </p:cTn>
                              </p:par>
                              <p:par>
                                <p:cTn id="342" presetID="63" presetClass="path" presetSubtype="0" accel="2500" decel="50000" fill="hold" grpId="1" nodeType="withEffect">
                                  <p:stCondLst>
                                    <p:cond delay="0"/>
                                  </p:stCondLst>
                                  <p:childTnLst>
                                    <p:animMotion origin="layout" path="M -2.77778E-6 -3.82716E-6 L 0.45834 -0.00524 " pathEditMode="relative" rAng="0" ptsTypes="AA">
                                      <p:cBhvr>
                                        <p:cTn id="343" dur="2000" fill="hold"/>
                                        <p:tgtEl>
                                          <p:spTgt spid="51"/>
                                        </p:tgtEl>
                                        <p:attrNameLst>
                                          <p:attrName>ppt_x</p:attrName>
                                          <p:attrName>ppt_y</p:attrName>
                                        </p:attrNameLst>
                                      </p:cBhvr>
                                      <p:rCtr x="22917" y="-278"/>
                                    </p:animMotion>
                                  </p:childTnLst>
                                </p:cTn>
                              </p:par>
                              <p:par>
                                <p:cTn id="344" presetID="63" presetClass="path" presetSubtype="0" accel="2500" decel="50000" fill="hold" grpId="1" nodeType="withEffect">
                                  <p:stCondLst>
                                    <p:cond delay="0"/>
                                  </p:stCondLst>
                                  <p:childTnLst>
                                    <p:animMotion origin="layout" path="M -3.61111E-6 -1.97531E-6 L 0.43247 0.0034 " pathEditMode="relative" rAng="0" ptsTypes="AA">
                                      <p:cBhvr>
                                        <p:cTn id="345" dur="2000" fill="hold"/>
                                        <p:tgtEl>
                                          <p:spTgt spid="52"/>
                                        </p:tgtEl>
                                        <p:attrNameLst>
                                          <p:attrName>ppt_x</p:attrName>
                                          <p:attrName>ppt_y</p:attrName>
                                        </p:attrNameLst>
                                      </p:cBhvr>
                                      <p:rCtr x="21615" y="154"/>
                                    </p:animMotion>
                                  </p:childTnLst>
                                </p:cTn>
                              </p:par>
                              <p:par>
                                <p:cTn id="346" presetID="63" presetClass="path" presetSubtype="0" accel="2500" decel="50000" fill="hold" grpId="1" nodeType="withEffect">
                                  <p:stCondLst>
                                    <p:cond delay="0"/>
                                  </p:stCondLst>
                                  <p:childTnLst>
                                    <p:animMotion origin="layout" path="M -2.22222E-6 4.93827E-6 L 0.41823 -0.00247 " pathEditMode="relative" rAng="0" ptsTypes="AA">
                                      <p:cBhvr>
                                        <p:cTn id="347" dur="2000" fill="hold"/>
                                        <p:tgtEl>
                                          <p:spTgt spid="53"/>
                                        </p:tgtEl>
                                        <p:attrNameLst>
                                          <p:attrName>ppt_x</p:attrName>
                                          <p:attrName>ppt_y</p:attrName>
                                        </p:attrNameLst>
                                      </p:cBhvr>
                                      <p:rCtr x="20903" y="-123"/>
                                    </p:animMotion>
                                  </p:childTnLst>
                                </p:cTn>
                              </p:par>
                              <p:par>
                                <p:cTn id="348" presetID="63" presetClass="path" presetSubtype="0" accel="2500" decel="50000" fill="hold" grpId="1" nodeType="withEffect">
                                  <p:stCondLst>
                                    <p:cond delay="0"/>
                                  </p:stCondLst>
                                  <p:childTnLst>
                                    <p:animMotion origin="layout" path="M -4.44444E-6 3.33333E-6 L 0.43976 -0.00186 " pathEditMode="relative" rAng="0" ptsTypes="AA">
                                      <p:cBhvr>
                                        <p:cTn id="349" dur="2000" fill="hold"/>
                                        <p:tgtEl>
                                          <p:spTgt spid="54"/>
                                        </p:tgtEl>
                                        <p:attrNameLst>
                                          <p:attrName>ppt_x</p:attrName>
                                          <p:attrName>ppt_y</p:attrName>
                                        </p:attrNameLst>
                                      </p:cBhvr>
                                      <p:rCtr x="21979" y="-93"/>
                                    </p:animMotion>
                                  </p:childTnLst>
                                </p:cTn>
                              </p:par>
                              <p:par>
                                <p:cTn id="350" presetID="63" presetClass="path" presetSubtype="0" accel="2500" decel="50000" fill="hold" grpId="1" nodeType="withEffect">
                                  <p:stCondLst>
                                    <p:cond delay="0"/>
                                  </p:stCondLst>
                                  <p:childTnLst>
                                    <p:animMotion origin="layout" path="M 4.16667E-6 -2.71605E-6 L 0.43368 0.00093 " pathEditMode="relative" rAng="0" ptsTypes="AA">
                                      <p:cBhvr>
                                        <p:cTn id="351" dur="2000" fill="hold"/>
                                        <p:tgtEl>
                                          <p:spTgt spid="55"/>
                                        </p:tgtEl>
                                        <p:attrNameLst>
                                          <p:attrName>ppt_x</p:attrName>
                                          <p:attrName>ppt_y</p:attrName>
                                        </p:attrNameLst>
                                      </p:cBhvr>
                                      <p:rCtr x="21684" y="31"/>
                                    </p:animMotion>
                                  </p:childTnLst>
                                </p:cTn>
                              </p:par>
                              <p:par>
                                <p:cTn id="352" presetID="63" presetClass="path" presetSubtype="0" accel="2500" decel="50000" fill="hold" grpId="1" nodeType="withEffect">
                                  <p:stCondLst>
                                    <p:cond delay="0"/>
                                  </p:stCondLst>
                                  <p:childTnLst>
                                    <p:animMotion origin="layout" path="M -4.16667E-6 -2.71605E-6 L 0.42275 0.01081 " pathEditMode="relative" rAng="0" ptsTypes="AA">
                                      <p:cBhvr>
                                        <p:cTn id="353" dur="2000" fill="hold"/>
                                        <p:tgtEl>
                                          <p:spTgt spid="56"/>
                                        </p:tgtEl>
                                        <p:attrNameLst>
                                          <p:attrName>ppt_x</p:attrName>
                                          <p:attrName>ppt_y</p:attrName>
                                        </p:attrNameLst>
                                      </p:cBhvr>
                                      <p:rCtr x="21128" y="525"/>
                                    </p:animMotion>
                                  </p:childTnLst>
                                </p:cTn>
                              </p:par>
                              <p:par>
                                <p:cTn id="354" presetID="63" presetClass="path" presetSubtype="0" accel="2500" decel="50000" fill="hold" grpId="1" nodeType="withEffect">
                                  <p:stCondLst>
                                    <p:cond delay="0"/>
                                  </p:stCondLst>
                                  <p:childTnLst>
                                    <p:animMotion origin="layout" path="M -1.66667E-6 6.17284E-7 L 0.41945 0.00555 " pathEditMode="relative" rAng="0" ptsTypes="AA">
                                      <p:cBhvr>
                                        <p:cTn id="355" dur="2000" fill="hold"/>
                                        <p:tgtEl>
                                          <p:spTgt spid="57"/>
                                        </p:tgtEl>
                                        <p:attrNameLst>
                                          <p:attrName>ppt_x</p:attrName>
                                          <p:attrName>ppt_y</p:attrName>
                                        </p:attrNameLst>
                                      </p:cBhvr>
                                      <p:rCtr x="20972" y="278"/>
                                    </p:animMotion>
                                  </p:childTnLst>
                                </p:cTn>
                              </p:par>
                              <p:par>
                                <p:cTn id="356" presetID="63" presetClass="path" presetSubtype="0" accel="2500" decel="50000" fill="hold" grpId="1" nodeType="withEffect">
                                  <p:stCondLst>
                                    <p:cond delay="0"/>
                                  </p:stCondLst>
                                  <p:childTnLst>
                                    <p:animMotion origin="layout" path="M 5.55556E-7 -3.45679E-6 L 0.43663 -0.01234 " pathEditMode="relative" rAng="0" ptsTypes="AA">
                                      <p:cBhvr>
                                        <p:cTn id="357" dur="2000" fill="hold"/>
                                        <p:tgtEl>
                                          <p:spTgt spid="58"/>
                                        </p:tgtEl>
                                        <p:attrNameLst>
                                          <p:attrName>ppt_x</p:attrName>
                                          <p:attrName>ppt_y</p:attrName>
                                        </p:attrNameLst>
                                      </p:cBhvr>
                                      <p:rCtr x="21823" y="-617"/>
                                    </p:animMotion>
                                  </p:childTnLst>
                                </p:cTn>
                              </p:par>
                              <p:par>
                                <p:cTn id="358" presetID="63" presetClass="path" presetSubtype="0" accel="2500" decel="50000" fill="hold" grpId="1" nodeType="withEffect">
                                  <p:stCondLst>
                                    <p:cond delay="0"/>
                                  </p:stCondLst>
                                  <p:childTnLst>
                                    <p:animMotion origin="layout" path="M -2.77778E-6 -4.81481E-6 L 0.41788 0.00093 " pathEditMode="relative" rAng="0" ptsTypes="AA">
                                      <p:cBhvr>
                                        <p:cTn id="359" dur="2000" fill="hold"/>
                                        <p:tgtEl>
                                          <p:spTgt spid="59"/>
                                        </p:tgtEl>
                                        <p:attrNameLst>
                                          <p:attrName>ppt_x</p:attrName>
                                          <p:attrName>ppt_y</p:attrName>
                                        </p:attrNameLst>
                                      </p:cBhvr>
                                      <p:rCtr x="20885" y="31"/>
                                    </p:animMotion>
                                  </p:childTnLst>
                                </p:cTn>
                              </p:par>
                              <p:par>
                                <p:cTn id="360" presetID="63" presetClass="path" presetSubtype="0" accel="2500" decel="50000" fill="hold" grpId="1" nodeType="withEffect">
                                  <p:stCondLst>
                                    <p:cond delay="0"/>
                                  </p:stCondLst>
                                  <p:childTnLst>
                                    <p:animMotion origin="layout" path="M 5E-6 3.58025E-6 L 0.45816 0.00308 " pathEditMode="relative" rAng="0" ptsTypes="AA">
                                      <p:cBhvr>
                                        <p:cTn id="361" dur="2000" fill="hold"/>
                                        <p:tgtEl>
                                          <p:spTgt spid="60"/>
                                        </p:tgtEl>
                                        <p:attrNameLst>
                                          <p:attrName>ppt_x</p:attrName>
                                          <p:attrName>ppt_y</p:attrName>
                                        </p:attrNameLst>
                                      </p:cBhvr>
                                      <p:rCtr x="22899" y="154"/>
                                    </p:animMotion>
                                  </p:childTnLst>
                                </p:cTn>
                              </p:par>
                              <p:par>
                                <p:cTn id="362" presetID="63" presetClass="path" presetSubtype="0" accel="2500" decel="50000" fill="hold" grpId="1" nodeType="withEffect">
                                  <p:stCondLst>
                                    <p:cond delay="0"/>
                                  </p:stCondLst>
                                  <p:childTnLst>
                                    <p:animMotion origin="layout" path="M 2.22222E-6 4.32099E-6 L 0.4309 0.01234 " pathEditMode="relative" rAng="0" ptsTypes="AA">
                                      <p:cBhvr>
                                        <p:cTn id="363" dur="2000" fill="hold"/>
                                        <p:tgtEl>
                                          <p:spTgt spid="61"/>
                                        </p:tgtEl>
                                        <p:attrNameLst>
                                          <p:attrName>ppt_x</p:attrName>
                                          <p:attrName>ppt_y</p:attrName>
                                        </p:attrNameLst>
                                      </p:cBhvr>
                                      <p:rCtr x="21545" y="617"/>
                                    </p:animMotion>
                                  </p:childTnLst>
                                </p:cTn>
                              </p:par>
                              <p:par>
                                <p:cTn id="364" presetID="63" presetClass="path" presetSubtype="0" accel="2500" decel="50000" fill="hold" grpId="1" nodeType="withEffect">
                                  <p:stCondLst>
                                    <p:cond delay="0"/>
                                  </p:stCondLst>
                                  <p:childTnLst>
                                    <p:animMotion origin="layout" path="M -2.5E-6 3.82716E-6 L 0.43056 3.82716E-6 " pathEditMode="relative" rAng="0" ptsTypes="AA">
                                      <p:cBhvr>
                                        <p:cTn id="365" dur="2000" fill="hold"/>
                                        <p:tgtEl>
                                          <p:spTgt spid="62"/>
                                        </p:tgtEl>
                                        <p:attrNameLst>
                                          <p:attrName>ppt_x</p:attrName>
                                          <p:attrName>ppt_y</p:attrName>
                                        </p:attrNameLst>
                                      </p:cBhvr>
                                      <p:rCtr x="21528" y="0"/>
                                    </p:animMotion>
                                  </p:childTnLst>
                                </p:cTn>
                              </p:par>
                            </p:childTnLst>
                          </p:cTn>
                        </p:par>
                        <p:par>
                          <p:cTn id="366" fill="hold">
                            <p:stCondLst>
                              <p:cond delay="9560"/>
                            </p:stCondLst>
                            <p:childTnLst>
                              <p:par>
                                <p:cTn id="367" presetID="42" presetClass="entr" presetSubtype="0" fill="hold" grpId="0" nodeType="afterEffect">
                                  <p:stCondLst>
                                    <p:cond delay="0"/>
                                  </p:stCondLst>
                                  <p:childTnLst>
                                    <p:set>
                                      <p:cBhvr>
                                        <p:cTn id="368" dur="1" fill="hold">
                                          <p:stCondLst>
                                            <p:cond delay="0"/>
                                          </p:stCondLst>
                                        </p:cTn>
                                        <p:tgtEl>
                                          <p:spTgt spid="84"/>
                                        </p:tgtEl>
                                        <p:attrNameLst>
                                          <p:attrName>style.visibility</p:attrName>
                                        </p:attrNameLst>
                                      </p:cBhvr>
                                      <p:to>
                                        <p:strVal val="visible"/>
                                      </p:to>
                                    </p:set>
                                    <p:animEffect transition="in" filter="fade">
                                      <p:cBhvr>
                                        <p:cTn id="369" dur="1000"/>
                                        <p:tgtEl>
                                          <p:spTgt spid="84"/>
                                        </p:tgtEl>
                                      </p:cBhvr>
                                    </p:animEffect>
                                    <p:anim calcmode="lin" valueType="num">
                                      <p:cBhvr>
                                        <p:cTn id="370" dur="1000" fill="hold"/>
                                        <p:tgtEl>
                                          <p:spTgt spid="84"/>
                                        </p:tgtEl>
                                        <p:attrNameLst>
                                          <p:attrName>ppt_x</p:attrName>
                                        </p:attrNameLst>
                                      </p:cBhvr>
                                      <p:tavLst>
                                        <p:tav tm="0">
                                          <p:val>
                                            <p:strVal val="#ppt_x"/>
                                          </p:val>
                                        </p:tav>
                                        <p:tav tm="100000">
                                          <p:val>
                                            <p:strVal val="#ppt_x"/>
                                          </p:val>
                                        </p:tav>
                                      </p:tavLst>
                                    </p:anim>
                                    <p:anim calcmode="lin" valueType="num">
                                      <p:cBhvr>
                                        <p:cTn id="37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2" grpId="0" animBg="1"/>
      <p:bldP spid="2" grpId="1" animBg="1"/>
      <p:bldP spid="2" grpId="2" animBg="1"/>
      <p:bldGraphic spid="6" grpId="0">
        <p:bldAsOne/>
      </p:bldGraphic>
      <p:bldP spid="11" grpId="0" animBg="1"/>
      <p:bldP spid="11"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63" grpId="0" animBg="1"/>
      <p:bldP spid="63" grpId="1" animBg="1"/>
      <p:bldP spid="64" grpId="0" animBg="1"/>
      <p:bldP spid="64" grpId="1" animBg="1"/>
      <p:bldP spid="65" grpId="0" animBg="1"/>
      <p:bldP spid="65" grpId="1" animBg="1"/>
      <p:bldP spid="3" grpId="0" animBg="1"/>
      <p:bldP spid="3" grpId="1" animBg="1"/>
      <p:bldP spid="3" grpId="2"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4" grpId="0" animBg="1"/>
      <p:bldP spid="4" grpId="1" animBg="1"/>
      <p:bldP spid="4" grpId="2" animBg="1"/>
      <p:bldGraphic spid="84"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3DE660-AA29-F5C4-7AEB-3F8A15957DA9}"/>
              </a:ext>
            </a:extLst>
          </p:cNvPr>
          <p:cNvPicPr>
            <a:picLocks noChangeAspect="1"/>
          </p:cNvPicPr>
          <p:nvPr/>
        </p:nvPicPr>
        <p:blipFill>
          <a:blip r:embed="rId2"/>
          <a:stretch>
            <a:fillRect/>
          </a:stretch>
        </p:blipFill>
        <p:spPr>
          <a:xfrm>
            <a:off x="495300" y="1667468"/>
            <a:ext cx="7681913" cy="3523064"/>
          </a:xfrm>
          <a:prstGeom prst="rect">
            <a:avLst/>
          </a:prstGeom>
        </p:spPr>
      </p:pic>
      <p:sp>
        <p:nvSpPr>
          <p:cNvPr id="7" name="TextBox 6">
            <a:extLst>
              <a:ext uri="{FF2B5EF4-FFF2-40B4-BE49-F238E27FC236}">
                <a16:creationId xmlns:a16="http://schemas.microsoft.com/office/drawing/2014/main" id="{3003BF70-9B7C-A15F-B359-37C442A17ED9}"/>
              </a:ext>
            </a:extLst>
          </p:cNvPr>
          <p:cNvSpPr txBox="1"/>
          <p:nvPr/>
        </p:nvSpPr>
        <p:spPr>
          <a:xfrm>
            <a:off x="0" y="976866"/>
            <a:ext cx="9210675" cy="507831"/>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cs typeface="+mn-cs"/>
              </a:rPr>
              <a:t>Validation/Verification </a:t>
            </a:r>
            <a:r>
              <a:rPr lang="en-US" sz="1350" dirty="0">
                <a:solidFill>
                  <a:srgbClr val="FF0000"/>
                </a:solidFill>
                <a:latin typeface="Calibri" panose="020F0502020204030204"/>
                <a:cs typeface="+mn-cs"/>
              </a:rPr>
              <a:t>required</a:t>
            </a:r>
            <a:r>
              <a:rPr lang="en-US" sz="1350" dirty="0">
                <a:solidFill>
                  <a:prstClr val="black"/>
                </a:solidFill>
                <a:latin typeface="Calibri" panose="020F0502020204030204"/>
                <a:cs typeface="+mn-cs"/>
              </a:rPr>
              <a:t> by </a:t>
            </a:r>
            <a:r>
              <a:rPr lang="en-US" sz="1350" b="1" dirty="0">
                <a:solidFill>
                  <a:prstClr val="black"/>
                </a:solidFill>
                <a:latin typeface="Calibri" panose="020F0502020204030204"/>
                <a:cs typeface="+mn-cs"/>
              </a:rPr>
              <a:t>CLIA’88</a:t>
            </a:r>
            <a:r>
              <a:rPr lang="en-US" sz="1350" dirty="0">
                <a:solidFill>
                  <a:prstClr val="black"/>
                </a:solidFill>
                <a:latin typeface="Calibri" panose="020F0502020204030204"/>
                <a:cs typeface="+mn-cs"/>
              </a:rPr>
              <a:t> regulations administered by Centers for Medicare &amp; Medicaid Services (CMS) and CAP to perform laboratory developed test (LDT) versus FDA approved assays.</a:t>
            </a:r>
          </a:p>
        </p:txBody>
      </p:sp>
      <p:sp>
        <p:nvSpPr>
          <p:cNvPr id="9" name="TextBox 8">
            <a:extLst>
              <a:ext uri="{FF2B5EF4-FFF2-40B4-BE49-F238E27FC236}">
                <a16:creationId xmlns:a16="http://schemas.microsoft.com/office/drawing/2014/main" id="{46441D59-E2E1-53A1-5FD0-7E871D41A8E8}"/>
              </a:ext>
            </a:extLst>
          </p:cNvPr>
          <p:cNvSpPr txBox="1"/>
          <p:nvPr/>
        </p:nvSpPr>
        <p:spPr>
          <a:xfrm>
            <a:off x="107156" y="5604136"/>
            <a:ext cx="8996363"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cs typeface="+mn-cs"/>
              </a:rPr>
              <a:t>Judith A. Stone, J. Grace van der </a:t>
            </a:r>
            <a:r>
              <a:rPr lang="en-US" sz="1350" dirty="0" err="1">
                <a:solidFill>
                  <a:prstClr val="black"/>
                </a:solidFill>
                <a:latin typeface="Calibri" panose="020F0502020204030204"/>
                <a:cs typeface="+mn-cs"/>
              </a:rPr>
              <a:t>Gugten</a:t>
            </a:r>
            <a:r>
              <a:rPr lang="en-US" sz="1350" dirty="0">
                <a:solidFill>
                  <a:prstClr val="black"/>
                </a:solidFill>
                <a:latin typeface="Calibri" panose="020F0502020204030204"/>
                <a:cs typeface="+mn-cs"/>
              </a:rPr>
              <a:t>, Journal of Mass Spectrometry and Advances in the Clinical Lab 28 (2023) 82–90.</a:t>
            </a:r>
          </a:p>
        </p:txBody>
      </p:sp>
    </p:spTree>
    <p:extLst>
      <p:ext uri="{BB962C8B-B14F-4D97-AF65-F5344CB8AC3E}">
        <p14:creationId xmlns:p14="http://schemas.microsoft.com/office/powerpoint/2010/main" val="4251455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AC356-3A9A-4776-7C8D-74B263F97322}"/>
              </a:ext>
            </a:extLst>
          </p:cNvPr>
          <p:cNvSpPr txBox="1"/>
          <p:nvPr/>
        </p:nvSpPr>
        <p:spPr>
          <a:xfrm>
            <a:off x="0" y="963038"/>
            <a:ext cx="9144000" cy="4898329"/>
          </a:xfrm>
          <a:prstGeom prst="rect">
            <a:avLst/>
          </a:prstGeom>
          <a:noFill/>
        </p:spPr>
        <p:txBody>
          <a:bodyPr wrap="square">
            <a:spAutoFit/>
          </a:bodyPr>
          <a:lstStyle/>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The primary goal of any clinical laboratory test is to help diagnose and correctly treat patients whose samples are being tested; therefore, accuracy of laboratory tests is critical. Superior accuracy is one reason why LC-MSMS has become a key piece of equipment in the clinical laboratory. </a:t>
            </a:r>
          </a:p>
          <a:p>
            <a:pPr algn="just" defTabSz="685800" fontAlgn="auto">
              <a:lnSpc>
                <a:spcPct val="150000"/>
              </a:lnSpc>
              <a:spcBef>
                <a:spcPts val="0"/>
              </a:spcBef>
              <a:spcAft>
                <a:spcPts val="0"/>
              </a:spcAft>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Notoriously, low-level </a:t>
            </a:r>
            <a:r>
              <a:rPr lang="en-US" sz="1500" dirty="0">
                <a:solidFill>
                  <a:srgbClr val="FF0000"/>
                </a:solidFill>
                <a:latin typeface="Times New Roman" panose="02020603050405020304" pitchFamily="18" charset="0"/>
                <a:cs typeface="Times New Roman" panose="02020603050405020304" pitchFamily="18" charset="0"/>
              </a:rPr>
              <a:t>testosterone</a:t>
            </a:r>
            <a:r>
              <a:rPr lang="en-US" sz="1500" dirty="0">
                <a:solidFill>
                  <a:prstClr val="black"/>
                </a:solidFill>
                <a:latin typeface="Times New Roman" panose="02020603050405020304" pitchFamily="18" charset="0"/>
                <a:cs typeface="Times New Roman" panose="02020603050405020304" pitchFamily="18" charset="0"/>
              </a:rPr>
              <a:t> is </a:t>
            </a:r>
            <a:r>
              <a:rPr lang="en-US" sz="1500" b="1" dirty="0">
                <a:solidFill>
                  <a:prstClr val="black"/>
                </a:solidFill>
                <a:latin typeface="Times New Roman" panose="02020603050405020304" pitchFamily="18" charset="0"/>
                <a:cs typeface="Times New Roman" panose="02020603050405020304" pitchFamily="18" charset="0"/>
              </a:rPr>
              <a:t>inaccurate</a:t>
            </a:r>
            <a:r>
              <a:rPr lang="en-US" sz="1500" dirty="0">
                <a:solidFill>
                  <a:prstClr val="black"/>
                </a:solidFill>
                <a:latin typeface="Times New Roman" panose="02020603050405020304" pitchFamily="18" charset="0"/>
                <a:cs typeface="Times New Roman" panose="02020603050405020304" pitchFamily="18" charset="0"/>
              </a:rPr>
              <a:t> when measured by immunoassay (IA) [18], but excellent accuracy is achieved when measuring by LC-MSMS [19]. </a:t>
            </a:r>
            <a:r>
              <a:rPr lang="en-US" sz="1500" dirty="0">
                <a:solidFill>
                  <a:srgbClr val="FF0000"/>
                </a:solidFill>
                <a:latin typeface="Times New Roman" panose="02020603050405020304" pitchFamily="18" charset="0"/>
                <a:cs typeface="Times New Roman" panose="02020603050405020304" pitchFamily="18" charset="0"/>
              </a:rPr>
              <a:t>Aldosterone</a:t>
            </a:r>
            <a:r>
              <a:rPr lang="en-US" sz="1500" dirty="0">
                <a:solidFill>
                  <a:prstClr val="black"/>
                </a:solidFill>
                <a:latin typeface="Times New Roman" panose="02020603050405020304" pitchFamily="18" charset="0"/>
                <a:cs typeface="Times New Roman" panose="02020603050405020304" pitchFamily="18" charset="0"/>
              </a:rPr>
              <a:t>, when measured by IA in patients with chronic kidney disease, is overestimated by as much as two-fold, a phenomenon not seen when measured by LC-MSMS [20].</a:t>
            </a:r>
          </a:p>
          <a:p>
            <a:pPr algn="just" defTabSz="685800" fontAlgn="auto">
              <a:lnSpc>
                <a:spcPct val="150000"/>
              </a:lnSpc>
              <a:spcBef>
                <a:spcPts val="0"/>
              </a:spcBef>
              <a:spcAft>
                <a:spcPts val="0"/>
              </a:spcAft>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fontAlgn="auto">
              <a:lnSpc>
                <a:spcPct val="150000"/>
              </a:lnSpc>
              <a:spcBef>
                <a:spcPts val="0"/>
              </a:spcBef>
              <a:spcAft>
                <a:spcPts val="0"/>
              </a:spcAft>
            </a:pPr>
            <a:r>
              <a:rPr lang="en-US" sz="1500" dirty="0">
                <a:solidFill>
                  <a:srgbClr val="FF0000"/>
                </a:solidFill>
                <a:latin typeface="Times New Roman" panose="02020603050405020304" pitchFamily="18" charset="0"/>
                <a:cs typeface="Times New Roman" panose="02020603050405020304" pitchFamily="18" charset="0"/>
              </a:rPr>
              <a:t>Thyroglobulin</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err="1">
                <a:solidFill>
                  <a:prstClr val="black"/>
                </a:solidFill>
                <a:latin typeface="Times New Roman" panose="02020603050405020304" pitchFamily="18" charset="0"/>
                <a:cs typeface="Times New Roman" panose="02020603050405020304" pitchFamily="18" charset="0"/>
              </a:rPr>
              <a:t>Tg</a:t>
            </a:r>
            <a:r>
              <a:rPr lang="en-US" sz="1500" dirty="0">
                <a:solidFill>
                  <a:prstClr val="black"/>
                </a:solidFill>
                <a:latin typeface="Times New Roman" panose="02020603050405020304" pitchFamily="18" charset="0"/>
                <a:cs typeface="Times New Roman" panose="02020603050405020304" pitchFamily="18" charset="0"/>
              </a:rPr>
              <a:t>), a thyroid cancer biomarker, is incorrectly underestimated by IA when autoantibodies are present. This is a significant problem when monitoring for cancer recurrence, and LC-MSMS </a:t>
            </a:r>
            <a:r>
              <a:rPr lang="en-US" sz="1500" dirty="0" err="1">
                <a:solidFill>
                  <a:prstClr val="black"/>
                </a:solidFill>
                <a:latin typeface="Times New Roman" panose="02020603050405020304" pitchFamily="18" charset="0"/>
                <a:cs typeface="Times New Roman" panose="02020603050405020304" pitchFamily="18" charset="0"/>
              </a:rPr>
              <a:t>Tg</a:t>
            </a:r>
            <a:r>
              <a:rPr lang="en-US" sz="1500" dirty="0">
                <a:solidFill>
                  <a:prstClr val="black"/>
                </a:solidFill>
                <a:latin typeface="Times New Roman" panose="02020603050405020304" pitchFamily="18" charset="0"/>
                <a:cs typeface="Times New Roman" panose="02020603050405020304" pitchFamily="18" charset="0"/>
              </a:rPr>
              <a:t> assays can overcome this problem [21]. </a:t>
            </a:r>
          </a:p>
          <a:p>
            <a:pPr algn="just" defTabSz="685800" fontAlgn="auto">
              <a:lnSpc>
                <a:spcPct val="150000"/>
              </a:lnSpc>
              <a:spcBef>
                <a:spcPts val="0"/>
              </a:spcBef>
              <a:spcAft>
                <a:spcPts val="0"/>
              </a:spcAft>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Clinical LC-MSMS methods have </a:t>
            </a:r>
            <a:r>
              <a:rPr lang="en-US" sz="1500" b="1" dirty="0">
                <a:solidFill>
                  <a:prstClr val="black"/>
                </a:solidFill>
                <a:latin typeface="Times New Roman" panose="02020603050405020304" pitchFamily="18" charset="0"/>
                <a:cs typeface="Times New Roman" panose="02020603050405020304" pitchFamily="18" charset="0"/>
              </a:rPr>
              <a:t>elucidated</a:t>
            </a:r>
            <a:r>
              <a:rPr lang="en-US" sz="15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latin typeface="Times New Roman" panose="02020603050405020304" pitchFamily="18" charset="0"/>
                <a:cs typeface="Times New Roman" panose="02020603050405020304" pitchFamily="18" charset="0"/>
              </a:rPr>
              <a:t>problems</a:t>
            </a:r>
            <a:r>
              <a:rPr lang="en-US" sz="1500" dirty="0">
                <a:solidFill>
                  <a:prstClr val="black"/>
                </a:solidFill>
                <a:latin typeface="Times New Roman" panose="02020603050405020304" pitchFamily="18" charset="0"/>
                <a:cs typeface="Times New Roman" panose="02020603050405020304" pitchFamily="18" charset="0"/>
              </a:rPr>
              <a:t> with IA that have caused misleading results interpretation [22] and have led to assay improvements by the manufacturer [23].</a:t>
            </a:r>
          </a:p>
        </p:txBody>
      </p:sp>
    </p:spTree>
    <p:extLst>
      <p:ext uri="{BB962C8B-B14F-4D97-AF65-F5344CB8AC3E}">
        <p14:creationId xmlns:p14="http://schemas.microsoft.com/office/powerpoint/2010/main" val="252829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02763-8A8F-296A-E530-D7A1AEA15667}"/>
              </a:ext>
            </a:extLst>
          </p:cNvPr>
          <p:cNvPicPr>
            <a:picLocks noChangeAspect="1"/>
          </p:cNvPicPr>
          <p:nvPr/>
        </p:nvPicPr>
        <p:blipFill>
          <a:blip r:embed="rId2"/>
          <a:stretch>
            <a:fillRect/>
          </a:stretch>
        </p:blipFill>
        <p:spPr>
          <a:xfrm>
            <a:off x="323528" y="1412776"/>
            <a:ext cx="8682842" cy="3528392"/>
          </a:xfrm>
          <a:prstGeom prst="rect">
            <a:avLst/>
          </a:prstGeom>
        </p:spPr>
      </p:pic>
      <p:sp>
        <p:nvSpPr>
          <p:cNvPr id="2" name="TextBox 1">
            <a:extLst>
              <a:ext uri="{FF2B5EF4-FFF2-40B4-BE49-F238E27FC236}">
                <a16:creationId xmlns:a16="http://schemas.microsoft.com/office/drawing/2014/main" id="{40EE6AEE-89B1-14BD-599A-D607A0B4B619}"/>
              </a:ext>
            </a:extLst>
          </p:cNvPr>
          <p:cNvSpPr txBox="1"/>
          <p:nvPr/>
        </p:nvSpPr>
        <p:spPr>
          <a:xfrm>
            <a:off x="1286485" y="5805264"/>
            <a:ext cx="7507183" cy="369332"/>
          </a:xfrm>
          <a:prstGeom prst="rect">
            <a:avLst/>
          </a:prstGeom>
          <a:noFill/>
        </p:spPr>
        <p:txBody>
          <a:bodyPr wrap="none" rtlCol="0">
            <a:spAutoFit/>
          </a:bodyPr>
          <a:lstStyle/>
          <a:p>
            <a:r>
              <a:rPr lang="en-US" dirty="0"/>
              <a:t>High Performance Liquid Chromatography-Mass Spectrometry (LC-MS)</a:t>
            </a:r>
          </a:p>
        </p:txBody>
      </p:sp>
    </p:spTree>
    <p:extLst>
      <p:ext uri="{BB962C8B-B14F-4D97-AF65-F5344CB8AC3E}">
        <p14:creationId xmlns:p14="http://schemas.microsoft.com/office/powerpoint/2010/main" val="1850951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F638AE-4982-D541-0B5B-4B732ACC1EB6}"/>
              </a:ext>
            </a:extLst>
          </p:cNvPr>
          <p:cNvSpPr txBox="1"/>
          <p:nvPr/>
        </p:nvSpPr>
        <p:spPr>
          <a:xfrm>
            <a:off x="38100" y="1836256"/>
            <a:ext cx="9105900" cy="2128340"/>
          </a:xfrm>
          <a:prstGeom prst="rect">
            <a:avLst/>
          </a:prstGeom>
          <a:noFill/>
        </p:spPr>
        <p:txBody>
          <a:bodyPr wrap="square">
            <a:spAutoFit/>
          </a:bodyPr>
          <a:lstStyle/>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Manufacturers of LC-MSMS platforms </a:t>
            </a:r>
            <a:r>
              <a:rPr lang="en-US" sz="1500" dirty="0">
                <a:solidFill>
                  <a:srgbClr val="FF0000"/>
                </a:solidFill>
                <a:latin typeface="Times New Roman" panose="02020603050405020304" pitchFamily="18" charset="0"/>
                <a:cs typeface="Times New Roman" panose="02020603050405020304" pitchFamily="18" charset="0"/>
              </a:rPr>
              <a:t>do not </a:t>
            </a:r>
            <a:r>
              <a:rPr lang="en-US" sz="1500" dirty="0">
                <a:solidFill>
                  <a:prstClr val="black"/>
                </a:solidFill>
                <a:latin typeface="Times New Roman" panose="02020603050405020304" pitchFamily="18" charset="0"/>
                <a:cs typeface="Times New Roman" panose="02020603050405020304" pitchFamily="18" charset="0"/>
              </a:rPr>
              <a:t>typically </a:t>
            </a:r>
            <a:r>
              <a:rPr lang="en-US" sz="1500" b="1" dirty="0">
                <a:solidFill>
                  <a:prstClr val="black"/>
                </a:solidFill>
                <a:latin typeface="Times New Roman" panose="02020603050405020304" pitchFamily="18" charset="0"/>
                <a:cs typeface="Times New Roman" panose="02020603050405020304" pitchFamily="18" charset="0"/>
              </a:rPr>
              <a:t>supply</a:t>
            </a:r>
            <a:r>
              <a:rPr lang="en-US" sz="1500" dirty="0">
                <a:solidFill>
                  <a:prstClr val="black"/>
                </a:solidFill>
                <a:latin typeface="Times New Roman" panose="02020603050405020304" pitchFamily="18" charset="0"/>
                <a:cs typeface="Times New Roman" panose="02020603050405020304" pitchFamily="18" charset="0"/>
              </a:rPr>
              <a:t> FDA-approved tests; they may provide information and materials such as LC and tandem mass spectrometry (MSMS) parameter starting points, reagents, calibrators, and QC materials, but these are limited to a small test menu. </a:t>
            </a:r>
          </a:p>
          <a:p>
            <a:pPr defTabSz="685800" fontAlgn="auto">
              <a:lnSpc>
                <a:spcPct val="150000"/>
              </a:lnSpc>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Furthermore, manufacturers often </a:t>
            </a:r>
            <a:r>
              <a:rPr lang="en-US" sz="1500" dirty="0">
                <a:solidFill>
                  <a:srgbClr val="FF0000"/>
                </a:solidFill>
                <a:latin typeface="Times New Roman" panose="02020603050405020304" pitchFamily="18" charset="0"/>
                <a:cs typeface="Times New Roman" panose="02020603050405020304" pitchFamily="18" charset="0"/>
              </a:rPr>
              <a:t>do not </a:t>
            </a:r>
            <a:r>
              <a:rPr lang="en-US" sz="1500" dirty="0">
                <a:solidFill>
                  <a:prstClr val="black"/>
                </a:solidFill>
                <a:latin typeface="Times New Roman" panose="02020603050405020304" pitchFamily="18" charset="0"/>
                <a:cs typeface="Times New Roman" panose="02020603050405020304" pitchFamily="18" charset="0"/>
              </a:rPr>
              <a:t>have access to </a:t>
            </a:r>
            <a:r>
              <a:rPr lang="en-US" sz="1500" b="1" dirty="0">
                <a:solidFill>
                  <a:prstClr val="black"/>
                </a:solidFill>
                <a:latin typeface="Times New Roman" panose="02020603050405020304" pitchFamily="18" charset="0"/>
                <a:cs typeface="Times New Roman" panose="02020603050405020304" pitchFamily="18" charset="0"/>
              </a:rPr>
              <a:t>native matrix </a:t>
            </a:r>
            <a:r>
              <a:rPr lang="en-US" sz="1500" dirty="0">
                <a:solidFill>
                  <a:prstClr val="black"/>
                </a:solidFill>
                <a:latin typeface="Times New Roman" panose="02020603050405020304" pitchFamily="18" charset="0"/>
                <a:cs typeface="Times New Roman" panose="02020603050405020304" pitchFamily="18" charset="0"/>
              </a:rPr>
              <a:t>clinical patient samples, and vendor methods are typically developed using a simplified matrix that does not contain endogenous interferences seen in genuine patient samples.</a:t>
            </a:r>
          </a:p>
        </p:txBody>
      </p:sp>
      <p:sp>
        <p:nvSpPr>
          <p:cNvPr id="4" name="TextBox 3">
            <a:extLst>
              <a:ext uri="{FF2B5EF4-FFF2-40B4-BE49-F238E27FC236}">
                <a16:creationId xmlns:a16="http://schemas.microsoft.com/office/drawing/2014/main" id="{02DDCA1A-287C-6DA5-B90F-C46BF2F8458E}"/>
              </a:ext>
            </a:extLst>
          </p:cNvPr>
          <p:cNvSpPr txBox="1"/>
          <p:nvPr/>
        </p:nvSpPr>
        <p:spPr>
          <a:xfrm>
            <a:off x="107156" y="5604136"/>
            <a:ext cx="8996363" cy="300082"/>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cs typeface="+mn-cs"/>
              </a:rPr>
              <a:t>Judith A. Stone, J. Grace van der </a:t>
            </a:r>
            <a:r>
              <a:rPr lang="en-US" sz="1350" dirty="0" err="1">
                <a:solidFill>
                  <a:prstClr val="black"/>
                </a:solidFill>
                <a:latin typeface="Calibri" panose="020F0502020204030204"/>
                <a:cs typeface="+mn-cs"/>
              </a:rPr>
              <a:t>Gugten</a:t>
            </a:r>
            <a:r>
              <a:rPr lang="en-US" sz="1350" dirty="0">
                <a:solidFill>
                  <a:prstClr val="black"/>
                </a:solidFill>
                <a:latin typeface="Calibri" panose="020F0502020204030204"/>
                <a:cs typeface="+mn-cs"/>
              </a:rPr>
              <a:t>, Journal of Mass Spectrometry and Advances in the Clinical Lab 28 (2023) 82–90.</a:t>
            </a:r>
          </a:p>
        </p:txBody>
      </p:sp>
    </p:spTree>
    <p:extLst>
      <p:ext uri="{BB962C8B-B14F-4D97-AF65-F5344CB8AC3E}">
        <p14:creationId xmlns:p14="http://schemas.microsoft.com/office/powerpoint/2010/main" val="672442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CA6B1C-2814-5753-2983-99C1485EE779}"/>
              </a:ext>
            </a:extLst>
          </p:cNvPr>
          <p:cNvSpPr txBox="1"/>
          <p:nvPr/>
        </p:nvSpPr>
        <p:spPr>
          <a:xfrm>
            <a:off x="-42863" y="764232"/>
            <a:ext cx="9186863" cy="5352619"/>
          </a:xfrm>
          <a:prstGeom prst="rect">
            <a:avLst/>
          </a:prstGeom>
          <a:noFill/>
        </p:spPr>
        <p:txBody>
          <a:bodyPr wrap="square">
            <a:spAutoFit/>
          </a:bodyPr>
          <a:lstStyle/>
          <a:p>
            <a:pPr algn="just" defTabSz="685800" fontAlgn="auto">
              <a:lnSpc>
                <a:spcPct val="150000"/>
              </a:lnSpc>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Assay development should include thorough investigation of </a:t>
            </a:r>
            <a:r>
              <a:rPr lang="en-US" sz="1350" dirty="0">
                <a:solidFill>
                  <a:srgbClr val="FF0000"/>
                </a:solidFill>
                <a:latin typeface="Times New Roman" panose="02020603050405020304" pitchFamily="18" charset="0"/>
                <a:cs typeface="Times New Roman" panose="02020603050405020304" pitchFamily="18" charset="0"/>
              </a:rPr>
              <a:t>matrix effects</a:t>
            </a:r>
            <a:r>
              <a:rPr lang="en-US" sz="1350" dirty="0">
                <a:solidFill>
                  <a:prstClr val="black"/>
                </a:solidFill>
                <a:latin typeface="Times New Roman" panose="02020603050405020304" pitchFamily="18" charset="0"/>
                <a:cs typeface="Times New Roman" panose="02020603050405020304" pitchFamily="18" charset="0"/>
              </a:rPr>
              <a:t>. Matrix effects testing is required for </a:t>
            </a:r>
            <a:r>
              <a:rPr lang="en-US" sz="1350" dirty="0" err="1">
                <a:solidFill>
                  <a:prstClr val="black"/>
                </a:solidFill>
                <a:latin typeface="Times New Roman" panose="02020603050405020304" pitchFamily="18" charset="0"/>
                <a:cs typeface="Times New Roman" panose="02020603050405020304" pitchFamily="18" charset="0"/>
              </a:rPr>
              <a:t>QntLCMS</a:t>
            </a:r>
            <a:r>
              <a:rPr lang="en-US" sz="1350" dirty="0">
                <a:solidFill>
                  <a:prstClr val="black"/>
                </a:solidFill>
                <a:latin typeface="Times New Roman" panose="02020603050405020304" pitchFamily="18" charset="0"/>
                <a:cs typeface="Times New Roman" panose="02020603050405020304" pitchFamily="18" charset="0"/>
              </a:rPr>
              <a:t>-LDT by some agencies with CMS deemed accreditation status (CAP) but not by CLIA’88. A known risk in </a:t>
            </a:r>
            <a:r>
              <a:rPr lang="en-US" sz="1350" dirty="0" err="1">
                <a:solidFill>
                  <a:prstClr val="black"/>
                </a:solidFill>
                <a:latin typeface="Times New Roman" panose="02020603050405020304" pitchFamily="18" charset="0"/>
                <a:cs typeface="Times New Roman" panose="02020603050405020304" pitchFamily="18" charset="0"/>
              </a:rPr>
              <a:t>QntLCMS</a:t>
            </a:r>
            <a:r>
              <a:rPr lang="en-US" sz="1350" dirty="0">
                <a:solidFill>
                  <a:prstClr val="black"/>
                </a:solidFill>
                <a:latin typeface="Times New Roman" panose="02020603050405020304" pitchFamily="18" charset="0"/>
                <a:cs typeface="Times New Roman" panose="02020603050405020304" pitchFamily="18" charset="0"/>
              </a:rPr>
              <a:t>-LDT methods is sample specific </a:t>
            </a:r>
            <a:r>
              <a:rPr lang="en-US" sz="1350" dirty="0">
                <a:solidFill>
                  <a:srgbClr val="FF0000"/>
                </a:solidFill>
                <a:latin typeface="Times New Roman" panose="02020603050405020304" pitchFamily="18" charset="0"/>
                <a:cs typeface="Times New Roman" panose="02020603050405020304" pitchFamily="18" charset="0"/>
              </a:rPr>
              <a:t>inaccuracy</a:t>
            </a:r>
            <a:r>
              <a:rPr lang="en-US" sz="1350" dirty="0">
                <a:solidFill>
                  <a:prstClr val="black"/>
                </a:solidFill>
                <a:latin typeface="Times New Roman" panose="02020603050405020304" pitchFamily="18" charset="0"/>
                <a:cs typeface="Times New Roman" panose="02020603050405020304" pitchFamily="18" charset="0"/>
              </a:rPr>
              <a:t> beyond acceptable limits due to matrix effect. Due to the </a:t>
            </a:r>
            <a:r>
              <a:rPr lang="en-US" sz="1350" dirty="0">
                <a:solidFill>
                  <a:srgbClr val="FF0000"/>
                </a:solidFill>
                <a:latin typeface="Times New Roman" panose="02020603050405020304" pitchFamily="18" charset="0"/>
                <a:cs typeface="Times New Roman" panose="02020603050405020304" pitchFamily="18" charset="0"/>
              </a:rPr>
              <a:t>nature of ionization </a:t>
            </a:r>
            <a:r>
              <a:rPr lang="en-US" sz="1350" dirty="0">
                <a:solidFill>
                  <a:prstClr val="black"/>
                </a:solidFill>
                <a:latin typeface="Times New Roman" panose="02020603050405020304" pitchFamily="18" charset="0"/>
                <a:cs typeface="Times New Roman" panose="02020603050405020304" pitchFamily="18" charset="0"/>
              </a:rPr>
              <a:t>in the MSMS source, sample matrix can </a:t>
            </a:r>
            <a:r>
              <a:rPr lang="en-US" sz="1350" dirty="0">
                <a:solidFill>
                  <a:srgbClr val="FF0000"/>
                </a:solidFill>
                <a:latin typeface="Times New Roman" panose="02020603050405020304" pitchFamily="18" charset="0"/>
                <a:cs typeface="Times New Roman" panose="02020603050405020304" pitchFamily="18" charset="0"/>
              </a:rPr>
              <a:t>suppress</a:t>
            </a:r>
            <a:r>
              <a:rPr lang="en-US" sz="1350" dirty="0">
                <a:solidFill>
                  <a:prstClr val="black"/>
                </a:solidFill>
                <a:latin typeface="Times New Roman" panose="02020603050405020304" pitchFamily="18" charset="0"/>
                <a:cs typeface="Times New Roman" panose="02020603050405020304" pitchFamily="18" charset="0"/>
              </a:rPr>
              <a:t> or </a:t>
            </a:r>
            <a:r>
              <a:rPr lang="en-US" sz="1350" dirty="0">
                <a:solidFill>
                  <a:srgbClr val="FF0000"/>
                </a:solidFill>
                <a:latin typeface="Times New Roman" panose="02020603050405020304" pitchFamily="18" charset="0"/>
                <a:cs typeface="Times New Roman" panose="02020603050405020304" pitchFamily="18" charset="0"/>
              </a:rPr>
              <a:t>enhance</a:t>
            </a:r>
            <a:r>
              <a:rPr lang="en-US" sz="1350" dirty="0">
                <a:solidFill>
                  <a:prstClr val="black"/>
                </a:solidFill>
                <a:latin typeface="Times New Roman" panose="02020603050405020304" pitchFamily="18" charset="0"/>
                <a:cs typeface="Times New Roman" panose="02020603050405020304" pitchFamily="18" charset="0"/>
              </a:rPr>
              <a:t> analyte ionization. Although it </a:t>
            </a:r>
            <a:r>
              <a:rPr lang="en-US" sz="1350" dirty="0">
                <a:solidFill>
                  <a:srgbClr val="FF0000"/>
                </a:solidFill>
                <a:latin typeface="Times New Roman" panose="02020603050405020304" pitchFamily="18" charset="0"/>
                <a:cs typeface="Times New Roman" panose="02020603050405020304" pitchFamily="18" charset="0"/>
              </a:rPr>
              <a:t>is not </a:t>
            </a:r>
            <a:r>
              <a:rPr lang="en-US" sz="1350" dirty="0">
                <a:solidFill>
                  <a:prstClr val="black"/>
                </a:solidFill>
                <a:latin typeface="Times New Roman" panose="02020603050405020304" pitchFamily="18" charset="0"/>
                <a:cs typeface="Times New Roman" panose="02020603050405020304" pitchFamily="18" charset="0"/>
              </a:rPr>
              <a:t>possible to reduce matrix effects entirely, they should be sufficiently understood and mitigated to the extent that is feasible. Ideally, matrix effects should be minimized and standardized between patient specimens. Typically, this is achieved by sample preparation which varies in its ability to </a:t>
            </a:r>
            <a:r>
              <a:rPr lang="en-US" sz="1350" dirty="0">
                <a:solidFill>
                  <a:srgbClr val="FF0000"/>
                </a:solidFill>
                <a:latin typeface="Times New Roman" panose="02020603050405020304" pitchFamily="18" charset="0"/>
                <a:cs typeface="Times New Roman" panose="02020603050405020304" pitchFamily="18" charset="0"/>
              </a:rPr>
              <a:t>remove sample matrix</a:t>
            </a:r>
            <a:r>
              <a:rPr lang="en-US" sz="1350" dirty="0">
                <a:solidFill>
                  <a:prstClr val="black"/>
                </a:solidFill>
                <a:latin typeface="Times New Roman" panose="02020603050405020304" pitchFamily="18" charset="0"/>
                <a:cs typeface="Times New Roman" panose="02020603050405020304" pitchFamily="18" charset="0"/>
              </a:rPr>
              <a:t>, and by the addition of </a:t>
            </a:r>
            <a:r>
              <a:rPr lang="en-US" sz="1350" u="sng" dirty="0">
                <a:solidFill>
                  <a:srgbClr val="FF0000"/>
                </a:solidFill>
                <a:latin typeface="Times New Roman" panose="02020603050405020304" pitchFamily="18" charset="0"/>
                <a:cs typeface="Times New Roman" panose="02020603050405020304" pitchFamily="18" charset="0"/>
              </a:rPr>
              <a:t>stable isotope-labeled internal standards (SIL</a:t>
            </a:r>
            <a:r>
              <a:rPr lang="en-US" sz="1350" dirty="0">
                <a:solidFill>
                  <a:prstClr val="black"/>
                </a:solidFill>
                <a:latin typeface="Times New Roman" panose="02020603050405020304" pitchFamily="18" charset="0"/>
                <a:cs typeface="Times New Roman" panose="02020603050405020304" pitchFamily="18" charset="0"/>
              </a:rPr>
              <a:t>). Appropriate use of SIL usually, but not always, compensates for variable ionization due to matrix effect. Thorough assessment of matrix effects should be performed during method development so that mitigation measures (i.e., changes to sample preparation procedures, SIL) can be made prior to embarking on method validation.</a:t>
            </a:r>
          </a:p>
          <a:p>
            <a:pPr algn="just" defTabSz="685800" fontAlgn="auto">
              <a:lnSpc>
                <a:spcPct val="150000"/>
              </a:lnSpc>
              <a:spcBef>
                <a:spcPts val="0"/>
              </a:spcBef>
              <a:spcAft>
                <a:spcPts val="0"/>
              </a:spcAft>
            </a:pPr>
            <a:r>
              <a:rPr lang="en-US" sz="1350" dirty="0">
                <a:solidFill>
                  <a:srgbClr val="FF0000"/>
                </a:solidFill>
                <a:latin typeface="Times New Roman" panose="02020603050405020304" pitchFamily="18" charset="0"/>
                <a:cs typeface="Times New Roman" panose="02020603050405020304" pitchFamily="18" charset="0"/>
              </a:rPr>
              <a:t>Two</a:t>
            </a:r>
            <a:r>
              <a:rPr lang="en-US" sz="1350" dirty="0">
                <a:solidFill>
                  <a:prstClr val="black"/>
                </a:solidFill>
                <a:latin typeface="Times New Roman" panose="02020603050405020304" pitchFamily="18" charset="0"/>
                <a:cs typeface="Times New Roman" panose="02020603050405020304" pitchFamily="18" charset="0"/>
              </a:rPr>
              <a:t> types of matrix effect experiments are described in guidance documents: quantitative, involving </a:t>
            </a:r>
            <a:r>
              <a:rPr lang="en-US" sz="1350" dirty="0">
                <a:solidFill>
                  <a:srgbClr val="FF0000"/>
                </a:solidFill>
                <a:latin typeface="Times New Roman" panose="02020603050405020304" pitchFamily="18" charset="0"/>
                <a:cs typeface="Times New Roman" panose="02020603050405020304" pitchFamily="18" charset="0"/>
              </a:rPr>
              <a:t>spike-and-recovery</a:t>
            </a:r>
            <a:r>
              <a:rPr lang="en-US" sz="1350" dirty="0">
                <a:solidFill>
                  <a:prstClr val="black"/>
                </a:solidFill>
                <a:latin typeface="Times New Roman" panose="02020603050405020304" pitchFamily="18" charset="0"/>
                <a:cs typeface="Times New Roman" panose="02020603050405020304" pitchFamily="18" charset="0"/>
              </a:rPr>
              <a:t> type experiments, and qualitative </a:t>
            </a:r>
            <a:r>
              <a:rPr lang="en-US" sz="1350" dirty="0">
                <a:solidFill>
                  <a:srgbClr val="FF0000"/>
                </a:solidFill>
                <a:latin typeface="Times New Roman" panose="02020603050405020304" pitchFamily="18" charset="0"/>
                <a:cs typeface="Times New Roman" panose="02020603050405020304" pitchFamily="18" charset="0"/>
              </a:rPr>
              <a:t>post-column</a:t>
            </a:r>
            <a:r>
              <a:rPr lang="en-US" sz="1350" dirty="0">
                <a:solidFill>
                  <a:prstClr val="black"/>
                </a:solidFill>
                <a:latin typeface="Times New Roman" panose="02020603050405020304" pitchFamily="18" charset="0"/>
                <a:cs typeface="Times New Roman" panose="02020603050405020304" pitchFamily="18" charset="0"/>
              </a:rPr>
              <a:t> T-infusion experiments. Post-column infusion is less effort than the quantitative matrix effect experiment, but it is not required by CLIA’88 or CAP regulations. It is a valuable tool during method development for comparing sample preparation techniques and LC gradients to reduce ion suppression risk. The qualitative matrix effect experiment should be thought of as a method development tool (visualizing ion suppression) rather than a method validation experiment with pass/fail criteria. Deriving acceptance criteria for qualitative data (the timeframe of matrix effect) is more difficult than for quantitative data (how much matrix effect).</a:t>
            </a:r>
          </a:p>
        </p:txBody>
      </p:sp>
    </p:spTree>
    <p:extLst>
      <p:ext uri="{BB962C8B-B14F-4D97-AF65-F5344CB8AC3E}">
        <p14:creationId xmlns:p14="http://schemas.microsoft.com/office/powerpoint/2010/main" val="1994550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1601670" y="620688"/>
            <a:ext cx="6115050" cy="3486150"/>
          </a:xfrm>
          <a:prstGeom prst="rect">
            <a:avLst/>
          </a:prstGeom>
          <a:noFill/>
          <a:ln w="9525">
            <a:noFill/>
            <a:miter lim="800000"/>
            <a:headEnd/>
            <a:tailEnd/>
          </a:ln>
          <a:effectLst/>
        </p:spPr>
        <p:txBody>
          <a:bodyPr anchor="ctr"/>
          <a:lstStyle/>
          <a:p>
            <a:pPr algn="ctr" defTabSz="685800">
              <a:defRPr/>
            </a:pPr>
            <a:br>
              <a:rPr lang="de-CH" sz="2700" b="1" dirty="0">
                <a:solidFill>
                  <a:prstClr val="black"/>
                </a:solidFill>
                <a:effectLst>
                  <a:outerShdw blurRad="38100" dist="38100" dir="2700000" algn="tl">
                    <a:srgbClr val="C0C0C0"/>
                  </a:outerShdw>
                </a:effectLst>
                <a:latin typeface="Helvetica" pitchFamily="34" charset="0"/>
              </a:rPr>
            </a:br>
            <a:r>
              <a:rPr lang="en-US" sz="2700" b="1" dirty="0">
                <a:solidFill>
                  <a:prstClr val="black"/>
                </a:solidFill>
              </a:rPr>
              <a:t>Quantitative Methods for Proteomic</a:t>
            </a:r>
            <a:r>
              <a:rPr lang="de-CH" sz="2700" b="1" dirty="0">
                <a:solidFill>
                  <a:prstClr val="black"/>
                </a:solidFill>
                <a:effectLst>
                  <a:outerShdw blurRad="38100" dist="38100" dir="2700000" algn="tl">
                    <a:srgbClr val="C0C0C0"/>
                  </a:outerShdw>
                </a:effectLst>
                <a:latin typeface="Helvetica" pitchFamily="34" charset="0"/>
              </a:rPr>
              <a:t> </a:t>
            </a:r>
            <a:endParaRPr lang="de-CH" sz="2700" b="1" dirty="0">
              <a:solidFill>
                <a:prstClr val="black"/>
              </a:solidFill>
              <a:latin typeface="Helvetica"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p:cNvSpPr>
            <a:spLocks noGrp="1"/>
          </p:cNvSpPr>
          <p:nvPr>
            <p:ph idx="1"/>
          </p:nvPr>
        </p:nvSpPr>
        <p:spPr>
          <a:xfrm>
            <a:off x="57150" y="859261"/>
            <a:ext cx="9086850" cy="4243925"/>
          </a:xfrm>
        </p:spPr>
        <p:txBody>
          <a:bodyPr/>
          <a:lstStyle/>
          <a:p>
            <a:pPr marL="0" indent="0">
              <a:buNone/>
            </a:pPr>
            <a:r>
              <a:rPr lang="en-US" b="1" dirty="0"/>
              <a:t>Classical 2-DE based proteomics</a:t>
            </a:r>
            <a:endParaRPr lang="fa-IR" dirty="0"/>
          </a:p>
          <a:p>
            <a:endParaRPr lang="fa-IR" dirty="0"/>
          </a:p>
          <a:p>
            <a:pPr marL="0" indent="0" algn="just">
              <a:buNone/>
            </a:pPr>
            <a:r>
              <a:rPr lang="en-US" sz="1800" dirty="0"/>
              <a:t>2DE-based, quantitative proteomics dates back to the invention</a:t>
            </a:r>
            <a:r>
              <a:rPr lang="fa-IR" sz="1800" dirty="0"/>
              <a:t> </a:t>
            </a:r>
            <a:r>
              <a:rPr lang="en-US" sz="1800" dirty="0"/>
              <a:t>of 2DE in 1975 by </a:t>
            </a:r>
            <a:r>
              <a:rPr lang="en-US" sz="1800" dirty="0" err="1"/>
              <a:t>O’Farrel</a:t>
            </a:r>
            <a:r>
              <a:rPr lang="en-US" sz="1800" dirty="0"/>
              <a:t> and </a:t>
            </a:r>
            <a:r>
              <a:rPr lang="en-US" sz="1800" dirty="0" err="1"/>
              <a:t>Klose</a:t>
            </a:r>
            <a:r>
              <a:rPr lang="en-US" sz="1800" dirty="0"/>
              <a:t>, when two orthogonal</a:t>
            </a:r>
            <a:r>
              <a:rPr lang="fa-IR" sz="1800" dirty="0"/>
              <a:t> </a:t>
            </a:r>
            <a:r>
              <a:rPr lang="en-US" sz="1800" dirty="0"/>
              <a:t>physicochemical properties of the proteins to be</a:t>
            </a:r>
            <a:r>
              <a:rPr lang="fa-IR" sz="1800" dirty="0"/>
              <a:t> </a:t>
            </a:r>
            <a:r>
              <a:rPr lang="en-US" sz="1800" dirty="0"/>
              <a:t>analyzed (</a:t>
            </a:r>
            <a:r>
              <a:rPr lang="en-US" sz="1800" i="1" dirty="0" err="1"/>
              <a:t>pI</a:t>
            </a:r>
            <a:r>
              <a:rPr lang="en-US" sz="1800" i="1" dirty="0"/>
              <a:t> </a:t>
            </a:r>
            <a:r>
              <a:rPr lang="en-US" sz="1800" dirty="0"/>
              <a:t>and </a:t>
            </a:r>
            <a:r>
              <a:rPr lang="en-US" sz="1800" i="1" dirty="0" err="1"/>
              <a:t>M</a:t>
            </a:r>
            <a:r>
              <a:rPr lang="en-US" sz="1800" baseline="-25000" dirty="0" err="1"/>
              <a:t>r</a:t>
            </a:r>
            <a:r>
              <a:rPr lang="en-US" sz="1800" dirty="0"/>
              <a:t>) were utilized to resolve thousands of</a:t>
            </a:r>
            <a:r>
              <a:rPr lang="fa-IR" sz="1800" dirty="0"/>
              <a:t> </a:t>
            </a:r>
            <a:r>
              <a:rPr lang="en-US" sz="1800" dirty="0"/>
              <a:t>protein species on a 2D gel, combining </a:t>
            </a:r>
            <a:r>
              <a:rPr lang="en-US" sz="1800" dirty="0">
                <a:solidFill>
                  <a:srgbClr val="FF0000"/>
                </a:solidFill>
              </a:rPr>
              <a:t>IEF in the first </a:t>
            </a:r>
            <a:r>
              <a:rPr lang="en-US" sz="1800" dirty="0"/>
              <a:t>and</a:t>
            </a:r>
            <a:r>
              <a:rPr lang="fa-IR" sz="1800" dirty="0"/>
              <a:t> </a:t>
            </a:r>
            <a:r>
              <a:rPr lang="en-US" sz="1800" dirty="0">
                <a:solidFill>
                  <a:srgbClr val="FF0000"/>
                </a:solidFill>
              </a:rPr>
              <a:t>SDS PAGE in the second </a:t>
            </a:r>
            <a:r>
              <a:rPr lang="en-US" sz="1800" dirty="0"/>
              <a:t>dimension.</a:t>
            </a:r>
            <a:endParaRPr lang="fa-IR" sz="1800" dirty="0"/>
          </a:p>
          <a:p>
            <a:pPr marL="0" indent="0" algn="just">
              <a:buNone/>
            </a:pPr>
            <a:endParaRPr lang="fa-IR" sz="1800" dirty="0"/>
          </a:p>
          <a:p>
            <a:pPr marL="0" indent="0">
              <a:buNone/>
            </a:pPr>
            <a:r>
              <a:rPr lang="en-US" sz="1800" dirty="0"/>
              <a:t>The </a:t>
            </a:r>
            <a:r>
              <a:rPr lang="en-US" sz="1800" dirty="0">
                <a:solidFill>
                  <a:srgbClr val="FF0000"/>
                </a:solidFill>
              </a:rPr>
              <a:t>classical</a:t>
            </a:r>
            <a:r>
              <a:rPr lang="en-US" sz="1800" dirty="0"/>
              <a:t> proteomic </a:t>
            </a:r>
            <a:r>
              <a:rPr lang="en-US" sz="1800" b="1" dirty="0">
                <a:solidFill>
                  <a:srgbClr val="FF0000"/>
                </a:solidFill>
              </a:rPr>
              <a:t>quantification</a:t>
            </a:r>
            <a:r>
              <a:rPr lang="en-US" sz="1800" dirty="0"/>
              <a:t> methods are:</a:t>
            </a:r>
          </a:p>
          <a:p>
            <a:pPr marL="342900" indent="-342900">
              <a:buAutoNum type="arabicPeriod"/>
            </a:pPr>
            <a:r>
              <a:rPr lang="en-US" sz="1800" b="1" dirty="0"/>
              <a:t>Dyes</a:t>
            </a:r>
            <a:r>
              <a:rPr lang="en-US" sz="1800" dirty="0"/>
              <a:t>, </a:t>
            </a:r>
          </a:p>
          <a:p>
            <a:pPr marL="342900" indent="-342900">
              <a:buAutoNum type="arabicPeriod"/>
            </a:pPr>
            <a:r>
              <a:rPr lang="en-US" sz="1800" b="1" dirty="0"/>
              <a:t>Fluorophores</a:t>
            </a:r>
            <a:r>
              <a:rPr lang="en-US" sz="1800" dirty="0"/>
              <a:t>, </a:t>
            </a:r>
          </a:p>
          <a:p>
            <a:pPr marL="342900" indent="-342900">
              <a:buAutoNum type="arabicPeriod"/>
            </a:pPr>
            <a:r>
              <a:rPr lang="en-US" sz="1800" dirty="0"/>
              <a:t>or </a:t>
            </a:r>
            <a:r>
              <a:rPr lang="en-US" sz="1800" b="1" dirty="0"/>
              <a:t>Radioactivity</a:t>
            </a:r>
            <a:r>
              <a:rPr lang="fa-IR" sz="1800" dirty="0"/>
              <a:t>.</a:t>
            </a:r>
            <a:endParaRPr lang="en-US" sz="1800" dirty="0"/>
          </a:p>
        </p:txBody>
      </p:sp>
      <p:sp>
        <p:nvSpPr>
          <p:cNvPr id="2" name="Rectangle 1"/>
          <p:cNvSpPr/>
          <p:nvPr/>
        </p:nvSpPr>
        <p:spPr>
          <a:xfrm>
            <a:off x="5506086" y="5697252"/>
            <a:ext cx="2541080" cy="300082"/>
          </a:xfrm>
          <a:prstGeom prst="rect">
            <a:avLst/>
          </a:prstGeom>
        </p:spPr>
        <p:txBody>
          <a:bodyPr wrap="none">
            <a:spAutoFit/>
          </a:bodyPr>
          <a:lstStyle/>
          <a:p>
            <a:pPr defTabSz="685800">
              <a:defRPr/>
            </a:pPr>
            <a:r>
              <a:rPr lang="en-US" sz="1350" dirty="0">
                <a:solidFill>
                  <a:prstClr val="black"/>
                </a:solidFill>
              </a:rPr>
              <a:t>Proteomics 2014, 14, 547–565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861116"/>
            <a:ext cx="9144000" cy="857250"/>
          </a:xfrm>
        </p:spPr>
        <p:txBody>
          <a:bodyPr/>
          <a:lstStyle/>
          <a:p>
            <a:pPr algn="just"/>
            <a:r>
              <a:rPr lang="en-US" sz="1800" dirty="0">
                <a:latin typeface="Times New Roman" panose="02020603050405020304" pitchFamily="18" charset="0"/>
                <a:cs typeface="Times New Roman" panose="02020603050405020304" pitchFamily="18" charset="0"/>
              </a:rPr>
              <a:t>Quantification of </a:t>
            </a:r>
            <a:r>
              <a:rPr lang="en-US" sz="1800" dirty="0">
                <a:solidFill>
                  <a:srgbClr val="FF0000"/>
                </a:solidFill>
                <a:latin typeface="Times New Roman" panose="02020603050405020304" pitchFamily="18" charset="0"/>
                <a:cs typeface="Times New Roman" panose="02020603050405020304" pitchFamily="18" charset="0"/>
              </a:rPr>
              <a:t>cytosolic proteins </a:t>
            </a:r>
            <a:r>
              <a:rPr lang="en-US" sz="1800" dirty="0">
                <a:latin typeface="Times New Roman" panose="02020603050405020304" pitchFamily="18" charset="0"/>
                <a:cs typeface="Times New Roman" panose="02020603050405020304" pitchFamily="18" charset="0"/>
              </a:rPr>
              <a:t>recovered from </a:t>
            </a:r>
            <a:r>
              <a:rPr lang="en-US" sz="1800" dirty="0">
                <a:solidFill>
                  <a:srgbClr val="FF0000"/>
                </a:solidFill>
                <a:latin typeface="Times New Roman" panose="02020603050405020304" pitchFamily="18" charset="0"/>
                <a:cs typeface="Times New Roman" panose="02020603050405020304" pitchFamily="18" charset="0"/>
              </a:rPr>
              <a:t>human breast </a:t>
            </a:r>
            <a:r>
              <a:rPr lang="en-US" sz="1800" dirty="0">
                <a:latin typeface="Times New Roman" panose="02020603050405020304" pitchFamily="18" charset="0"/>
                <a:cs typeface="Times New Roman" panose="02020603050405020304" pitchFamily="18" charset="0"/>
              </a:rPr>
              <a:t>cancer MCF-7 cells susceptible and resistant to the anticancer alkylating agent, </a:t>
            </a:r>
            <a:r>
              <a:rPr lang="en-US" sz="1800" dirty="0" err="1">
                <a:latin typeface="Times New Roman" panose="02020603050405020304" pitchFamily="18" charset="0"/>
                <a:cs typeface="Times New Roman" panose="02020603050405020304" pitchFamily="18" charset="0"/>
              </a:rPr>
              <a:t>melphalan</a:t>
            </a:r>
            <a:r>
              <a:rPr lang="en-US" sz="1800" dirty="0">
                <a:latin typeface="Times New Roman" panose="02020603050405020304" pitchFamily="18" charset="0"/>
                <a:cs typeface="Times New Roman" panose="02020603050405020304" pitchFamily="18" charset="0"/>
              </a:rPr>
              <a:t>, after treatment by Ag.</a:t>
            </a:r>
          </a:p>
        </p:txBody>
      </p:sp>
      <p:pic>
        <p:nvPicPr>
          <p:cNvPr id="67587" name="Picture 2"/>
          <p:cNvPicPr>
            <a:picLocks noGrp="1" noChangeAspect="1" noChangeArrowheads="1"/>
          </p:cNvPicPr>
          <p:nvPr>
            <p:ph idx="1"/>
          </p:nvPr>
        </p:nvPicPr>
        <p:blipFill>
          <a:blip r:embed="rId2"/>
          <a:srcRect/>
          <a:stretch>
            <a:fillRect/>
          </a:stretch>
        </p:blipFill>
        <p:spPr>
          <a:xfrm>
            <a:off x="2357754" y="1734644"/>
            <a:ext cx="4050450" cy="3995791"/>
          </a:xfrm>
          <a:noFill/>
        </p:spPr>
      </p:pic>
      <p:sp>
        <p:nvSpPr>
          <p:cNvPr id="67588" name="Rectangle 4"/>
          <p:cNvSpPr>
            <a:spLocks noChangeArrowheads="1"/>
          </p:cNvSpPr>
          <p:nvPr/>
        </p:nvSpPr>
        <p:spPr bwMode="auto">
          <a:xfrm>
            <a:off x="4842030" y="5687857"/>
            <a:ext cx="4286250" cy="276999"/>
          </a:xfrm>
          <a:prstGeom prst="rect">
            <a:avLst/>
          </a:prstGeom>
          <a:noFill/>
          <a:ln w="9525">
            <a:noFill/>
            <a:miter lim="800000"/>
            <a:headEnd/>
            <a:tailEnd/>
          </a:ln>
        </p:spPr>
        <p:txBody>
          <a:bodyPr>
            <a:spAutoFit/>
          </a:bodyPr>
          <a:lstStyle/>
          <a:p>
            <a:pPr defTabSz="685800">
              <a:defRPr/>
            </a:pPr>
            <a:r>
              <a:rPr lang="en-US" sz="1200" i="1" dirty="0">
                <a:solidFill>
                  <a:prstClr val="black"/>
                </a:solidFill>
                <a:latin typeface="Times New Roman" panose="02020603050405020304" pitchFamily="18" charset="0"/>
                <a:cs typeface="Times New Roman" panose="02020603050405020304" pitchFamily="18" charset="0"/>
              </a:rPr>
              <a:t>C. </a:t>
            </a:r>
            <a:r>
              <a:rPr lang="en-US" sz="1200" i="1" dirty="0" err="1">
                <a:solidFill>
                  <a:prstClr val="black"/>
                </a:solidFill>
                <a:latin typeface="Times New Roman" panose="02020603050405020304" pitchFamily="18" charset="0"/>
                <a:cs typeface="Times New Roman" panose="02020603050405020304" pitchFamily="18" charset="0"/>
              </a:rPr>
              <a:t>Fenselau</a:t>
            </a:r>
            <a:r>
              <a:rPr lang="en-US" sz="1200" i="1" dirty="0">
                <a:solidFill>
                  <a:prstClr val="black"/>
                </a:solidFill>
                <a:latin typeface="Times New Roman" panose="02020603050405020304" pitchFamily="18" charset="0"/>
                <a:cs typeface="Times New Roman" panose="02020603050405020304" pitchFamily="18" charset="0"/>
              </a:rPr>
              <a:t> / J. </a:t>
            </a:r>
            <a:r>
              <a:rPr lang="en-US" sz="1200" i="1" dirty="0" err="1">
                <a:solidFill>
                  <a:prstClr val="black"/>
                </a:solidFill>
                <a:latin typeface="Times New Roman" panose="02020603050405020304" pitchFamily="18" charset="0"/>
                <a:cs typeface="Times New Roman" panose="02020603050405020304" pitchFamily="18" charset="0"/>
              </a:rPr>
              <a:t>Chromatogr</a:t>
            </a:r>
            <a:r>
              <a:rPr lang="en-US" sz="1200" i="1" dirty="0">
                <a:solidFill>
                  <a:prstClr val="black"/>
                </a:solidFill>
                <a:latin typeface="Times New Roman" panose="02020603050405020304" pitchFamily="18" charset="0"/>
                <a:cs typeface="Times New Roman" panose="02020603050405020304" pitchFamily="18" charset="0"/>
              </a:rPr>
              <a:t>. B 855 (2007) 14–20</a:t>
            </a:r>
            <a:endParaRPr lang="en-US" sz="1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6C67D6-C387-4B0D-949D-4C8CB71F682A}"/>
              </a:ext>
            </a:extLst>
          </p:cNvPr>
          <p:cNvSpPr txBox="1"/>
          <p:nvPr/>
        </p:nvSpPr>
        <p:spPr>
          <a:xfrm>
            <a:off x="0" y="782706"/>
            <a:ext cx="9086850" cy="3435812"/>
          </a:xfrm>
          <a:prstGeom prst="rect">
            <a:avLst/>
          </a:prstGeom>
          <a:noFill/>
        </p:spPr>
        <p:txBody>
          <a:bodyPr wrap="square">
            <a:spAutoFit/>
          </a:bodyPr>
          <a:lstStyle/>
          <a:p>
            <a:pPr algn="just" defTabSz="685800">
              <a:lnSpc>
                <a:spcPct val="150000"/>
              </a:lnSpc>
              <a:defRPr/>
            </a:pPr>
            <a:r>
              <a:rPr lang="en-US" sz="2100" b="1" dirty="0">
                <a:solidFill>
                  <a:prstClr val="black"/>
                </a:solidFill>
                <a:latin typeface="Times New Roman" panose="02020603050405020304" pitchFamily="18" charset="0"/>
                <a:cs typeface="Times New Roman" panose="02020603050405020304" pitchFamily="18" charset="0"/>
              </a:rPr>
              <a:t>Drawbacks of MS Quantitative</a:t>
            </a:r>
          </a:p>
          <a:p>
            <a:pPr algn="just" defTabSz="685800">
              <a:lnSpc>
                <a:spcPct val="150000"/>
              </a:lnSpc>
              <a:defRPr/>
            </a:pPr>
            <a:r>
              <a:rPr lang="en-US" dirty="0">
                <a:solidFill>
                  <a:prstClr val="black"/>
                </a:solidFill>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efficiency of the ionization </a:t>
            </a:r>
            <a:r>
              <a:rPr lang="en-US" dirty="0">
                <a:solidFill>
                  <a:prstClr val="black"/>
                </a:solidFill>
                <a:latin typeface="Times New Roman" panose="02020603050405020304" pitchFamily="18" charset="0"/>
                <a:cs typeface="Times New Roman" panose="02020603050405020304" pitchFamily="18" charset="0"/>
              </a:rPr>
              <a:t>process can differ by orders of magnitude for different</a:t>
            </a:r>
            <a:r>
              <a:rPr lang="fa-I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peptides. </a:t>
            </a:r>
            <a:endParaRPr lang="fa-IR"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defRPr/>
            </a:pPr>
            <a:r>
              <a:rPr lang="en-US" dirty="0">
                <a:solidFill>
                  <a:prstClr val="black"/>
                </a:solidFill>
                <a:latin typeface="Times New Roman" panose="02020603050405020304" pitchFamily="18" charset="0"/>
                <a:cs typeface="Times New Roman" panose="02020603050405020304" pitchFamily="18" charset="0"/>
              </a:rPr>
              <a:t>Additionally, the efficiency of protein conversion into </a:t>
            </a:r>
            <a:r>
              <a:rPr lang="en-US" dirty="0">
                <a:solidFill>
                  <a:srgbClr val="FF0000"/>
                </a:solidFill>
                <a:latin typeface="Times New Roman" panose="02020603050405020304" pitchFamily="18" charset="0"/>
                <a:cs typeface="Times New Roman" panose="02020603050405020304" pitchFamily="18" charset="0"/>
              </a:rPr>
              <a:t>analyzable peptides</a:t>
            </a:r>
            <a:r>
              <a:rPr lang="fa-I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can also vary drastically due to </a:t>
            </a:r>
            <a:r>
              <a:rPr lang="en-US" dirty="0">
                <a:solidFill>
                  <a:srgbClr val="FF0000"/>
                </a:solidFill>
                <a:latin typeface="Times New Roman" panose="02020603050405020304" pitchFamily="18" charset="0"/>
                <a:cs typeface="Times New Roman" panose="02020603050405020304" pitchFamily="18" charset="0"/>
              </a:rPr>
              <a:t>different digestion efficiencies</a:t>
            </a:r>
            <a:r>
              <a:rPr lang="en-US" dirty="0">
                <a:solidFill>
                  <a:prstClr val="black"/>
                </a:solidFill>
                <a:latin typeface="Times New Roman" panose="02020603050405020304" pitchFamily="18" charset="0"/>
                <a:cs typeface="Times New Roman" panose="02020603050405020304" pitchFamily="18" charset="0"/>
              </a:rPr>
              <a:t> and/or peptide</a:t>
            </a:r>
            <a:r>
              <a:rPr lang="fa-I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solubility. Therefore, the number of ions inside the MS is not </a:t>
            </a:r>
            <a:r>
              <a:rPr lang="en-US" b="1" dirty="0">
                <a:solidFill>
                  <a:prstClr val="black"/>
                </a:solidFill>
                <a:latin typeface="Times New Roman" panose="02020603050405020304" pitchFamily="18" charset="0"/>
                <a:cs typeface="Times New Roman" panose="02020603050405020304" pitchFamily="18" charset="0"/>
              </a:rPr>
              <a:t>a direct readout of how</a:t>
            </a:r>
            <a:r>
              <a:rPr lang="fa-IR"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many proteins </a:t>
            </a:r>
            <a:r>
              <a:rPr lang="en-US" dirty="0">
                <a:solidFill>
                  <a:prstClr val="black"/>
                </a:solidFill>
                <a:latin typeface="Times New Roman" panose="02020603050405020304" pitchFamily="18" charset="0"/>
                <a:cs typeface="Times New Roman" panose="02020603050405020304" pitchFamily="18" charset="0"/>
              </a:rPr>
              <a:t>were originally in the sample. </a:t>
            </a:r>
            <a:endParaRPr lang="fa-IR"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defRPr/>
            </a:pPr>
            <a:r>
              <a:rPr lang="en-US" dirty="0">
                <a:solidFill>
                  <a:prstClr val="black"/>
                </a:solidFill>
                <a:latin typeface="Times New Roman" panose="02020603050405020304" pitchFamily="18" charset="0"/>
                <a:cs typeface="Times New Roman" panose="02020603050405020304" pitchFamily="18" charset="0"/>
              </a:rPr>
              <a:t>Because of this problem, </a:t>
            </a:r>
            <a:r>
              <a:rPr lang="en-US" b="1" dirty="0">
                <a:solidFill>
                  <a:prstClr val="black"/>
                </a:solidFill>
                <a:latin typeface="Times New Roman" panose="02020603050405020304" pitchFamily="18" charset="0"/>
                <a:cs typeface="Times New Roman" panose="02020603050405020304" pitchFamily="18" charset="0"/>
              </a:rPr>
              <a:t>MS is an</a:t>
            </a:r>
            <a:r>
              <a:rPr lang="fa-IR"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inherently non-quantitative method </a:t>
            </a:r>
            <a:r>
              <a:rPr lang="en-US" dirty="0">
                <a:solidFill>
                  <a:prstClr val="black"/>
                </a:solidFill>
                <a:latin typeface="Times New Roman" panose="02020603050405020304" pitchFamily="18" charset="0"/>
                <a:cs typeface="Times New Roman" panose="02020603050405020304" pitchFamily="18" charset="0"/>
              </a:rPr>
              <a:t>and </a:t>
            </a:r>
            <a:r>
              <a:rPr lang="en-US" dirty="0">
                <a:solidFill>
                  <a:srgbClr val="FF0000"/>
                </a:solidFill>
                <a:latin typeface="Times New Roman" panose="02020603050405020304" pitchFamily="18" charset="0"/>
                <a:cs typeface="Times New Roman" panose="02020603050405020304" pitchFamily="18" charset="0"/>
              </a:rPr>
              <a:t>significant</a:t>
            </a:r>
            <a:r>
              <a:rPr lang="en-US" dirty="0">
                <a:solidFill>
                  <a:prstClr val="black"/>
                </a:solidFill>
                <a:latin typeface="Times New Roman" panose="02020603050405020304" pitchFamily="18" charset="0"/>
                <a:cs typeface="Times New Roman" panose="02020603050405020304" pitchFamily="18" charset="0"/>
              </a:rPr>
              <a:t> additional efforts are required to</a:t>
            </a:r>
            <a:r>
              <a:rPr lang="fa-I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obtain quantitative information.</a:t>
            </a:r>
          </a:p>
        </p:txBody>
      </p:sp>
      <p:sp>
        <p:nvSpPr>
          <p:cNvPr id="7" name="TextBox 6">
            <a:extLst>
              <a:ext uri="{FF2B5EF4-FFF2-40B4-BE49-F238E27FC236}">
                <a16:creationId xmlns:a16="http://schemas.microsoft.com/office/drawing/2014/main" id="{5958E0B0-D790-4D40-9D11-D620AEE36B34}"/>
              </a:ext>
            </a:extLst>
          </p:cNvPr>
          <p:cNvSpPr txBox="1"/>
          <p:nvPr/>
        </p:nvSpPr>
        <p:spPr>
          <a:xfrm>
            <a:off x="2632004" y="5746835"/>
            <a:ext cx="6756179" cy="276999"/>
          </a:xfrm>
          <a:prstGeom prst="rect">
            <a:avLst/>
          </a:prstGeom>
          <a:noFill/>
        </p:spPr>
        <p:txBody>
          <a:bodyPr wrap="square">
            <a:spAutoFit/>
          </a:bodyPr>
          <a:lstStyle/>
          <a:p>
            <a:pPr defTabSz="685800">
              <a:defRPr/>
            </a:pPr>
            <a:r>
              <a:rPr lang="en-US" sz="1200" dirty="0">
                <a:solidFill>
                  <a:prstClr val="black"/>
                </a:solidFill>
              </a:rPr>
              <a:t>Nishant </a:t>
            </a:r>
            <a:r>
              <a:rPr lang="en-US" sz="1200" dirty="0" err="1">
                <a:solidFill>
                  <a:prstClr val="black"/>
                </a:solidFill>
              </a:rPr>
              <a:t>Pappireddi</a:t>
            </a:r>
            <a:r>
              <a:rPr lang="en-US" sz="1200" dirty="0">
                <a:solidFill>
                  <a:prstClr val="black"/>
                </a:solidFill>
              </a:rPr>
              <a:t>, Lance Martin, and Martin </a:t>
            </a:r>
            <a:r>
              <a:rPr lang="en-US" sz="1200" dirty="0" err="1">
                <a:solidFill>
                  <a:prstClr val="black"/>
                </a:solidFill>
              </a:rPr>
              <a:t>Wühr</a:t>
            </a:r>
            <a:r>
              <a:rPr lang="en-US" sz="1200" dirty="0">
                <a:solidFill>
                  <a:prstClr val="black"/>
                </a:solidFill>
              </a:rPr>
              <a:t>,</a:t>
            </a:r>
            <a:r>
              <a:rPr lang="fa-IR" sz="1200" dirty="0">
                <a:solidFill>
                  <a:prstClr val="black"/>
                </a:solidFill>
              </a:rPr>
              <a:t> </a:t>
            </a:r>
            <a:r>
              <a:rPr lang="en-US" sz="1200" dirty="0" err="1">
                <a:solidFill>
                  <a:prstClr val="black"/>
                </a:solidFill>
              </a:rPr>
              <a:t>ChemBioChem</a:t>
            </a:r>
            <a:r>
              <a:rPr lang="en-US" sz="1200" dirty="0">
                <a:solidFill>
                  <a:prstClr val="black"/>
                </a:solidFill>
              </a:rPr>
              <a:t>, 10.1002/cbic.201800650 </a:t>
            </a:r>
          </a:p>
        </p:txBody>
      </p:sp>
    </p:spTree>
    <p:extLst>
      <p:ext uri="{BB962C8B-B14F-4D97-AF65-F5344CB8AC3E}">
        <p14:creationId xmlns:p14="http://schemas.microsoft.com/office/powerpoint/2010/main" val="3475758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BC04A-243E-434F-AF78-F46344946FD4}"/>
              </a:ext>
            </a:extLst>
          </p:cNvPr>
          <p:cNvSpPr txBox="1"/>
          <p:nvPr/>
        </p:nvSpPr>
        <p:spPr>
          <a:xfrm>
            <a:off x="0" y="1032068"/>
            <a:ext cx="6831378" cy="369332"/>
          </a:xfrm>
          <a:prstGeom prst="rect">
            <a:avLst/>
          </a:prstGeom>
          <a:noFill/>
        </p:spPr>
        <p:txBody>
          <a:bodyPr wrap="square">
            <a:spAutoFit/>
          </a:bodyPr>
          <a:lstStyle/>
          <a:p>
            <a:pPr defTabSz="685800">
              <a:defRPr/>
            </a:pPr>
            <a:r>
              <a:rPr lang="en-US" b="1" dirty="0">
                <a:solidFill>
                  <a:prstClr val="black"/>
                </a:solidFill>
                <a:latin typeface="Times New Roman" panose="02020603050405020304" pitchFamily="18" charset="0"/>
                <a:cs typeface="Times New Roman" panose="02020603050405020304" pitchFamily="18" charset="0"/>
              </a:rPr>
              <a:t>Absolute and Relative Quantification in Proteomics Experiments</a:t>
            </a:r>
          </a:p>
        </p:txBody>
      </p:sp>
      <p:sp>
        <p:nvSpPr>
          <p:cNvPr id="5" name="TextBox 4">
            <a:extLst>
              <a:ext uri="{FF2B5EF4-FFF2-40B4-BE49-F238E27FC236}">
                <a16:creationId xmlns:a16="http://schemas.microsoft.com/office/drawing/2014/main" id="{BE7F0ABA-CBAB-44E6-BBAB-6EF93C76B609}"/>
              </a:ext>
            </a:extLst>
          </p:cNvPr>
          <p:cNvSpPr txBox="1"/>
          <p:nvPr/>
        </p:nvSpPr>
        <p:spPr>
          <a:xfrm>
            <a:off x="0" y="1646803"/>
            <a:ext cx="9105900" cy="2820837"/>
          </a:xfrm>
          <a:prstGeom prst="rect">
            <a:avLst/>
          </a:prstGeom>
          <a:noFill/>
        </p:spPr>
        <p:txBody>
          <a:bodyPr wrap="square">
            <a:spAutoFit/>
          </a:bodyPr>
          <a:lstStyle/>
          <a:p>
            <a:pPr algn="just" defTabSz="685800">
              <a:lnSpc>
                <a:spcPct val="150000"/>
              </a:lnSpc>
              <a:defRPr/>
            </a:pPr>
            <a:r>
              <a:rPr lang="en-US" sz="1500" dirty="0">
                <a:solidFill>
                  <a:prstClr val="black"/>
                </a:solidFill>
                <a:latin typeface="Times New Roman" panose="02020603050405020304" pitchFamily="18" charset="0"/>
                <a:cs typeface="Times New Roman" panose="02020603050405020304" pitchFamily="18" charset="0"/>
              </a:rPr>
              <a:t>For the </a:t>
            </a:r>
            <a:r>
              <a:rPr lang="en-US" sz="1500" b="1" dirty="0">
                <a:solidFill>
                  <a:prstClr val="black"/>
                </a:solidFill>
                <a:latin typeface="Times New Roman" panose="02020603050405020304" pitchFamily="18" charset="0"/>
                <a:cs typeface="Times New Roman" panose="02020603050405020304" pitchFamily="18" charset="0"/>
              </a:rPr>
              <a:t>relative</a:t>
            </a:r>
            <a:r>
              <a:rPr lang="en-US" sz="1500" dirty="0">
                <a:solidFill>
                  <a:prstClr val="black"/>
                </a:solidFill>
                <a:latin typeface="Times New Roman" panose="02020603050405020304" pitchFamily="18" charset="0"/>
                <a:cs typeface="Times New Roman" panose="02020603050405020304" pitchFamily="18" charset="0"/>
              </a:rPr>
              <a:t> quantification of proteins between two or more samples, their peptides must first be relatively quantified from each sample it is possible to compare peaks of the </a:t>
            </a:r>
            <a:r>
              <a:rPr lang="en-US" sz="1500" dirty="0">
                <a:solidFill>
                  <a:srgbClr val="FF0000"/>
                </a:solidFill>
                <a:latin typeface="Times New Roman" panose="02020603050405020304" pitchFamily="18" charset="0"/>
                <a:cs typeface="Times New Roman" panose="02020603050405020304" pitchFamily="18" charset="0"/>
              </a:rPr>
              <a:t>same</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a:solidFill>
                  <a:srgbClr val="FF0000"/>
                </a:solidFill>
                <a:latin typeface="Times New Roman" panose="02020603050405020304" pitchFamily="18" charset="0"/>
                <a:cs typeface="Times New Roman" panose="02020603050405020304" pitchFamily="18" charset="0"/>
              </a:rPr>
              <a:t>peptide</a:t>
            </a:r>
            <a:r>
              <a:rPr lang="en-US" sz="1500" dirty="0">
                <a:solidFill>
                  <a:prstClr val="black"/>
                </a:solidFill>
                <a:latin typeface="Times New Roman" panose="02020603050405020304" pitchFamily="18" charset="0"/>
                <a:cs typeface="Times New Roman" panose="02020603050405020304" pitchFamily="18" charset="0"/>
              </a:rPr>
              <a:t>, with the </a:t>
            </a:r>
            <a:r>
              <a:rPr lang="en-US" sz="1500" dirty="0">
                <a:solidFill>
                  <a:srgbClr val="FF0000"/>
                </a:solidFill>
                <a:latin typeface="Times New Roman" panose="02020603050405020304" pitchFamily="18" charset="0"/>
                <a:cs typeface="Times New Roman" panose="02020603050405020304" pitchFamily="18" charset="0"/>
              </a:rPr>
              <a:t>same</a:t>
            </a:r>
            <a:r>
              <a:rPr lang="en-US" sz="1500" dirty="0">
                <a:solidFill>
                  <a:prstClr val="black"/>
                </a:solidFill>
                <a:latin typeface="Times New Roman" panose="02020603050405020304" pitchFamily="18" charset="0"/>
                <a:cs typeface="Times New Roman" panose="02020603050405020304" pitchFamily="18" charset="0"/>
              </a:rPr>
              <a:t> </a:t>
            </a:r>
            <a:r>
              <a:rPr lang="en-US" sz="1500" dirty="0">
                <a:solidFill>
                  <a:srgbClr val="FF0000"/>
                </a:solidFill>
                <a:latin typeface="Times New Roman" panose="02020603050405020304" pitchFamily="18" charset="0"/>
                <a:cs typeface="Times New Roman" panose="02020603050405020304" pitchFamily="18" charset="0"/>
              </a:rPr>
              <a:t>ionization</a:t>
            </a:r>
            <a:r>
              <a:rPr lang="en-US" sz="1500" dirty="0">
                <a:solidFill>
                  <a:prstClr val="black"/>
                </a:solidFill>
                <a:latin typeface="Times New Roman" panose="02020603050405020304" pitchFamily="18" charset="0"/>
                <a:cs typeface="Times New Roman" panose="02020603050405020304" pitchFamily="18" charset="0"/>
              </a:rPr>
              <a:t> efficiency, in </a:t>
            </a:r>
            <a:r>
              <a:rPr lang="en-US" sz="1500" dirty="0">
                <a:solidFill>
                  <a:srgbClr val="FF0000"/>
                </a:solidFill>
                <a:latin typeface="Times New Roman" panose="02020603050405020304" pitchFamily="18" charset="0"/>
                <a:cs typeface="Times New Roman" panose="02020603050405020304" pitchFamily="18" charset="0"/>
              </a:rPr>
              <a:t>different samples</a:t>
            </a:r>
            <a:r>
              <a:rPr lang="en-US" sz="1500" dirty="0">
                <a:solidFill>
                  <a:prstClr val="black"/>
                </a:solidFill>
                <a:latin typeface="Times New Roman" panose="02020603050405020304" pitchFamily="18" charset="0"/>
                <a:cs typeface="Times New Roman" panose="02020603050405020304" pitchFamily="18" charset="0"/>
              </a:rPr>
              <a:t>, which is what relative quantification is based on. </a:t>
            </a:r>
          </a:p>
          <a:p>
            <a:pPr algn="just" defTabSz="685800">
              <a:lnSpc>
                <a:spcPct val="150000"/>
              </a:lnSpc>
              <a:defRPr/>
            </a:pPr>
            <a:r>
              <a:rPr lang="en-US" sz="1500" b="1" dirty="0">
                <a:solidFill>
                  <a:prstClr val="black"/>
                </a:solidFill>
                <a:latin typeface="Times New Roman" panose="02020603050405020304" pitchFamily="18" charset="0"/>
                <a:cs typeface="Times New Roman" panose="02020603050405020304" pitchFamily="18" charset="0"/>
              </a:rPr>
              <a:t>Absolute</a:t>
            </a:r>
            <a:r>
              <a:rPr lang="en-US" sz="1500" dirty="0">
                <a:solidFill>
                  <a:prstClr val="black"/>
                </a:solidFill>
                <a:latin typeface="Times New Roman" panose="02020603050405020304" pitchFamily="18" charset="0"/>
                <a:cs typeface="Times New Roman" panose="02020603050405020304" pitchFamily="18" charset="0"/>
              </a:rPr>
              <a:t> quantify relative to an </a:t>
            </a:r>
            <a:r>
              <a:rPr lang="en-US" sz="1500" dirty="0">
                <a:solidFill>
                  <a:srgbClr val="FF0000"/>
                </a:solidFill>
                <a:latin typeface="Times New Roman" panose="02020603050405020304" pitchFamily="18" charset="0"/>
                <a:cs typeface="Times New Roman" panose="02020603050405020304" pitchFamily="18" charset="0"/>
              </a:rPr>
              <a:t>added spiked-in </a:t>
            </a:r>
            <a:r>
              <a:rPr lang="en-US" sz="1500" dirty="0">
                <a:solidFill>
                  <a:prstClr val="black"/>
                </a:solidFill>
                <a:latin typeface="Times New Roman" panose="02020603050405020304" pitchFamily="18" charset="0"/>
                <a:cs typeface="Times New Roman" panose="02020603050405020304" pitchFamily="18" charset="0"/>
              </a:rPr>
              <a:t>standard, with known absolute concentration. Due to the </a:t>
            </a:r>
            <a:r>
              <a:rPr lang="en-US" sz="1500" u="sng" dirty="0">
                <a:solidFill>
                  <a:prstClr val="black"/>
                </a:solidFill>
                <a:latin typeface="Times New Roman" panose="02020603050405020304" pitchFamily="18" charset="0"/>
                <a:cs typeface="Times New Roman" panose="02020603050405020304" pitchFamily="18" charset="0"/>
              </a:rPr>
              <a:t>high costs of such standards</a:t>
            </a:r>
            <a:r>
              <a:rPr lang="en-US" sz="1500" dirty="0">
                <a:solidFill>
                  <a:prstClr val="black"/>
                </a:solidFill>
                <a:latin typeface="Times New Roman" panose="02020603050405020304" pitchFamily="18" charset="0"/>
                <a:cs typeface="Times New Roman" panose="02020603050405020304" pitchFamily="18" charset="0"/>
              </a:rPr>
              <a:t>, these experiments are typically limited to studies of a smaller subset of the proteome. While not directly correlated, the total ion-signal of a protein seems to be related to its in vivo abundance via a power law. Using an internal standard, the absolute protein abundance for all proteins detected in a sample can therefore be inferred, but this comes with a wide median ~2-fold error.</a:t>
            </a:r>
          </a:p>
        </p:txBody>
      </p:sp>
    </p:spTree>
    <p:extLst>
      <p:ext uri="{BB962C8B-B14F-4D97-AF65-F5344CB8AC3E}">
        <p14:creationId xmlns:p14="http://schemas.microsoft.com/office/powerpoint/2010/main" val="158528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5480" y="1045047"/>
            <a:ext cx="4820550" cy="507831"/>
          </a:xfrm>
          <a:prstGeom prst="rect">
            <a:avLst/>
          </a:prstGeom>
        </p:spPr>
        <p:txBody>
          <a:bodyPr wrap="none">
            <a:spAutoFit/>
          </a:bodyPr>
          <a:lstStyle/>
          <a:p>
            <a:pPr defTabSz="685800"/>
            <a:r>
              <a:rPr lang="en-US" sz="2700" b="1" dirty="0">
                <a:solidFill>
                  <a:prstClr val="black"/>
                </a:solidFill>
              </a:rPr>
              <a:t>Stable isotope probing (SIP)</a:t>
            </a: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64" y="2024063"/>
            <a:ext cx="8578862" cy="288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80012" y="5489957"/>
            <a:ext cx="2541080" cy="300082"/>
          </a:xfrm>
          <a:prstGeom prst="rect">
            <a:avLst/>
          </a:prstGeom>
        </p:spPr>
        <p:txBody>
          <a:bodyPr wrap="none">
            <a:spAutoFit/>
          </a:bodyPr>
          <a:lstStyle/>
          <a:p>
            <a:pPr defTabSz="685800"/>
            <a:r>
              <a:rPr lang="en-US" sz="1350" dirty="0">
                <a:solidFill>
                  <a:prstClr val="black"/>
                </a:solidFill>
              </a:rPr>
              <a:t>Proteomics 2014, 14, 547–565</a:t>
            </a:r>
          </a:p>
        </p:txBody>
      </p:sp>
    </p:spTree>
    <p:extLst>
      <p:ext uri="{BB962C8B-B14F-4D97-AF65-F5344CB8AC3E}">
        <p14:creationId xmlns:p14="http://schemas.microsoft.com/office/powerpoint/2010/main" val="3302900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44724"/>
            <a:ext cx="6777372" cy="1200329"/>
          </a:xfrm>
          <a:prstGeom prst="rect">
            <a:avLst/>
          </a:prstGeom>
        </p:spPr>
        <p:txBody>
          <a:bodyPr wrap="square">
            <a:spAutoFit/>
          </a:bodyPr>
          <a:lstStyle/>
          <a:p>
            <a:pPr algn="ctr" defTabSz="685800"/>
            <a:r>
              <a:rPr lang="en-US" sz="3600" b="1" dirty="0">
                <a:solidFill>
                  <a:prstClr val="black"/>
                </a:solidFill>
              </a:rPr>
              <a:t>SILAC</a:t>
            </a:r>
          </a:p>
          <a:p>
            <a:pPr algn="ctr" defTabSz="685800"/>
            <a:r>
              <a:rPr lang="en-US" sz="3600" b="1" dirty="0">
                <a:solidFill>
                  <a:prstClr val="black"/>
                </a:solidFill>
              </a:rPr>
              <a:t> </a:t>
            </a:r>
            <a:r>
              <a:rPr lang="en-US" sz="1500" b="1" dirty="0">
                <a:solidFill>
                  <a:prstClr val="black"/>
                </a:solidFill>
              </a:rPr>
              <a:t>(Stable Isotope Labeling by/with Amino acids in Cell culture)</a:t>
            </a:r>
          </a:p>
        </p:txBody>
      </p:sp>
      <p:sp>
        <p:nvSpPr>
          <p:cNvPr id="3" name="Rectangle 2"/>
          <p:cNvSpPr/>
          <p:nvPr/>
        </p:nvSpPr>
        <p:spPr>
          <a:xfrm>
            <a:off x="1" y="2186863"/>
            <a:ext cx="9143999" cy="2474588"/>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SILAC was introduced in 2002 with an immediate success in quantitative proteomics for eukaryotic cell lines. Analogous to its predecessor, SIL, SILAC is based on metabolic incorporation of </a:t>
            </a:r>
            <a:r>
              <a:rPr lang="en-US" sz="1500" dirty="0">
                <a:solidFill>
                  <a:srgbClr val="FF0000"/>
                </a:solidFill>
                <a:latin typeface="Times New Roman" panose="02020603050405020304" pitchFamily="18" charset="0"/>
                <a:cs typeface="Times New Roman" panose="02020603050405020304" pitchFamily="18" charset="0"/>
              </a:rPr>
              <a:t>heavy labeled amino acids during </a:t>
            </a:r>
            <a:r>
              <a:rPr lang="en-US" sz="1500" u="sng" dirty="0">
                <a:solidFill>
                  <a:srgbClr val="FF0000"/>
                </a:solidFill>
                <a:latin typeface="Times New Roman" panose="02020603050405020304" pitchFamily="18" charset="0"/>
                <a:cs typeface="Times New Roman" panose="02020603050405020304" pitchFamily="18" charset="0"/>
              </a:rPr>
              <a:t>cell growth </a:t>
            </a:r>
            <a:r>
              <a:rPr lang="en-US" sz="1500" dirty="0">
                <a:solidFill>
                  <a:srgbClr val="FF0000"/>
                </a:solidFill>
                <a:latin typeface="Times New Roman" panose="02020603050405020304" pitchFamily="18" charset="0"/>
                <a:cs typeface="Times New Roman" panose="02020603050405020304" pitchFamily="18" charset="0"/>
              </a:rPr>
              <a:t>into all proteins expressed in the living cell</a:t>
            </a:r>
            <a:r>
              <a:rPr lang="en-US" sz="1500" dirty="0">
                <a:solidFill>
                  <a:prstClr val="black"/>
                </a:solidFill>
                <a:latin typeface="Times New Roman" panose="02020603050405020304" pitchFamily="18" charset="0"/>
                <a:cs typeface="Times New Roman" panose="02020603050405020304" pitchFamily="18" charset="0"/>
              </a:rPr>
              <a:t>. </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For </a:t>
            </a:r>
            <a:r>
              <a:rPr lang="en-US" sz="1500" b="1" dirty="0">
                <a:solidFill>
                  <a:prstClr val="black"/>
                </a:solidFill>
                <a:latin typeface="Times New Roman" panose="02020603050405020304" pitchFamily="18" charset="0"/>
                <a:cs typeface="Times New Roman" panose="02020603050405020304" pitchFamily="18" charset="0"/>
              </a:rPr>
              <a:t>relative</a:t>
            </a:r>
            <a:r>
              <a:rPr lang="en-US" sz="1500" dirty="0">
                <a:solidFill>
                  <a:prstClr val="black"/>
                </a:solidFill>
                <a:latin typeface="Times New Roman" panose="02020603050405020304" pitchFamily="18" charset="0"/>
                <a:cs typeface="Times New Roman" panose="02020603050405020304" pitchFamily="18" charset="0"/>
              </a:rPr>
              <a:t> quantification studies, protein extracts of light (</a:t>
            </a:r>
            <a:r>
              <a:rPr lang="en-US" sz="1500" dirty="0">
                <a:solidFill>
                  <a:srgbClr val="FF0000"/>
                </a:solidFill>
                <a:latin typeface="Times New Roman" panose="02020603050405020304" pitchFamily="18" charset="0"/>
                <a:cs typeface="Times New Roman" panose="02020603050405020304" pitchFamily="18" charset="0"/>
              </a:rPr>
              <a:t>unlabeled</a:t>
            </a:r>
            <a:r>
              <a:rPr lang="en-US" sz="1500" dirty="0">
                <a:solidFill>
                  <a:prstClr val="black"/>
                </a:solidFill>
                <a:latin typeface="Times New Roman" panose="02020603050405020304" pitchFamily="18" charset="0"/>
                <a:cs typeface="Times New Roman" panose="02020603050405020304" pitchFamily="18" charset="0"/>
              </a:rPr>
              <a:t>) and heavy </a:t>
            </a:r>
            <a:r>
              <a:rPr lang="en-US" sz="1500" dirty="0">
                <a:solidFill>
                  <a:srgbClr val="FF0000"/>
                </a:solidFill>
                <a:latin typeface="Times New Roman" panose="02020603050405020304" pitchFamily="18" charset="0"/>
                <a:cs typeface="Times New Roman" panose="02020603050405020304" pitchFamily="18" charset="0"/>
              </a:rPr>
              <a:t>labeled</a:t>
            </a:r>
            <a:r>
              <a:rPr lang="en-US" sz="1500" dirty="0">
                <a:solidFill>
                  <a:prstClr val="black"/>
                </a:solidFill>
                <a:latin typeface="Times New Roman" panose="02020603050405020304" pitchFamily="18" charset="0"/>
                <a:cs typeface="Times New Roman" panose="02020603050405020304" pitchFamily="18" charset="0"/>
              </a:rPr>
              <a:t> samples are mixed and can consequently be distinguished on the molecular level by their difference in mass. Most advantageous for shotgun proteomics is the use of heavy </a:t>
            </a:r>
            <a:r>
              <a:rPr lang="en-US" sz="1500" dirty="0" err="1">
                <a:solidFill>
                  <a:prstClr val="black"/>
                </a:solidFill>
                <a:latin typeface="Times New Roman" panose="02020603050405020304" pitchFamily="18" charset="0"/>
                <a:cs typeface="Times New Roman" panose="02020603050405020304" pitchFamily="18" charset="0"/>
              </a:rPr>
              <a:t>isotopomers</a:t>
            </a:r>
            <a:r>
              <a:rPr lang="en-US" sz="1500" dirty="0">
                <a:solidFill>
                  <a:prstClr val="black"/>
                </a:solidFill>
                <a:latin typeface="Times New Roman" panose="02020603050405020304" pitchFamily="18" charset="0"/>
                <a:cs typeface="Times New Roman" panose="02020603050405020304" pitchFamily="18" charset="0"/>
              </a:rPr>
              <a:t> of </a:t>
            </a:r>
            <a:r>
              <a:rPr lang="en-US" sz="1500" dirty="0">
                <a:solidFill>
                  <a:srgbClr val="FF0000"/>
                </a:solidFill>
                <a:latin typeface="Times New Roman" panose="02020603050405020304" pitchFamily="18" charset="0"/>
                <a:cs typeface="Times New Roman" panose="02020603050405020304" pitchFamily="18" charset="0"/>
              </a:rPr>
              <a:t>arginine</a:t>
            </a:r>
            <a:r>
              <a:rPr lang="en-US" sz="1500" dirty="0">
                <a:solidFill>
                  <a:prstClr val="black"/>
                </a:solidFill>
                <a:latin typeface="Times New Roman" panose="02020603050405020304" pitchFamily="18" charset="0"/>
                <a:cs typeface="Times New Roman" panose="02020603050405020304" pitchFamily="18" charset="0"/>
              </a:rPr>
              <a:t> and </a:t>
            </a:r>
            <a:r>
              <a:rPr lang="en-US" sz="1500" dirty="0">
                <a:solidFill>
                  <a:srgbClr val="FF0000"/>
                </a:solidFill>
                <a:latin typeface="Times New Roman" panose="02020603050405020304" pitchFamily="18" charset="0"/>
                <a:cs typeface="Times New Roman" panose="02020603050405020304" pitchFamily="18" charset="0"/>
              </a:rPr>
              <a:t>lysine</a:t>
            </a:r>
            <a:r>
              <a:rPr lang="en-US" sz="1500" dirty="0">
                <a:solidFill>
                  <a:prstClr val="black"/>
                </a:solidFill>
                <a:latin typeface="Times New Roman" panose="02020603050405020304" pitchFamily="18" charset="0"/>
                <a:cs typeface="Times New Roman" panose="02020603050405020304" pitchFamily="18" charset="0"/>
              </a:rPr>
              <a:t> to ensure that all peptides resulting from </a:t>
            </a:r>
            <a:r>
              <a:rPr lang="en-US" sz="1500" dirty="0" err="1">
                <a:solidFill>
                  <a:prstClr val="black"/>
                </a:solidFill>
                <a:latin typeface="Times New Roman" panose="02020603050405020304" pitchFamily="18" charset="0"/>
                <a:cs typeface="Times New Roman" panose="02020603050405020304" pitchFamily="18" charset="0"/>
              </a:rPr>
              <a:t>proteolytic</a:t>
            </a:r>
            <a:r>
              <a:rPr lang="en-US" sz="1500" dirty="0">
                <a:solidFill>
                  <a:prstClr val="black"/>
                </a:solidFill>
                <a:latin typeface="Times New Roman" panose="02020603050405020304" pitchFamily="18" charset="0"/>
                <a:cs typeface="Times New Roman" panose="02020603050405020304" pitchFamily="18" charset="0"/>
              </a:rPr>
              <a:t> cleavage by trypsin or </a:t>
            </a:r>
            <a:r>
              <a:rPr lang="en-US" sz="1500" dirty="0" err="1">
                <a:solidFill>
                  <a:prstClr val="black"/>
                </a:solidFill>
                <a:latin typeface="Times New Roman" panose="02020603050405020304" pitchFamily="18" charset="0"/>
                <a:cs typeface="Times New Roman" panose="02020603050405020304" pitchFamily="18" charset="0"/>
              </a:rPr>
              <a:t>LysC</a:t>
            </a:r>
            <a:r>
              <a:rPr lang="en-US" sz="1500" dirty="0">
                <a:solidFill>
                  <a:prstClr val="black"/>
                </a:solidFill>
                <a:latin typeface="Times New Roman" panose="02020603050405020304" pitchFamily="18" charset="0"/>
                <a:cs typeface="Times New Roman" panose="02020603050405020304" pitchFamily="18" charset="0"/>
              </a:rPr>
              <a:t> contain </a:t>
            </a:r>
            <a:r>
              <a:rPr lang="en-US" sz="1500" b="1" u="sng" dirty="0">
                <a:solidFill>
                  <a:prstClr val="black"/>
                </a:solidFill>
                <a:latin typeface="Times New Roman" panose="02020603050405020304" pitchFamily="18" charset="0"/>
                <a:cs typeface="Times New Roman" panose="02020603050405020304" pitchFamily="18" charset="0"/>
              </a:rPr>
              <a:t>at least one heavy labeled </a:t>
            </a:r>
            <a:r>
              <a:rPr lang="en-US" sz="1500" dirty="0">
                <a:solidFill>
                  <a:prstClr val="black"/>
                </a:solidFill>
                <a:latin typeface="Times New Roman" panose="02020603050405020304" pitchFamily="18" charset="0"/>
                <a:cs typeface="Times New Roman" panose="02020603050405020304" pitchFamily="18" charset="0"/>
              </a:rPr>
              <a:t>amino acid.</a:t>
            </a:r>
          </a:p>
        </p:txBody>
      </p:sp>
      <p:sp>
        <p:nvSpPr>
          <p:cNvPr id="4" name="Rectangle 3"/>
          <p:cNvSpPr/>
          <p:nvPr/>
        </p:nvSpPr>
        <p:spPr>
          <a:xfrm>
            <a:off x="5331212" y="5644991"/>
            <a:ext cx="2541080" cy="300082"/>
          </a:xfrm>
          <a:prstGeom prst="rect">
            <a:avLst/>
          </a:prstGeom>
        </p:spPr>
        <p:txBody>
          <a:bodyPr wrap="none">
            <a:spAutoFit/>
          </a:bodyPr>
          <a:lstStyle/>
          <a:p>
            <a:pPr defTabSz="685800"/>
            <a:r>
              <a:rPr lang="en-US" sz="1350" dirty="0">
                <a:solidFill>
                  <a:prstClr val="black"/>
                </a:solidFill>
              </a:rPr>
              <a:t>Proteomics 2014, 14, 547–565</a:t>
            </a:r>
          </a:p>
        </p:txBody>
      </p:sp>
    </p:spTree>
    <p:extLst>
      <p:ext uri="{BB962C8B-B14F-4D97-AF65-F5344CB8AC3E}">
        <p14:creationId xmlns:p14="http://schemas.microsoft.com/office/powerpoint/2010/main" val="600915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4" y="1076959"/>
            <a:ext cx="9015413" cy="2951064"/>
          </a:xfrm>
          <a:prstGeom prst="rect">
            <a:avLst/>
          </a:prstGeom>
        </p:spPr>
        <p:txBody>
          <a:bodyPr wrap="square">
            <a:spAutoFit/>
          </a:bodyPr>
          <a:lstStyle/>
          <a:p>
            <a:pPr algn="just"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Despite all the advantages that have led to the success of SILAC, the technique has inherent </a:t>
            </a:r>
            <a:r>
              <a:rPr lang="en-US" dirty="0">
                <a:solidFill>
                  <a:srgbClr val="FF0000"/>
                </a:solidFill>
                <a:latin typeface="Times New Roman" panose="02020603050405020304" pitchFamily="18" charset="0"/>
                <a:cs typeface="Times New Roman" panose="02020603050405020304" pitchFamily="18" charset="0"/>
              </a:rPr>
              <a:t>drawbacks</a:t>
            </a:r>
            <a:r>
              <a:rPr lang="en-US" dirty="0">
                <a:solidFill>
                  <a:prstClr val="black"/>
                </a:solidFill>
                <a:latin typeface="Times New Roman" panose="02020603050405020304" pitchFamily="18" charset="0"/>
                <a:cs typeface="Times New Roman" panose="02020603050405020304" pitchFamily="18" charset="0"/>
              </a:rPr>
              <a:t> that</a:t>
            </a:r>
          </a:p>
          <a:p>
            <a:pPr marL="257175" indent="-257175" algn="just" defTabSz="685800">
              <a:lnSpc>
                <a:spcPct val="150000"/>
              </a:lnSpc>
              <a:buFontTx/>
              <a:buAutoNum type="arabicPeriod"/>
            </a:pPr>
            <a:r>
              <a:rPr lang="en-US" dirty="0">
                <a:solidFill>
                  <a:prstClr val="black"/>
                </a:solidFill>
                <a:latin typeface="Times New Roman" panose="02020603050405020304" pitchFamily="18" charset="0"/>
                <a:cs typeface="Times New Roman" panose="02020603050405020304" pitchFamily="18" charset="0"/>
              </a:rPr>
              <a:t>The already mentioned </a:t>
            </a:r>
            <a:r>
              <a:rPr lang="en-US" dirty="0" err="1">
                <a:solidFill>
                  <a:prstClr val="black"/>
                </a:solidFill>
                <a:latin typeface="Times New Roman" panose="02020603050405020304" pitchFamily="18" charset="0"/>
                <a:cs typeface="Times New Roman" panose="02020603050405020304" pitchFamily="18" charset="0"/>
              </a:rPr>
              <a:t>auxotrophy</a:t>
            </a:r>
            <a:r>
              <a:rPr lang="en-US" dirty="0">
                <a:solidFill>
                  <a:prstClr val="black"/>
                </a:solidFill>
                <a:latin typeface="Times New Roman" panose="02020603050405020304" pitchFamily="18" charset="0"/>
                <a:cs typeface="Times New Roman" panose="02020603050405020304" pitchFamily="18" charset="0"/>
              </a:rPr>
              <a:t> for SILAC amino acids, an </a:t>
            </a:r>
            <a:r>
              <a:rPr lang="en-US" dirty="0" err="1">
                <a:solidFill>
                  <a:srgbClr val="FF0000"/>
                </a:solidFill>
                <a:latin typeface="Times New Roman" panose="02020603050405020304" pitchFamily="18" charset="0"/>
                <a:cs typeface="Times New Roman" panose="02020603050405020304" pitchFamily="18" charset="0"/>
              </a:rPr>
              <a:t>interconversion</a:t>
            </a:r>
            <a:r>
              <a:rPr lang="en-US" dirty="0">
                <a:solidFill>
                  <a:prstClr val="black"/>
                </a:solidFill>
                <a:latin typeface="Times New Roman" panose="02020603050405020304" pitchFamily="18" charset="0"/>
                <a:cs typeface="Times New Roman" panose="02020603050405020304" pitchFamily="18" charset="0"/>
              </a:rPr>
              <a:t> of amino acids (arginine to </a:t>
            </a:r>
            <a:r>
              <a:rPr lang="en-US" dirty="0" err="1">
                <a:solidFill>
                  <a:prstClr val="black"/>
                </a:solidFill>
                <a:latin typeface="Times New Roman" panose="02020603050405020304" pitchFamily="18" charset="0"/>
                <a:cs typeface="Times New Roman" panose="02020603050405020304" pitchFamily="18" charset="0"/>
              </a:rPr>
              <a:t>proline</a:t>
            </a:r>
            <a:r>
              <a:rPr lang="en-US" dirty="0">
                <a:solidFill>
                  <a:prstClr val="black"/>
                </a:solidFill>
                <a:latin typeface="Times New Roman" panose="02020603050405020304" pitchFamily="18" charset="0"/>
                <a:cs typeface="Times New Roman" panose="02020603050405020304" pitchFamily="18" charset="0"/>
              </a:rPr>
              <a:t>) has been observed, which requires countermeasures. </a:t>
            </a:r>
          </a:p>
          <a:p>
            <a:pPr marL="257175" indent="-257175" algn="just" defTabSz="685800">
              <a:lnSpc>
                <a:spcPct val="150000"/>
              </a:lnSpc>
              <a:buFontTx/>
              <a:buAutoNum type="arabicPeriod"/>
            </a:pPr>
            <a:r>
              <a:rPr lang="en-US" dirty="0">
                <a:solidFill>
                  <a:prstClr val="black"/>
                </a:solidFill>
                <a:latin typeface="Times New Roman" panose="02020603050405020304" pitchFamily="18" charset="0"/>
                <a:cs typeface="Times New Roman" panose="02020603050405020304" pitchFamily="18" charset="0"/>
              </a:rPr>
              <a:t>In addition, using stable isotope labeled amino acids is quite </a:t>
            </a:r>
            <a:r>
              <a:rPr lang="en-US" dirty="0">
                <a:solidFill>
                  <a:srgbClr val="FF0000"/>
                </a:solidFill>
                <a:latin typeface="Times New Roman" panose="02020603050405020304" pitchFamily="18" charset="0"/>
                <a:cs typeface="Times New Roman" panose="02020603050405020304" pitchFamily="18" charset="0"/>
              </a:rPr>
              <a:t>expensive</a:t>
            </a:r>
            <a:r>
              <a:rPr lang="en-US" dirty="0">
                <a:solidFill>
                  <a:prstClr val="black"/>
                </a:solidFill>
                <a:latin typeface="Times New Roman" panose="02020603050405020304" pitchFamily="18" charset="0"/>
                <a:cs typeface="Times New Roman" panose="02020603050405020304" pitchFamily="18" charset="0"/>
              </a:rPr>
              <a:t> due to the high purity needed (usually &gt;98%) and the relatively high concentrations needed to supplement the media.</a:t>
            </a:r>
          </a:p>
        </p:txBody>
      </p:sp>
    </p:spTree>
    <p:extLst>
      <p:ext uri="{BB962C8B-B14F-4D97-AF65-F5344CB8AC3E}">
        <p14:creationId xmlns:p14="http://schemas.microsoft.com/office/powerpoint/2010/main" val="49116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48595-11A7-A5F0-8E7E-2838D0915BE8}"/>
              </a:ext>
            </a:extLst>
          </p:cNvPr>
          <p:cNvPicPr>
            <a:picLocks noChangeAspect="1"/>
          </p:cNvPicPr>
          <p:nvPr/>
        </p:nvPicPr>
        <p:blipFill>
          <a:blip r:embed="rId2"/>
          <a:stretch>
            <a:fillRect/>
          </a:stretch>
        </p:blipFill>
        <p:spPr>
          <a:xfrm>
            <a:off x="-108519" y="1142790"/>
            <a:ext cx="3312368" cy="2022717"/>
          </a:xfrm>
          <a:prstGeom prst="rect">
            <a:avLst/>
          </a:prstGeom>
        </p:spPr>
      </p:pic>
      <p:pic>
        <p:nvPicPr>
          <p:cNvPr id="5" name="Picture 4">
            <a:extLst>
              <a:ext uri="{FF2B5EF4-FFF2-40B4-BE49-F238E27FC236}">
                <a16:creationId xmlns:a16="http://schemas.microsoft.com/office/drawing/2014/main" id="{E53C251E-91AC-3D6C-CB8F-3D66BA81301A}"/>
              </a:ext>
            </a:extLst>
          </p:cNvPr>
          <p:cNvPicPr>
            <a:picLocks noChangeAspect="1"/>
          </p:cNvPicPr>
          <p:nvPr/>
        </p:nvPicPr>
        <p:blipFill>
          <a:blip r:embed="rId3"/>
          <a:stretch>
            <a:fillRect/>
          </a:stretch>
        </p:blipFill>
        <p:spPr>
          <a:xfrm>
            <a:off x="3527377" y="271018"/>
            <a:ext cx="5616623" cy="2725934"/>
          </a:xfrm>
          <a:prstGeom prst="rect">
            <a:avLst/>
          </a:prstGeom>
        </p:spPr>
      </p:pic>
      <p:pic>
        <p:nvPicPr>
          <p:cNvPr id="7" name="Picture 6">
            <a:extLst>
              <a:ext uri="{FF2B5EF4-FFF2-40B4-BE49-F238E27FC236}">
                <a16:creationId xmlns:a16="http://schemas.microsoft.com/office/drawing/2014/main" id="{CF6BDB77-1DC7-AB2B-7623-86DA76A4D2F2}"/>
              </a:ext>
            </a:extLst>
          </p:cNvPr>
          <p:cNvPicPr>
            <a:picLocks noChangeAspect="1"/>
          </p:cNvPicPr>
          <p:nvPr/>
        </p:nvPicPr>
        <p:blipFill>
          <a:blip r:embed="rId4"/>
          <a:stretch>
            <a:fillRect/>
          </a:stretch>
        </p:blipFill>
        <p:spPr>
          <a:xfrm>
            <a:off x="1763688" y="3629417"/>
            <a:ext cx="6861480" cy="2607363"/>
          </a:xfrm>
          <a:prstGeom prst="rect">
            <a:avLst/>
          </a:prstGeom>
        </p:spPr>
      </p:pic>
      <p:sp>
        <p:nvSpPr>
          <p:cNvPr id="9" name="TextBox 8">
            <a:extLst>
              <a:ext uri="{FF2B5EF4-FFF2-40B4-BE49-F238E27FC236}">
                <a16:creationId xmlns:a16="http://schemas.microsoft.com/office/drawing/2014/main" id="{E54DAF18-3106-2766-9AF0-96A8BB114DD0}"/>
              </a:ext>
            </a:extLst>
          </p:cNvPr>
          <p:cNvSpPr txBox="1"/>
          <p:nvPr/>
        </p:nvSpPr>
        <p:spPr>
          <a:xfrm>
            <a:off x="0" y="6423691"/>
            <a:ext cx="9289031" cy="276999"/>
          </a:xfrm>
          <a:prstGeom prst="rect">
            <a:avLst/>
          </a:prstGeom>
          <a:noFill/>
        </p:spPr>
        <p:txBody>
          <a:bodyPr wrap="square">
            <a:spAutoFit/>
          </a:bodyPr>
          <a:lstStyle/>
          <a:p>
            <a:r>
              <a:rPr lang="en-US" sz="1200" dirty="0"/>
              <a:t>J. Chaudhary, et al., J.  Liquid </a:t>
            </a:r>
            <a:r>
              <a:rPr lang="en-US" sz="1200" dirty="0" err="1"/>
              <a:t>Chromatogr</a:t>
            </a:r>
            <a:r>
              <a:rPr lang="en-US" sz="1200" dirty="0"/>
              <a:t>. &amp; Re. Tech, 48:11-15, 191-201, 2025.</a:t>
            </a:r>
          </a:p>
        </p:txBody>
      </p:sp>
    </p:spTree>
    <p:extLst>
      <p:ext uri="{BB962C8B-B14F-4D97-AF65-F5344CB8AC3E}">
        <p14:creationId xmlns:p14="http://schemas.microsoft.com/office/powerpoint/2010/main" val="394997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409700" y="3429000"/>
            <a:ext cx="6057900" cy="2000250"/>
          </a:xfrm>
          <a:prstGeom prst="rect">
            <a:avLst/>
          </a:prstGeom>
          <a:noFill/>
          <a:ln w="9525">
            <a:noFill/>
            <a:miter lim="800000"/>
            <a:headEnd/>
            <a:tailEnd/>
          </a:ln>
        </p:spPr>
      </p:pic>
      <p:sp>
        <p:nvSpPr>
          <p:cNvPr id="71683" name="Line 3"/>
          <p:cNvSpPr>
            <a:spLocks noChangeShapeType="1"/>
          </p:cNvSpPr>
          <p:nvPr/>
        </p:nvSpPr>
        <p:spPr bwMode="auto">
          <a:xfrm>
            <a:off x="4457700" y="4629150"/>
            <a:ext cx="514350" cy="0"/>
          </a:xfrm>
          <a:prstGeom prst="line">
            <a:avLst/>
          </a:prstGeom>
          <a:noFill/>
          <a:ln w="38100">
            <a:solidFill>
              <a:srgbClr val="CC0000"/>
            </a:solidFill>
            <a:round/>
            <a:headEnd type="triangle" w="med" len="med"/>
            <a:tailEnd type="triangle" w="med" len="med"/>
          </a:ln>
        </p:spPr>
        <p:txBody>
          <a:bodyPr/>
          <a:lstStyle/>
          <a:p>
            <a:pPr defTabSz="685800">
              <a:defRPr/>
            </a:pPr>
            <a:endParaRPr lang="en-US" sz="1350">
              <a:solidFill>
                <a:prstClr val="black"/>
              </a:solidFill>
            </a:endParaRPr>
          </a:p>
        </p:txBody>
      </p:sp>
      <p:sp>
        <p:nvSpPr>
          <p:cNvPr id="71684" name="Text Box 4"/>
          <p:cNvSpPr txBox="1">
            <a:spLocks noChangeArrowheads="1"/>
          </p:cNvSpPr>
          <p:nvPr/>
        </p:nvSpPr>
        <p:spPr bwMode="auto">
          <a:xfrm>
            <a:off x="3829050" y="3829051"/>
            <a:ext cx="997389" cy="300082"/>
          </a:xfrm>
          <a:prstGeom prst="rect">
            <a:avLst/>
          </a:prstGeom>
          <a:noFill/>
          <a:ln w="9525">
            <a:noFill/>
            <a:miter lim="800000"/>
            <a:headEnd/>
            <a:tailEnd/>
          </a:ln>
        </p:spPr>
        <p:txBody>
          <a:bodyPr wrap="none">
            <a:spAutoFit/>
          </a:bodyPr>
          <a:lstStyle/>
          <a:p>
            <a:pPr defTabSz="685800">
              <a:defRPr/>
            </a:pPr>
            <a:r>
              <a:rPr lang="en-US" sz="1350">
                <a:solidFill>
                  <a:srgbClr val="CC0000"/>
                </a:solidFill>
                <a:latin typeface="Symbol" pitchFamily="18" charset="2"/>
              </a:rPr>
              <a:t>D</a:t>
            </a:r>
            <a:r>
              <a:rPr lang="en-US" sz="1350">
                <a:solidFill>
                  <a:srgbClr val="CC0000"/>
                </a:solidFill>
              </a:rPr>
              <a:t>m = 9 Da</a:t>
            </a:r>
          </a:p>
        </p:txBody>
      </p:sp>
      <p:sp>
        <p:nvSpPr>
          <p:cNvPr id="71685" name="Text Box 5"/>
          <p:cNvSpPr txBox="1">
            <a:spLocks noChangeArrowheads="1"/>
          </p:cNvSpPr>
          <p:nvPr/>
        </p:nvSpPr>
        <p:spPr bwMode="auto">
          <a:xfrm>
            <a:off x="2743201" y="4249342"/>
            <a:ext cx="1775551" cy="276999"/>
          </a:xfrm>
          <a:prstGeom prst="rect">
            <a:avLst/>
          </a:prstGeom>
          <a:noFill/>
          <a:ln w="9525">
            <a:noFill/>
            <a:miter lim="800000"/>
            <a:headEnd/>
            <a:tailEnd/>
          </a:ln>
        </p:spPr>
        <p:txBody>
          <a:bodyPr wrap="none">
            <a:spAutoFit/>
          </a:bodyPr>
          <a:lstStyle/>
          <a:p>
            <a:pPr defTabSz="685800">
              <a:defRPr/>
            </a:pPr>
            <a:r>
              <a:rPr lang="en-US" sz="1200">
                <a:solidFill>
                  <a:prstClr val="black"/>
                </a:solidFill>
              </a:rPr>
              <a:t>Peptide from </a:t>
            </a:r>
            <a:r>
              <a:rPr lang="en-US" sz="1200" b="1">
                <a:solidFill>
                  <a:prstClr val="black"/>
                </a:solidFill>
              </a:rPr>
              <a:t>sample A</a:t>
            </a:r>
          </a:p>
        </p:txBody>
      </p:sp>
      <p:sp>
        <p:nvSpPr>
          <p:cNvPr id="71686" name="Text Box 6"/>
          <p:cNvSpPr txBox="1">
            <a:spLocks noChangeArrowheads="1"/>
          </p:cNvSpPr>
          <p:nvPr/>
        </p:nvSpPr>
        <p:spPr bwMode="auto">
          <a:xfrm>
            <a:off x="5257801" y="3792142"/>
            <a:ext cx="1781257" cy="276999"/>
          </a:xfrm>
          <a:prstGeom prst="rect">
            <a:avLst/>
          </a:prstGeom>
          <a:noFill/>
          <a:ln w="9525">
            <a:noFill/>
            <a:miter lim="800000"/>
            <a:headEnd/>
            <a:tailEnd/>
          </a:ln>
        </p:spPr>
        <p:txBody>
          <a:bodyPr wrap="none">
            <a:spAutoFit/>
          </a:bodyPr>
          <a:lstStyle/>
          <a:p>
            <a:pPr defTabSz="685800">
              <a:defRPr/>
            </a:pPr>
            <a:r>
              <a:rPr lang="en-US" sz="1200">
                <a:solidFill>
                  <a:prstClr val="black"/>
                </a:solidFill>
              </a:rPr>
              <a:t>Peptide from </a:t>
            </a:r>
            <a:r>
              <a:rPr lang="en-US" sz="1200" b="1">
                <a:solidFill>
                  <a:prstClr val="black"/>
                </a:solidFill>
              </a:rPr>
              <a:t>sample B</a:t>
            </a:r>
          </a:p>
        </p:txBody>
      </p:sp>
      <p:sp>
        <p:nvSpPr>
          <p:cNvPr id="71687" name="Line 7"/>
          <p:cNvSpPr>
            <a:spLocks noChangeShapeType="1"/>
          </p:cNvSpPr>
          <p:nvPr/>
        </p:nvSpPr>
        <p:spPr bwMode="auto">
          <a:xfrm flipH="1">
            <a:off x="5029200" y="4000500"/>
            <a:ext cx="114300" cy="114300"/>
          </a:xfrm>
          <a:prstGeom prst="line">
            <a:avLst/>
          </a:prstGeom>
          <a:noFill/>
          <a:ln w="19050">
            <a:solidFill>
              <a:schemeClr val="tx1"/>
            </a:solidFill>
            <a:round/>
            <a:headEnd/>
            <a:tailEnd/>
          </a:ln>
        </p:spPr>
        <p:txBody>
          <a:bodyPr/>
          <a:lstStyle/>
          <a:p>
            <a:pPr defTabSz="685800">
              <a:defRPr/>
            </a:pPr>
            <a:endParaRPr lang="en-US" sz="1350">
              <a:solidFill>
                <a:prstClr val="black"/>
              </a:solidFill>
            </a:endParaRPr>
          </a:p>
        </p:txBody>
      </p:sp>
      <p:sp>
        <p:nvSpPr>
          <p:cNvPr id="71688" name="Line 8"/>
          <p:cNvSpPr>
            <a:spLocks noChangeShapeType="1"/>
          </p:cNvSpPr>
          <p:nvPr/>
        </p:nvSpPr>
        <p:spPr bwMode="auto">
          <a:xfrm>
            <a:off x="3943350" y="4514850"/>
            <a:ext cx="285750" cy="171450"/>
          </a:xfrm>
          <a:prstGeom prst="line">
            <a:avLst/>
          </a:prstGeom>
          <a:noFill/>
          <a:ln w="19050">
            <a:solidFill>
              <a:schemeClr val="tx1"/>
            </a:solidFill>
            <a:round/>
            <a:headEnd/>
            <a:tailEnd/>
          </a:ln>
        </p:spPr>
        <p:txBody>
          <a:bodyPr/>
          <a:lstStyle/>
          <a:p>
            <a:pPr defTabSz="685800">
              <a:defRPr/>
            </a:pPr>
            <a:endParaRPr lang="en-US" sz="1350">
              <a:solidFill>
                <a:prstClr val="black"/>
              </a:solidFill>
            </a:endParaRPr>
          </a:p>
        </p:txBody>
      </p:sp>
      <p:grpSp>
        <p:nvGrpSpPr>
          <p:cNvPr id="71689" name="Group 9"/>
          <p:cNvGrpSpPr>
            <a:grpSpLocks/>
          </p:cNvGrpSpPr>
          <p:nvPr/>
        </p:nvGrpSpPr>
        <p:grpSpPr bwMode="auto">
          <a:xfrm>
            <a:off x="1769270" y="1107282"/>
            <a:ext cx="6022181" cy="1939528"/>
            <a:chOff x="407" y="210"/>
            <a:chExt cx="5058" cy="1629"/>
          </a:xfrm>
        </p:grpSpPr>
        <p:sp>
          <p:nvSpPr>
            <p:cNvPr id="71690" name="Text Box 10"/>
            <p:cNvSpPr txBox="1">
              <a:spLocks noChangeArrowheads="1"/>
            </p:cNvSpPr>
            <p:nvPr/>
          </p:nvSpPr>
          <p:spPr bwMode="auto">
            <a:xfrm>
              <a:off x="407" y="210"/>
              <a:ext cx="5058" cy="1629"/>
            </a:xfrm>
            <a:prstGeom prst="rect">
              <a:avLst/>
            </a:prstGeom>
            <a:noFill/>
            <a:ln w="9525">
              <a:noFill/>
              <a:miter lim="800000"/>
              <a:headEnd/>
              <a:tailEnd/>
            </a:ln>
          </p:spPr>
          <p:txBody>
            <a:bodyPr>
              <a:spAutoFit/>
            </a:bodyPr>
            <a:lstStyle/>
            <a:p>
              <a:pPr algn="ctr" defTabSz="685800">
                <a:defRPr/>
              </a:pPr>
              <a:r>
                <a:rPr lang="en-US" sz="1500" b="1">
                  <a:solidFill>
                    <a:prstClr val="black"/>
                  </a:solidFill>
                </a:rPr>
                <a:t>Relative quantitation :  stable isotope labelling is very fashionable!</a:t>
              </a:r>
            </a:p>
            <a:p>
              <a:pPr defTabSz="685800">
                <a:defRPr/>
              </a:pPr>
              <a:endParaRPr lang="en-US" sz="1500" b="1">
                <a:solidFill>
                  <a:prstClr val="black"/>
                </a:solidFill>
              </a:endParaRPr>
            </a:p>
            <a:p>
              <a:pPr defTabSz="685800">
                <a:defRPr/>
              </a:pPr>
              <a:r>
                <a:rPr lang="en-US" sz="1500" b="1">
                  <a:solidFill>
                    <a:prstClr val="black"/>
                  </a:solidFill>
                </a:rPr>
                <a:t>Sample A : light isotope		Sample B : heavy isotope</a:t>
              </a:r>
            </a:p>
            <a:p>
              <a:pPr defTabSz="685800">
                <a:defRPr/>
              </a:pPr>
              <a:endParaRPr lang="en-US" sz="1500" b="1">
                <a:solidFill>
                  <a:prstClr val="black"/>
                </a:solidFill>
              </a:endParaRPr>
            </a:p>
            <a:p>
              <a:pPr defTabSz="685800">
                <a:defRPr/>
              </a:pPr>
              <a:r>
                <a:rPr lang="en-US" sz="1500" b="1">
                  <a:solidFill>
                    <a:prstClr val="black"/>
                  </a:solidFill>
                </a:rPr>
                <a:t>			mix, digest </a:t>
              </a:r>
            </a:p>
            <a:p>
              <a:pPr defTabSz="685800">
                <a:defRPr/>
              </a:pPr>
              <a:endParaRPr lang="en-US" sz="1500" b="1">
                <a:solidFill>
                  <a:prstClr val="black"/>
                </a:solidFill>
              </a:endParaRPr>
            </a:p>
            <a:p>
              <a:pPr defTabSz="685800">
                <a:defRPr/>
              </a:pPr>
              <a:r>
                <a:rPr lang="en-US" sz="1500" b="1">
                  <a:solidFill>
                    <a:prstClr val="black"/>
                  </a:solidFill>
                </a:rPr>
                <a:t>		Quantitate and identify ( MS) </a:t>
              </a:r>
            </a:p>
          </p:txBody>
        </p:sp>
        <p:sp>
          <p:nvSpPr>
            <p:cNvPr id="71691" name="Line 11"/>
            <p:cNvSpPr>
              <a:spLocks noChangeShapeType="1"/>
            </p:cNvSpPr>
            <p:nvPr/>
          </p:nvSpPr>
          <p:spPr bwMode="auto">
            <a:xfrm>
              <a:off x="2153" y="1042"/>
              <a:ext cx="144" cy="144"/>
            </a:xfrm>
            <a:prstGeom prst="line">
              <a:avLst/>
            </a:prstGeom>
            <a:noFill/>
            <a:ln w="57150">
              <a:solidFill>
                <a:srgbClr val="FF6600"/>
              </a:solidFill>
              <a:round/>
              <a:headEnd/>
              <a:tailEnd type="triangle" w="med" len="med"/>
            </a:ln>
          </p:spPr>
          <p:txBody>
            <a:bodyPr/>
            <a:lstStyle/>
            <a:p>
              <a:pPr defTabSz="685800">
                <a:defRPr/>
              </a:pPr>
              <a:endParaRPr lang="en-US" sz="1350">
                <a:solidFill>
                  <a:prstClr val="black"/>
                </a:solidFill>
              </a:endParaRPr>
            </a:p>
          </p:txBody>
        </p:sp>
        <p:sp>
          <p:nvSpPr>
            <p:cNvPr id="71692" name="Line 12"/>
            <p:cNvSpPr>
              <a:spLocks noChangeShapeType="1"/>
            </p:cNvSpPr>
            <p:nvPr/>
          </p:nvSpPr>
          <p:spPr bwMode="auto">
            <a:xfrm flipH="1">
              <a:off x="2921" y="1042"/>
              <a:ext cx="144" cy="144"/>
            </a:xfrm>
            <a:prstGeom prst="line">
              <a:avLst/>
            </a:prstGeom>
            <a:noFill/>
            <a:ln w="57150">
              <a:solidFill>
                <a:srgbClr val="FF6600"/>
              </a:solidFill>
              <a:round/>
              <a:headEnd/>
              <a:tailEnd type="triangle" w="med" len="med"/>
            </a:ln>
          </p:spPr>
          <p:txBody>
            <a:bodyPr/>
            <a:lstStyle/>
            <a:p>
              <a:pPr defTabSz="685800">
                <a:defRPr/>
              </a:pPr>
              <a:endParaRPr lang="en-US" sz="1350">
                <a:solidFill>
                  <a:prstClr val="black"/>
                </a:solidFill>
              </a:endParaRPr>
            </a:p>
          </p:txBody>
        </p:sp>
        <p:sp>
          <p:nvSpPr>
            <p:cNvPr id="71693" name="AutoShape 13"/>
            <p:cNvSpPr>
              <a:spLocks noChangeArrowheads="1"/>
            </p:cNvSpPr>
            <p:nvPr/>
          </p:nvSpPr>
          <p:spPr bwMode="auto">
            <a:xfrm>
              <a:off x="2441" y="1426"/>
              <a:ext cx="336" cy="144"/>
            </a:xfrm>
            <a:prstGeom prst="downArrow">
              <a:avLst>
                <a:gd name="adj1" fmla="val 50000"/>
                <a:gd name="adj2" fmla="val 25000"/>
              </a:avLst>
            </a:prstGeom>
            <a:solidFill>
              <a:srgbClr val="FF6600"/>
            </a:solidFill>
            <a:ln w="9525">
              <a:solidFill>
                <a:srgbClr val="FF6600"/>
              </a:solidFill>
              <a:miter lim="800000"/>
              <a:headEnd/>
              <a:tailEnd/>
            </a:ln>
          </p:spPr>
          <p:txBody>
            <a:bodyPr wrap="none" anchor="ctr"/>
            <a:lstStyle/>
            <a:p>
              <a:pPr defTabSz="685800">
                <a:defRPr/>
              </a:pPr>
              <a:endParaRPr lang="en-US" sz="1350">
                <a:solidFill>
                  <a:prstClr val="black"/>
                </a:solidFill>
              </a:endParaRPr>
            </a:p>
          </p:txBody>
        </p:sp>
      </p:grpSp>
    </p:spTree>
    <p:extLst>
      <p:ext uri="{BB962C8B-B14F-4D97-AF65-F5344CB8AC3E}">
        <p14:creationId xmlns:p14="http://schemas.microsoft.com/office/powerpoint/2010/main" val="2286649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7AD24-D073-4F77-8A6D-D9B584D3831B}"/>
              </a:ext>
            </a:extLst>
          </p:cNvPr>
          <p:cNvPicPr>
            <a:picLocks noChangeAspect="1"/>
          </p:cNvPicPr>
          <p:nvPr/>
        </p:nvPicPr>
        <p:blipFill>
          <a:blip r:embed="rId2"/>
          <a:stretch>
            <a:fillRect/>
          </a:stretch>
        </p:blipFill>
        <p:spPr>
          <a:xfrm>
            <a:off x="431157" y="873601"/>
            <a:ext cx="7569843" cy="4171139"/>
          </a:xfrm>
          <a:prstGeom prst="rect">
            <a:avLst/>
          </a:prstGeom>
        </p:spPr>
      </p:pic>
      <p:sp>
        <p:nvSpPr>
          <p:cNvPr id="7" name="TextBox 6">
            <a:extLst>
              <a:ext uri="{FF2B5EF4-FFF2-40B4-BE49-F238E27FC236}">
                <a16:creationId xmlns:a16="http://schemas.microsoft.com/office/drawing/2014/main" id="{31E3C9AB-1932-4E47-B2EB-3928CF1614E8}"/>
              </a:ext>
            </a:extLst>
          </p:cNvPr>
          <p:cNvSpPr txBox="1"/>
          <p:nvPr/>
        </p:nvSpPr>
        <p:spPr>
          <a:xfrm>
            <a:off x="2422346" y="5249112"/>
            <a:ext cx="5184576" cy="300082"/>
          </a:xfrm>
          <a:prstGeom prst="rect">
            <a:avLst/>
          </a:prstGeom>
          <a:noFill/>
        </p:spPr>
        <p:txBody>
          <a:bodyPr wrap="square">
            <a:spAutoFit/>
          </a:bodyPr>
          <a:lstStyle/>
          <a:p>
            <a:pPr defTabSz="685800">
              <a:defRPr/>
            </a:pPr>
            <a:r>
              <a:rPr lang="en-US" sz="1350" dirty="0">
                <a:solidFill>
                  <a:prstClr val="black"/>
                </a:solidFill>
              </a:rPr>
              <a:t>Outline of label-free and SILAC quantification.</a:t>
            </a:r>
          </a:p>
        </p:txBody>
      </p:sp>
      <p:sp>
        <p:nvSpPr>
          <p:cNvPr id="8" name="TextBox 7">
            <a:extLst>
              <a:ext uri="{FF2B5EF4-FFF2-40B4-BE49-F238E27FC236}">
                <a16:creationId xmlns:a16="http://schemas.microsoft.com/office/drawing/2014/main" id="{270275A2-A72A-4568-8557-7DF4B1CBE386}"/>
              </a:ext>
            </a:extLst>
          </p:cNvPr>
          <p:cNvSpPr txBox="1"/>
          <p:nvPr/>
        </p:nvSpPr>
        <p:spPr>
          <a:xfrm>
            <a:off x="2622479" y="5730484"/>
            <a:ext cx="6756179" cy="276999"/>
          </a:xfrm>
          <a:prstGeom prst="rect">
            <a:avLst/>
          </a:prstGeom>
          <a:noFill/>
        </p:spPr>
        <p:txBody>
          <a:bodyPr wrap="square">
            <a:spAutoFit/>
          </a:bodyPr>
          <a:lstStyle/>
          <a:p>
            <a:pPr defTabSz="685800">
              <a:defRPr/>
            </a:pPr>
            <a:r>
              <a:rPr lang="en-US" sz="1200" dirty="0">
                <a:solidFill>
                  <a:prstClr val="black"/>
                </a:solidFill>
              </a:rPr>
              <a:t>Nishant </a:t>
            </a:r>
            <a:r>
              <a:rPr lang="en-US" sz="1200" dirty="0" err="1">
                <a:solidFill>
                  <a:prstClr val="black"/>
                </a:solidFill>
              </a:rPr>
              <a:t>Pappireddi</a:t>
            </a:r>
            <a:r>
              <a:rPr lang="en-US" sz="1200" dirty="0">
                <a:solidFill>
                  <a:prstClr val="black"/>
                </a:solidFill>
              </a:rPr>
              <a:t>, Lance Martin, and Martin </a:t>
            </a:r>
            <a:r>
              <a:rPr lang="en-US" sz="1200" dirty="0" err="1">
                <a:solidFill>
                  <a:prstClr val="black"/>
                </a:solidFill>
              </a:rPr>
              <a:t>Wühr</a:t>
            </a:r>
            <a:r>
              <a:rPr lang="en-US" sz="1200" dirty="0">
                <a:solidFill>
                  <a:prstClr val="black"/>
                </a:solidFill>
              </a:rPr>
              <a:t>,</a:t>
            </a:r>
            <a:r>
              <a:rPr lang="fa-IR" sz="1200" dirty="0">
                <a:solidFill>
                  <a:prstClr val="black"/>
                </a:solidFill>
              </a:rPr>
              <a:t> </a:t>
            </a:r>
            <a:r>
              <a:rPr lang="en-US" sz="1200" dirty="0" err="1">
                <a:solidFill>
                  <a:prstClr val="black"/>
                </a:solidFill>
              </a:rPr>
              <a:t>ChemBioChem</a:t>
            </a:r>
            <a:r>
              <a:rPr lang="en-US" sz="1200" dirty="0">
                <a:solidFill>
                  <a:prstClr val="black"/>
                </a:solidFill>
              </a:rPr>
              <a:t>, 10.1002/cbic.201800650 </a:t>
            </a:r>
          </a:p>
        </p:txBody>
      </p:sp>
    </p:spTree>
    <p:extLst>
      <p:ext uri="{BB962C8B-B14F-4D97-AF65-F5344CB8AC3E}">
        <p14:creationId xmlns:p14="http://schemas.microsoft.com/office/powerpoint/2010/main" val="1826749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7875" y="944725"/>
            <a:ext cx="2095445" cy="507831"/>
          </a:xfrm>
          <a:prstGeom prst="rect">
            <a:avLst/>
          </a:prstGeom>
        </p:spPr>
        <p:txBody>
          <a:bodyPr wrap="none">
            <a:spAutoFit/>
          </a:bodyPr>
          <a:lstStyle/>
          <a:p>
            <a:pPr defTabSz="685800"/>
            <a:r>
              <a:rPr lang="en-US" sz="2700" b="1" baseline="30000" dirty="0">
                <a:solidFill>
                  <a:prstClr val="black"/>
                </a:solidFill>
              </a:rPr>
              <a:t>15</a:t>
            </a:r>
            <a:r>
              <a:rPr lang="en-US" sz="2700" b="1" dirty="0">
                <a:solidFill>
                  <a:prstClr val="black"/>
                </a:solidFill>
              </a:rPr>
              <a:t>N labeling</a:t>
            </a:r>
          </a:p>
        </p:txBody>
      </p:sp>
      <p:sp>
        <p:nvSpPr>
          <p:cNvPr id="3" name="Rectangle 2"/>
          <p:cNvSpPr/>
          <p:nvPr/>
        </p:nvSpPr>
        <p:spPr>
          <a:xfrm>
            <a:off x="0" y="1724528"/>
            <a:ext cx="9105900" cy="3167085"/>
          </a:xfrm>
          <a:prstGeom prst="rect">
            <a:avLst/>
          </a:prstGeom>
        </p:spPr>
        <p:txBody>
          <a:bodyPr wrap="square">
            <a:spAutoFit/>
          </a:bodyPr>
          <a:lstStyle/>
          <a:p>
            <a:pPr algn="just" defTabSz="685800">
              <a:lnSpc>
                <a:spcPct val="150000"/>
              </a:lnSpc>
            </a:pP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labeling is the second labeling approach that relies on metabolic incorporation of heavy stable isotopes into proteins </a:t>
            </a:r>
            <a:r>
              <a:rPr lang="en-US" sz="1500" dirty="0">
                <a:solidFill>
                  <a:srgbClr val="FF0000"/>
                </a:solidFill>
                <a:latin typeface="Times New Roman" panose="02020603050405020304" pitchFamily="18" charset="0"/>
                <a:cs typeface="Times New Roman" panose="02020603050405020304" pitchFamily="18" charset="0"/>
              </a:rPr>
              <a:t>during cell growth</a:t>
            </a:r>
            <a:r>
              <a:rPr lang="en-US" sz="1500" dirty="0">
                <a:solidFill>
                  <a:prstClr val="black"/>
                </a:solidFill>
                <a:latin typeface="Times New Roman" panose="02020603050405020304" pitchFamily="18" charset="0"/>
                <a:cs typeface="Times New Roman" panose="02020603050405020304" pitchFamily="18" charset="0"/>
              </a:rPr>
              <a:t>. In contrast with SILAC, </a:t>
            </a: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labeling exchanges all biologically available nitrogen in the growth media for heavy </a:t>
            </a: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nitrogen. As a result, no </a:t>
            </a:r>
            <a:r>
              <a:rPr lang="en-US" sz="1500" dirty="0" err="1">
                <a:solidFill>
                  <a:prstClr val="black"/>
                </a:solidFill>
                <a:latin typeface="Times New Roman" panose="02020603050405020304" pitchFamily="18" charset="0"/>
                <a:cs typeface="Times New Roman" panose="02020603050405020304" pitchFamily="18" charset="0"/>
              </a:rPr>
              <a:t>auxotrophies</a:t>
            </a:r>
            <a:r>
              <a:rPr lang="en-US" sz="1500" dirty="0">
                <a:solidFill>
                  <a:prstClr val="black"/>
                </a:solidFill>
                <a:latin typeface="Times New Roman" panose="02020603050405020304" pitchFamily="18" charset="0"/>
                <a:cs typeface="Times New Roman" panose="02020603050405020304" pitchFamily="18" charset="0"/>
              </a:rPr>
              <a:t> are needed in the organisms under investigation. In the simplest case, this can be an </a:t>
            </a:r>
            <a:r>
              <a:rPr lang="en-US" sz="1500" dirty="0">
                <a:solidFill>
                  <a:srgbClr val="FF0000"/>
                </a:solidFill>
                <a:latin typeface="Times New Roman" panose="02020603050405020304" pitchFamily="18" charset="0"/>
                <a:cs typeface="Times New Roman" panose="02020603050405020304" pitchFamily="18" charset="0"/>
              </a:rPr>
              <a:t>ammonium salt</a:t>
            </a:r>
            <a:r>
              <a:rPr lang="en-US" sz="1500" dirty="0">
                <a:solidFill>
                  <a:prstClr val="black"/>
                </a:solidFill>
                <a:latin typeface="Times New Roman" panose="02020603050405020304" pitchFamily="18" charset="0"/>
                <a:cs typeface="Times New Roman" panose="02020603050405020304" pitchFamily="18" charset="0"/>
              </a:rPr>
              <a:t>, while for other bacterial systems growth in complex, completely </a:t>
            </a: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labeled media is required. </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Unlike with SILAC, the mass differences between the heavy and light peptides compared in quantitative studies are </a:t>
            </a:r>
            <a:r>
              <a:rPr lang="en-US" sz="1500" dirty="0">
                <a:solidFill>
                  <a:srgbClr val="FF0000"/>
                </a:solidFill>
                <a:latin typeface="Times New Roman" panose="02020603050405020304" pitchFamily="18" charset="0"/>
                <a:cs typeface="Times New Roman" panose="02020603050405020304" pitchFamily="18" charset="0"/>
              </a:rPr>
              <a:t>not fixed</a:t>
            </a:r>
            <a:r>
              <a:rPr lang="en-US" sz="1500" dirty="0">
                <a:solidFill>
                  <a:prstClr val="black"/>
                </a:solidFill>
                <a:latin typeface="Times New Roman" panose="02020603050405020304" pitchFamily="18" charset="0"/>
                <a:cs typeface="Times New Roman" panose="02020603050405020304" pitchFamily="18" charset="0"/>
              </a:rPr>
              <a:t>. This makes pair matching of the two </a:t>
            </a:r>
            <a:r>
              <a:rPr lang="en-US" sz="1500" dirty="0" err="1">
                <a:solidFill>
                  <a:prstClr val="black"/>
                </a:solidFill>
                <a:latin typeface="Times New Roman" panose="02020603050405020304" pitchFamily="18" charset="0"/>
                <a:cs typeface="Times New Roman" panose="02020603050405020304" pitchFamily="18" charset="0"/>
              </a:rPr>
              <a:t>isotopologues</a:t>
            </a:r>
            <a:r>
              <a:rPr lang="en-US" sz="1500" dirty="0">
                <a:solidFill>
                  <a:prstClr val="black"/>
                </a:solidFill>
                <a:latin typeface="Times New Roman" panose="02020603050405020304" pitchFamily="18" charset="0"/>
                <a:cs typeface="Times New Roman" panose="02020603050405020304" pitchFamily="18" charset="0"/>
              </a:rPr>
              <a:t> more difficult in </a:t>
            </a: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labeling as compared with SILAC, which can be a drawback in data analysis. However, an advantage of </a:t>
            </a:r>
            <a:r>
              <a:rPr lang="en-US" sz="1500" baseline="30000" dirty="0">
                <a:solidFill>
                  <a:prstClr val="black"/>
                </a:solidFill>
                <a:latin typeface="Times New Roman" panose="02020603050405020304" pitchFamily="18" charset="0"/>
                <a:cs typeface="Times New Roman" panose="02020603050405020304" pitchFamily="18" charset="0"/>
              </a:rPr>
              <a:t>15</a:t>
            </a:r>
            <a:r>
              <a:rPr lang="en-US" sz="1500" dirty="0">
                <a:solidFill>
                  <a:prstClr val="black"/>
                </a:solidFill>
                <a:latin typeface="Times New Roman" panose="02020603050405020304" pitchFamily="18" charset="0"/>
                <a:cs typeface="Times New Roman" panose="02020603050405020304" pitchFamily="18" charset="0"/>
              </a:rPr>
              <a:t>N labeling over SILAC is the robustness with respect to an incomplete labeling that allows successful </a:t>
            </a:r>
            <a:r>
              <a:rPr lang="en-US" sz="1500" dirty="0">
                <a:solidFill>
                  <a:srgbClr val="FF0000"/>
                </a:solidFill>
                <a:latin typeface="Times New Roman" panose="02020603050405020304" pitchFamily="18" charset="0"/>
                <a:cs typeface="Times New Roman" panose="02020603050405020304" pitchFamily="18" charset="0"/>
              </a:rPr>
              <a:t>relative</a:t>
            </a:r>
            <a:r>
              <a:rPr lang="en-US" sz="1500" dirty="0">
                <a:solidFill>
                  <a:prstClr val="black"/>
                </a:solidFill>
                <a:latin typeface="Times New Roman" panose="02020603050405020304" pitchFamily="18" charset="0"/>
                <a:cs typeface="Times New Roman" panose="02020603050405020304" pitchFamily="18" charset="0"/>
              </a:rPr>
              <a:t> quantitative studies anyway.</a:t>
            </a:r>
          </a:p>
        </p:txBody>
      </p:sp>
    </p:spTree>
    <p:extLst>
      <p:ext uri="{BB962C8B-B14F-4D97-AF65-F5344CB8AC3E}">
        <p14:creationId xmlns:p14="http://schemas.microsoft.com/office/powerpoint/2010/main" val="1736849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 y="1627470"/>
            <a:ext cx="9053513" cy="1923540"/>
          </a:xfrm>
          <a:prstGeom prst="rect">
            <a:avLst/>
          </a:prstGeom>
        </p:spPr>
        <p:txBody>
          <a:bodyPr wrap="square">
            <a:spAutoFit/>
          </a:bodyPr>
          <a:lstStyle/>
          <a:p>
            <a:pPr defTabSz="685800">
              <a:lnSpc>
                <a:spcPct val="150000"/>
              </a:lnSpc>
            </a:pPr>
            <a:r>
              <a:rPr lang="en-US" sz="1350" dirty="0">
                <a:solidFill>
                  <a:prstClr val="black"/>
                </a:solidFill>
              </a:rPr>
              <a:t>ICATs, introduced by </a:t>
            </a:r>
            <a:r>
              <a:rPr lang="en-US" sz="1350" dirty="0" err="1">
                <a:solidFill>
                  <a:prstClr val="black"/>
                </a:solidFill>
              </a:rPr>
              <a:t>Gygi</a:t>
            </a:r>
            <a:r>
              <a:rPr lang="en-US" sz="1350" dirty="0">
                <a:solidFill>
                  <a:prstClr val="black"/>
                </a:solidFill>
              </a:rPr>
              <a:t> and co-workers in 1999</a:t>
            </a:r>
            <a:r>
              <a:rPr lang="fa-IR" sz="1350" dirty="0">
                <a:solidFill>
                  <a:prstClr val="black"/>
                </a:solidFill>
              </a:rPr>
              <a:t>.</a:t>
            </a:r>
            <a:endParaRPr lang="en-US" sz="1350" dirty="0">
              <a:solidFill>
                <a:prstClr val="black"/>
              </a:solidFill>
            </a:endParaRPr>
          </a:p>
          <a:p>
            <a:pPr algn="just" defTabSz="685800">
              <a:lnSpc>
                <a:spcPct val="150000"/>
              </a:lnSpc>
            </a:pPr>
            <a:r>
              <a:rPr lang="en-US" sz="1350" dirty="0">
                <a:solidFill>
                  <a:prstClr val="black"/>
                </a:solidFill>
              </a:rPr>
              <a:t>ICATs are </a:t>
            </a:r>
            <a:r>
              <a:rPr lang="en-US" sz="1350" dirty="0" err="1">
                <a:solidFill>
                  <a:prstClr val="black"/>
                </a:solidFill>
              </a:rPr>
              <a:t>biotinylated</a:t>
            </a:r>
            <a:r>
              <a:rPr lang="fa-IR" sz="1350" dirty="0">
                <a:solidFill>
                  <a:prstClr val="black"/>
                </a:solidFill>
              </a:rPr>
              <a:t> </a:t>
            </a:r>
            <a:r>
              <a:rPr lang="en-US" sz="1350" dirty="0">
                <a:solidFill>
                  <a:prstClr val="black"/>
                </a:solidFill>
              </a:rPr>
              <a:t>iodoacetamide derivatives (or acrylamide derivatives) that react with the </a:t>
            </a:r>
            <a:r>
              <a:rPr lang="en-US" sz="1350" dirty="0" err="1">
                <a:solidFill>
                  <a:prstClr val="black"/>
                </a:solidFill>
              </a:rPr>
              <a:t>sulphhydryl</a:t>
            </a:r>
            <a:r>
              <a:rPr lang="en-US" sz="1350" dirty="0">
                <a:solidFill>
                  <a:prstClr val="black"/>
                </a:solidFill>
              </a:rPr>
              <a:t> groups of denatured peptides </a:t>
            </a:r>
            <a:r>
              <a:rPr lang="en-US" sz="1350" dirty="0">
                <a:solidFill>
                  <a:srgbClr val="FF0000"/>
                </a:solidFill>
              </a:rPr>
              <a:t>cysteine</a:t>
            </a:r>
            <a:r>
              <a:rPr lang="en-US" sz="1350" dirty="0">
                <a:solidFill>
                  <a:prstClr val="black"/>
                </a:solidFill>
              </a:rPr>
              <a:t> side chains (as this group of reagents can only be applied to proteins with a cysteine moiety).</a:t>
            </a:r>
          </a:p>
          <a:p>
            <a:pPr algn="just" defTabSz="685800">
              <a:lnSpc>
                <a:spcPct val="150000"/>
              </a:lnSpc>
            </a:pPr>
            <a:r>
              <a:rPr lang="en-US" sz="1350" dirty="0">
                <a:solidFill>
                  <a:prstClr val="black"/>
                </a:solidFill>
              </a:rPr>
              <a:t>If you can see this tag (by MS, MS/MS or others), you can find quantity of attached proteins. Different isotopes of tag causes to have different tags for different cysteine free protein for quantitative analysis in </a:t>
            </a:r>
            <a:r>
              <a:rPr lang="en-US" sz="1350" dirty="0">
                <a:solidFill>
                  <a:srgbClr val="FF0000"/>
                </a:solidFill>
              </a:rPr>
              <a:t>mixture</a:t>
            </a:r>
            <a:r>
              <a:rPr lang="en-US" sz="1350" dirty="0">
                <a:solidFill>
                  <a:prstClr val="black"/>
                </a:solidFill>
              </a:rPr>
              <a:t>.</a:t>
            </a:r>
          </a:p>
        </p:txBody>
      </p:sp>
      <p:sp>
        <p:nvSpPr>
          <p:cNvPr id="5" name="Rectangle 4"/>
          <p:cNvSpPr/>
          <p:nvPr/>
        </p:nvSpPr>
        <p:spPr>
          <a:xfrm>
            <a:off x="1107810" y="819819"/>
            <a:ext cx="6894516" cy="600164"/>
          </a:xfrm>
          <a:prstGeom prst="rect">
            <a:avLst/>
          </a:prstGeom>
        </p:spPr>
        <p:txBody>
          <a:bodyPr wrap="none">
            <a:spAutoFit/>
          </a:bodyPr>
          <a:lstStyle/>
          <a:p>
            <a:pPr defTabSz="685800"/>
            <a:r>
              <a:rPr lang="en-US" sz="3300" b="1" dirty="0">
                <a:solidFill>
                  <a:prstClr val="black"/>
                </a:solidFill>
              </a:rPr>
              <a:t>ICATs </a:t>
            </a:r>
            <a:r>
              <a:rPr lang="en-US" sz="2400" b="1" dirty="0">
                <a:solidFill>
                  <a:prstClr val="black"/>
                </a:solidFill>
              </a:rPr>
              <a:t>(Isotope-coded affinity tag reagents)</a:t>
            </a:r>
            <a:r>
              <a:rPr lang="en-US" sz="3300" b="1" dirty="0">
                <a:solidFill>
                  <a:prstClr val="black"/>
                </a:solidFill>
              </a:rPr>
              <a:t> </a:t>
            </a:r>
          </a:p>
        </p:txBody>
      </p:sp>
      <p:sp>
        <p:nvSpPr>
          <p:cNvPr id="6" name="Rectangle 5"/>
          <p:cNvSpPr/>
          <p:nvPr/>
        </p:nvSpPr>
        <p:spPr>
          <a:xfrm>
            <a:off x="5306393" y="5717996"/>
            <a:ext cx="5508612" cy="253916"/>
          </a:xfrm>
          <a:prstGeom prst="rect">
            <a:avLst/>
          </a:prstGeom>
        </p:spPr>
        <p:txBody>
          <a:bodyPr wrap="square">
            <a:spAutoFit/>
          </a:bodyPr>
          <a:lstStyle/>
          <a:p>
            <a:pPr defTabSz="685800"/>
            <a:r>
              <a:rPr lang="en-US" sz="1050" dirty="0">
                <a:solidFill>
                  <a:prstClr val="black"/>
                </a:solidFill>
              </a:rPr>
              <a:t>O. </a:t>
            </a:r>
            <a:r>
              <a:rPr lang="en-US" sz="1050" dirty="0" err="1">
                <a:solidFill>
                  <a:prstClr val="black"/>
                </a:solidFill>
              </a:rPr>
              <a:t>Chahrour</a:t>
            </a:r>
            <a:r>
              <a:rPr lang="en-US" sz="1050" dirty="0">
                <a:solidFill>
                  <a:prstClr val="black"/>
                </a:solidFill>
              </a:rPr>
              <a:t> et al. / J. Pharm. Biomed. Anal. 113 (2015) 2–20.</a:t>
            </a:r>
          </a:p>
        </p:txBody>
      </p:sp>
      <p:pic>
        <p:nvPicPr>
          <p:cNvPr id="128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622" y="3807043"/>
            <a:ext cx="6642738" cy="191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378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 y="1430779"/>
            <a:ext cx="9063038" cy="2127057"/>
          </a:xfrm>
          <a:prstGeom prst="rect">
            <a:avLst/>
          </a:prstGeom>
        </p:spPr>
        <p:txBody>
          <a:bodyPr wrap="square">
            <a:spAutoFit/>
          </a:bodyPr>
          <a:lstStyle/>
          <a:p>
            <a:pPr algn="just" defTabSz="685800">
              <a:lnSpc>
                <a:spcPct val="150000"/>
              </a:lnSpc>
            </a:pPr>
            <a:r>
              <a:rPr lang="en-US" sz="1500" dirty="0">
                <a:solidFill>
                  <a:prstClr val="black"/>
                </a:solidFill>
              </a:rPr>
              <a:t>The intermediate bridge of these</a:t>
            </a:r>
            <a:r>
              <a:rPr lang="fa-IR" sz="1500" dirty="0">
                <a:solidFill>
                  <a:prstClr val="black"/>
                </a:solidFill>
              </a:rPr>
              <a:t> </a:t>
            </a:r>
            <a:r>
              <a:rPr lang="en-US" sz="1500" dirty="0">
                <a:solidFill>
                  <a:prstClr val="black"/>
                </a:solidFill>
              </a:rPr>
              <a:t>reagents, contains the isotopic carbon or hydrogen atoms used for</a:t>
            </a:r>
            <a:r>
              <a:rPr lang="fa-IR" sz="1500" dirty="0">
                <a:solidFill>
                  <a:prstClr val="black"/>
                </a:solidFill>
              </a:rPr>
              <a:t> </a:t>
            </a:r>
            <a:r>
              <a:rPr lang="en-US" sz="1500" dirty="0">
                <a:solidFill>
                  <a:prstClr val="black"/>
                </a:solidFill>
              </a:rPr>
              <a:t>differential </a:t>
            </a:r>
            <a:r>
              <a:rPr lang="en-US" sz="1500" dirty="0" err="1">
                <a:solidFill>
                  <a:prstClr val="black"/>
                </a:solidFill>
              </a:rPr>
              <a:t>labelling</a:t>
            </a:r>
            <a:r>
              <a:rPr lang="en-US" sz="1500" dirty="0">
                <a:solidFill>
                  <a:prstClr val="black"/>
                </a:solidFill>
              </a:rPr>
              <a:t>, connecting </a:t>
            </a:r>
            <a:r>
              <a:rPr lang="en-US" sz="1500" dirty="0" err="1">
                <a:solidFill>
                  <a:prstClr val="black"/>
                </a:solidFill>
              </a:rPr>
              <a:t>iodoacetamide</a:t>
            </a:r>
            <a:r>
              <a:rPr lang="en-US" sz="1500" dirty="0">
                <a:solidFill>
                  <a:prstClr val="black"/>
                </a:solidFill>
              </a:rPr>
              <a:t> to a biotin group</a:t>
            </a:r>
            <a:r>
              <a:rPr lang="fa-IR" sz="1500" dirty="0">
                <a:solidFill>
                  <a:prstClr val="black"/>
                </a:solidFill>
              </a:rPr>
              <a:t> </a:t>
            </a:r>
            <a:r>
              <a:rPr lang="en-US" sz="1500" dirty="0">
                <a:solidFill>
                  <a:prstClr val="black"/>
                </a:solidFill>
              </a:rPr>
              <a:t>for affinity capture of the </a:t>
            </a:r>
            <a:r>
              <a:rPr lang="en-US" sz="1500" dirty="0" err="1">
                <a:solidFill>
                  <a:prstClr val="black"/>
                </a:solidFill>
              </a:rPr>
              <a:t>derivatised</a:t>
            </a:r>
            <a:r>
              <a:rPr lang="en-US" sz="1500" dirty="0">
                <a:solidFill>
                  <a:prstClr val="black"/>
                </a:solidFill>
              </a:rPr>
              <a:t> peptides onto a </a:t>
            </a:r>
            <a:r>
              <a:rPr lang="en-US" sz="1500" dirty="0">
                <a:solidFill>
                  <a:srgbClr val="FF0000"/>
                </a:solidFill>
              </a:rPr>
              <a:t>streptavidin based column</a:t>
            </a:r>
            <a:r>
              <a:rPr lang="en-US" sz="1500" dirty="0">
                <a:solidFill>
                  <a:prstClr val="black"/>
                </a:solidFill>
              </a:rPr>
              <a:t>. </a:t>
            </a:r>
            <a:endParaRPr lang="fa-IR" sz="1500" dirty="0">
              <a:solidFill>
                <a:prstClr val="black"/>
              </a:solidFill>
            </a:endParaRPr>
          </a:p>
          <a:p>
            <a:pPr algn="just" defTabSz="685800">
              <a:lnSpc>
                <a:spcPct val="150000"/>
              </a:lnSpc>
            </a:pPr>
            <a:endParaRPr lang="fa-IR" sz="1500" dirty="0">
              <a:solidFill>
                <a:prstClr val="black"/>
              </a:solidFill>
            </a:endParaRPr>
          </a:p>
          <a:p>
            <a:pPr algn="just" defTabSz="685800">
              <a:lnSpc>
                <a:spcPct val="150000"/>
              </a:lnSpc>
            </a:pPr>
            <a:r>
              <a:rPr lang="en-US" sz="1500" dirty="0">
                <a:solidFill>
                  <a:prstClr val="black"/>
                </a:solidFill>
              </a:rPr>
              <a:t>The </a:t>
            </a:r>
            <a:r>
              <a:rPr lang="en-US" sz="1500" dirty="0">
                <a:solidFill>
                  <a:srgbClr val="FF0000"/>
                </a:solidFill>
              </a:rPr>
              <a:t>biotin–streptavidin affinity </a:t>
            </a:r>
            <a:r>
              <a:rPr lang="en-US" sz="1500" dirty="0">
                <a:solidFill>
                  <a:prstClr val="black"/>
                </a:solidFill>
              </a:rPr>
              <a:t>capture</a:t>
            </a:r>
            <a:r>
              <a:rPr lang="fa-IR" sz="1500" dirty="0">
                <a:solidFill>
                  <a:prstClr val="black"/>
                </a:solidFill>
              </a:rPr>
              <a:t> </a:t>
            </a:r>
            <a:r>
              <a:rPr lang="en-US" sz="1500" dirty="0">
                <a:solidFill>
                  <a:prstClr val="black"/>
                </a:solidFill>
              </a:rPr>
              <a:t>allows cysteine-containing peptides to be </a:t>
            </a:r>
            <a:r>
              <a:rPr lang="en-US" sz="1500" b="1" dirty="0">
                <a:solidFill>
                  <a:srgbClr val="FF0000"/>
                </a:solidFill>
              </a:rPr>
              <a:t>isolated</a:t>
            </a:r>
            <a:r>
              <a:rPr lang="en-US" sz="1500" dirty="0">
                <a:solidFill>
                  <a:prstClr val="black"/>
                </a:solidFill>
              </a:rPr>
              <a:t> from the complex sample mixture,</a:t>
            </a:r>
          </a:p>
        </p:txBody>
      </p:sp>
    </p:spTree>
    <p:extLst>
      <p:ext uri="{BB962C8B-B14F-4D97-AF65-F5344CB8AC3E}">
        <p14:creationId xmlns:p14="http://schemas.microsoft.com/office/powerpoint/2010/main" val="3184310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68761"/>
            <a:ext cx="9101138" cy="3858300"/>
          </a:xfrm>
          <a:prstGeom prst="rect">
            <a:avLst/>
          </a:prstGeom>
        </p:spPr>
        <p:txBody>
          <a:bodyPr wrap="square">
            <a:spAutoFit/>
          </a:bodyPr>
          <a:lstStyle/>
          <a:p>
            <a:pPr algn="just" defTabSz="685800">
              <a:lnSpc>
                <a:spcPct val="150000"/>
              </a:lnSpc>
            </a:pPr>
            <a:r>
              <a:rPr lang="en-US" sz="1500" dirty="0">
                <a:solidFill>
                  <a:prstClr val="black"/>
                </a:solidFill>
              </a:rPr>
              <a:t>The ICATs, both the heavy and the light version, consist of three functional parts: </a:t>
            </a:r>
          </a:p>
          <a:p>
            <a:pPr marL="257175" indent="-257175" algn="just" defTabSz="685800">
              <a:lnSpc>
                <a:spcPct val="150000"/>
              </a:lnSpc>
              <a:buFontTx/>
              <a:buAutoNum type="arabicPeriod"/>
            </a:pPr>
            <a:r>
              <a:rPr lang="en-US" sz="1500" dirty="0">
                <a:solidFill>
                  <a:prstClr val="black"/>
                </a:solidFill>
              </a:rPr>
              <a:t>a protein-reactive group, </a:t>
            </a:r>
          </a:p>
          <a:p>
            <a:pPr marL="257175" indent="-257175" algn="just" defTabSz="685800">
              <a:lnSpc>
                <a:spcPct val="150000"/>
              </a:lnSpc>
              <a:buFontTx/>
              <a:buAutoNum type="arabicPeriod"/>
            </a:pPr>
            <a:r>
              <a:rPr lang="en-US" sz="1500" dirty="0">
                <a:solidFill>
                  <a:prstClr val="black"/>
                </a:solidFill>
              </a:rPr>
              <a:t>an isotope-coded linker, and </a:t>
            </a:r>
          </a:p>
          <a:p>
            <a:pPr marL="257175" indent="-257175" algn="just" defTabSz="685800">
              <a:lnSpc>
                <a:spcPct val="150000"/>
              </a:lnSpc>
              <a:buFontTx/>
              <a:buAutoNum type="arabicPeriod"/>
            </a:pPr>
            <a:r>
              <a:rPr lang="en-US" sz="1500" dirty="0">
                <a:solidFill>
                  <a:prstClr val="black"/>
                </a:solidFill>
              </a:rPr>
              <a:t>the affinity tag. </a:t>
            </a:r>
          </a:p>
          <a:p>
            <a:pPr algn="just" defTabSz="685800">
              <a:lnSpc>
                <a:spcPct val="150000"/>
              </a:lnSpc>
            </a:pPr>
            <a:r>
              <a:rPr lang="en-US" sz="1500" dirty="0">
                <a:solidFill>
                  <a:prstClr val="black"/>
                </a:solidFill>
              </a:rPr>
              <a:t>Designed as </a:t>
            </a:r>
            <a:r>
              <a:rPr lang="en-US" sz="1500" dirty="0" err="1">
                <a:solidFill>
                  <a:prstClr val="black"/>
                </a:solidFill>
              </a:rPr>
              <a:t>nonisobaric</a:t>
            </a:r>
            <a:r>
              <a:rPr lang="en-US" sz="1500" dirty="0">
                <a:solidFill>
                  <a:prstClr val="black"/>
                </a:solidFill>
              </a:rPr>
              <a:t> in the first generation, the heavy version was characterized by an additional mass of 8 </a:t>
            </a:r>
            <a:r>
              <a:rPr lang="en-US" sz="1500" dirty="0" err="1">
                <a:solidFill>
                  <a:prstClr val="black"/>
                </a:solidFill>
              </a:rPr>
              <a:t>amu</a:t>
            </a:r>
            <a:r>
              <a:rPr lang="en-US" sz="1500" dirty="0">
                <a:solidFill>
                  <a:prstClr val="black"/>
                </a:solidFill>
              </a:rPr>
              <a:t> due to the exchange with </a:t>
            </a:r>
            <a:r>
              <a:rPr lang="en-US" sz="1500" dirty="0">
                <a:solidFill>
                  <a:srgbClr val="FF0000"/>
                </a:solidFill>
              </a:rPr>
              <a:t>deuterium of eight protons </a:t>
            </a:r>
            <a:r>
              <a:rPr lang="en-US" sz="1500" dirty="0">
                <a:solidFill>
                  <a:prstClr val="black"/>
                </a:solidFill>
              </a:rPr>
              <a:t>from the isotope coded linker. For relative quantitation, the cysteine residue  labeled protein samples are mixed, </a:t>
            </a:r>
            <a:r>
              <a:rPr lang="en-US" sz="1500" dirty="0" err="1">
                <a:solidFill>
                  <a:prstClr val="black"/>
                </a:solidFill>
              </a:rPr>
              <a:t>proteolytically</a:t>
            </a:r>
            <a:r>
              <a:rPr lang="en-US" sz="1500" dirty="0">
                <a:solidFill>
                  <a:prstClr val="black"/>
                </a:solidFill>
              </a:rPr>
              <a:t> digested, and the tagged peptides are affinity purified prior to LC-MS measurement by incubation with </a:t>
            </a:r>
            <a:r>
              <a:rPr lang="en-US" sz="1500" dirty="0" err="1">
                <a:solidFill>
                  <a:prstClr val="black"/>
                </a:solidFill>
              </a:rPr>
              <a:t>avidin</a:t>
            </a:r>
            <a:r>
              <a:rPr lang="en-US" sz="1500" dirty="0">
                <a:solidFill>
                  <a:prstClr val="black"/>
                </a:solidFill>
              </a:rPr>
              <a:t>/streptavidin. Post measurement, the mass difference introduced into </a:t>
            </a:r>
            <a:r>
              <a:rPr lang="en-US" sz="1500" dirty="0">
                <a:solidFill>
                  <a:srgbClr val="FF0000"/>
                </a:solidFill>
              </a:rPr>
              <a:t>every cysteine </a:t>
            </a:r>
            <a:r>
              <a:rPr lang="en-US" sz="1500" dirty="0">
                <a:solidFill>
                  <a:prstClr val="black"/>
                </a:solidFill>
              </a:rPr>
              <a:t>is used for relative quantification on the </a:t>
            </a:r>
            <a:r>
              <a:rPr lang="en-US" sz="1500" dirty="0">
                <a:solidFill>
                  <a:srgbClr val="FF0000"/>
                </a:solidFill>
              </a:rPr>
              <a:t>MS1</a:t>
            </a:r>
            <a:r>
              <a:rPr lang="en-US" sz="1500" dirty="0">
                <a:solidFill>
                  <a:prstClr val="black"/>
                </a:solidFill>
              </a:rPr>
              <a:t> level (by the selective labeling using ICAT of </a:t>
            </a:r>
            <a:r>
              <a:rPr lang="en-US" sz="1500" dirty="0" err="1">
                <a:solidFill>
                  <a:prstClr val="black"/>
                </a:solidFill>
              </a:rPr>
              <a:t>thiol</a:t>
            </a:r>
            <a:r>
              <a:rPr lang="en-US" sz="1500" dirty="0">
                <a:solidFill>
                  <a:prstClr val="black"/>
                </a:solidFill>
              </a:rPr>
              <a:t> groups according to their redox state in different proteomes, gel-free proteomic methods).</a:t>
            </a:r>
          </a:p>
        </p:txBody>
      </p:sp>
      <p:sp>
        <p:nvSpPr>
          <p:cNvPr id="6" name="Rectangle 5"/>
          <p:cNvSpPr/>
          <p:nvPr/>
        </p:nvSpPr>
        <p:spPr>
          <a:xfrm>
            <a:off x="6531452" y="5664452"/>
            <a:ext cx="2541080" cy="300082"/>
          </a:xfrm>
          <a:prstGeom prst="rect">
            <a:avLst/>
          </a:prstGeom>
        </p:spPr>
        <p:txBody>
          <a:bodyPr wrap="none">
            <a:spAutoFit/>
          </a:bodyPr>
          <a:lstStyle/>
          <a:p>
            <a:pPr defTabSz="685800"/>
            <a:r>
              <a:rPr lang="en-US" sz="1350" dirty="0">
                <a:solidFill>
                  <a:prstClr val="black"/>
                </a:solidFill>
              </a:rPr>
              <a:t>Proteomics 2014, 14, 547–565</a:t>
            </a:r>
          </a:p>
        </p:txBody>
      </p:sp>
    </p:spTree>
    <p:extLst>
      <p:ext uri="{BB962C8B-B14F-4D97-AF65-F5344CB8AC3E}">
        <p14:creationId xmlns:p14="http://schemas.microsoft.com/office/powerpoint/2010/main" val="3473633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143000" y="1591866"/>
            <a:ext cx="6858000" cy="4408884"/>
          </a:xfrm>
          <a:prstGeom prst="rect">
            <a:avLst/>
          </a:prstGeom>
          <a:noFill/>
          <a:ln w="12700">
            <a:noFill/>
            <a:miter lim="800000"/>
            <a:headEnd/>
            <a:tailEnd/>
          </a:ln>
        </p:spPr>
        <p:txBody>
          <a:bodyPr wrap="none" anchor="ctr"/>
          <a:lstStyle/>
          <a:p>
            <a:pPr defTabSz="685800"/>
            <a:endParaRPr lang="en-US" sz="1350">
              <a:solidFill>
                <a:prstClr val="black"/>
              </a:solidFill>
            </a:endParaRPr>
          </a:p>
        </p:txBody>
      </p:sp>
      <p:sp>
        <p:nvSpPr>
          <p:cNvPr id="114691" name="Text Box 3"/>
          <p:cNvSpPr txBox="1">
            <a:spLocks noChangeArrowheads="1"/>
          </p:cNvSpPr>
          <p:nvPr/>
        </p:nvSpPr>
        <p:spPr bwMode="auto">
          <a:xfrm>
            <a:off x="6000751" y="4343400"/>
            <a:ext cx="1693605" cy="369332"/>
          </a:xfrm>
          <a:prstGeom prst="rect">
            <a:avLst/>
          </a:prstGeom>
          <a:noFill/>
          <a:ln w="9525">
            <a:noFill/>
            <a:miter lim="800000"/>
            <a:headEnd/>
            <a:tailEnd/>
          </a:ln>
          <a:effectLst/>
        </p:spPr>
        <p:txBody>
          <a:bodyPr wrap="none">
            <a:spAutoFit/>
          </a:bodyPr>
          <a:lstStyle/>
          <a:p>
            <a:pPr defTabSz="685800" eaLnBrk="0" hangingPunct="0">
              <a:defRPr/>
            </a:pPr>
            <a:r>
              <a:rPr lang="en-US">
                <a:solidFill>
                  <a:prstClr val="black"/>
                </a:solidFill>
                <a:effectLst>
                  <a:outerShdw blurRad="38100" dist="38100" dir="2700000" algn="tl">
                    <a:srgbClr val="C0C0C0"/>
                  </a:outerShdw>
                </a:effectLst>
              </a:rPr>
              <a:t>d0- or d8-ICAT</a:t>
            </a:r>
          </a:p>
        </p:txBody>
      </p:sp>
      <p:sp>
        <p:nvSpPr>
          <p:cNvPr id="114692" name="Text Box 4"/>
          <p:cNvSpPr txBox="1">
            <a:spLocks noChangeArrowheads="1"/>
          </p:cNvSpPr>
          <p:nvPr/>
        </p:nvSpPr>
        <p:spPr bwMode="auto">
          <a:xfrm>
            <a:off x="1939530" y="4822033"/>
            <a:ext cx="782240" cy="461665"/>
          </a:xfrm>
          <a:prstGeom prst="rect">
            <a:avLst/>
          </a:prstGeom>
          <a:noFill/>
          <a:ln w="9525">
            <a:noFill/>
            <a:miter lim="800000"/>
            <a:headEnd/>
            <a:tailEnd/>
          </a:ln>
          <a:effectLst/>
        </p:spPr>
        <p:txBody>
          <a:bodyPr>
            <a:spAutoFit/>
          </a:bodyPr>
          <a:lstStyle/>
          <a:p>
            <a:pPr algn="ctr" defTabSz="685800" eaLnBrk="0" hangingPunct="0">
              <a:defRPr/>
            </a:pPr>
            <a:r>
              <a:rPr lang="en-US" sz="1200" b="1">
                <a:solidFill>
                  <a:prstClr val="black"/>
                </a:solidFill>
                <a:effectLst>
                  <a:outerShdw blurRad="38100" dist="38100" dir="2700000" algn="tl">
                    <a:srgbClr val="C0C0C0"/>
                  </a:outerShdw>
                </a:effectLst>
              </a:rPr>
              <a:t>Biotin tag</a:t>
            </a:r>
          </a:p>
        </p:txBody>
      </p:sp>
      <p:sp>
        <p:nvSpPr>
          <p:cNvPr id="114693" name="Text Box 5"/>
          <p:cNvSpPr txBox="1">
            <a:spLocks noChangeArrowheads="1"/>
          </p:cNvSpPr>
          <p:nvPr/>
        </p:nvSpPr>
        <p:spPr bwMode="auto">
          <a:xfrm>
            <a:off x="3142061" y="4822033"/>
            <a:ext cx="1626394" cy="461665"/>
          </a:xfrm>
          <a:prstGeom prst="rect">
            <a:avLst/>
          </a:prstGeom>
          <a:noFill/>
          <a:ln w="9525">
            <a:noFill/>
            <a:miter lim="800000"/>
            <a:headEnd/>
            <a:tailEnd/>
          </a:ln>
          <a:effectLst/>
        </p:spPr>
        <p:txBody>
          <a:bodyPr>
            <a:spAutoFit/>
          </a:bodyPr>
          <a:lstStyle/>
          <a:p>
            <a:pPr algn="ctr" defTabSz="685800" eaLnBrk="0" hangingPunct="0">
              <a:defRPr/>
            </a:pPr>
            <a:r>
              <a:rPr lang="en-US" sz="1200" b="1">
                <a:solidFill>
                  <a:prstClr val="black"/>
                </a:solidFill>
                <a:effectLst>
                  <a:outerShdw blurRad="38100" dist="38100" dir="2700000" algn="tl">
                    <a:srgbClr val="C0C0C0"/>
                  </a:outerShdw>
                </a:effectLst>
              </a:rPr>
              <a:t>Linker (heavy or light)</a:t>
            </a:r>
          </a:p>
        </p:txBody>
      </p:sp>
      <p:sp>
        <p:nvSpPr>
          <p:cNvPr id="75782" name="Line 6"/>
          <p:cNvSpPr>
            <a:spLocks noChangeShapeType="1"/>
          </p:cNvSpPr>
          <p:nvPr/>
        </p:nvSpPr>
        <p:spPr bwMode="auto">
          <a:xfrm>
            <a:off x="3242072" y="4119564"/>
            <a:ext cx="0" cy="29765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3" name="Line 7"/>
          <p:cNvSpPr>
            <a:spLocks noChangeShapeType="1"/>
          </p:cNvSpPr>
          <p:nvPr/>
        </p:nvSpPr>
        <p:spPr bwMode="auto">
          <a:xfrm flipH="1">
            <a:off x="1910955" y="4095751"/>
            <a:ext cx="163115" cy="1190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4" name="Line 8"/>
          <p:cNvSpPr>
            <a:spLocks noChangeShapeType="1"/>
          </p:cNvSpPr>
          <p:nvPr/>
        </p:nvSpPr>
        <p:spPr bwMode="auto">
          <a:xfrm flipH="1">
            <a:off x="1864520" y="4095751"/>
            <a:ext cx="46435" cy="178594"/>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5" name="Line 9"/>
          <p:cNvSpPr>
            <a:spLocks noChangeShapeType="1"/>
          </p:cNvSpPr>
          <p:nvPr/>
        </p:nvSpPr>
        <p:spPr bwMode="auto">
          <a:xfrm>
            <a:off x="1864520" y="4274345"/>
            <a:ext cx="92869" cy="70247"/>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6" name="Line 10"/>
          <p:cNvSpPr>
            <a:spLocks noChangeShapeType="1"/>
          </p:cNvSpPr>
          <p:nvPr/>
        </p:nvSpPr>
        <p:spPr bwMode="auto">
          <a:xfrm flipV="1">
            <a:off x="2038351" y="4274345"/>
            <a:ext cx="94060" cy="70247"/>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7" name="Line 11"/>
          <p:cNvSpPr>
            <a:spLocks noChangeShapeType="1"/>
          </p:cNvSpPr>
          <p:nvPr/>
        </p:nvSpPr>
        <p:spPr bwMode="auto">
          <a:xfrm flipH="1" flipV="1">
            <a:off x="2074069" y="4095751"/>
            <a:ext cx="58341" cy="178594"/>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8" name="Line 12"/>
          <p:cNvSpPr>
            <a:spLocks noChangeShapeType="1"/>
          </p:cNvSpPr>
          <p:nvPr/>
        </p:nvSpPr>
        <p:spPr bwMode="auto">
          <a:xfrm>
            <a:off x="1888333" y="3976687"/>
            <a:ext cx="22622" cy="119063"/>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89" name="Line 13"/>
          <p:cNvSpPr>
            <a:spLocks noChangeShapeType="1"/>
          </p:cNvSpPr>
          <p:nvPr/>
        </p:nvSpPr>
        <p:spPr bwMode="auto">
          <a:xfrm flipV="1">
            <a:off x="2074070" y="3988595"/>
            <a:ext cx="45244" cy="10715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0" name="Line 14"/>
          <p:cNvSpPr>
            <a:spLocks noChangeShapeType="1"/>
          </p:cNvSpPr>
          <p:nvPr/>
        </p:nvSpPr>
        <p:spPr bwMode="auto">
          <a:xfrm flipH="1" flipV="1">
            <a:off x="2014539" y="3823097"/>
            <a:ext cx="83344" cy="71438"/>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1" name="Line 15"/>
          <p:cNvSpPr>
            <a:spLocks noChangeShapeType="1"/>
          </p:cNvSpPr>
          <p:nvPr/>
        </p:nvSpPr>
        <p:spPr bwMode="auto">
          <a:xfrm flipH="1">
            <a:off x="1922861" y="3823099"/>
            <a:ext cx="91678"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2" name="Line 16"/>
          <p:cNvSpPr>
            <a:spLocks noChangeShapeType="1"/>
          </p:cNvSpPr>
          <p:nvPr/>
        </p:nvSpPr>
        <p:spPr bwMode="auto">
          <a:xfrm flipV="1">
            <a:off x="2038350" y="3704035"/>
            <a:ext cx="1191" cy="119063"/>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3" name="Line 17"/>
          <p:cNvSpPr>
            <a:spLocks noChangeShapeType="1"/>
          </p:cNvSpPr>
          <p:nvPr/>
        </p:nvSpPr>
        <p:spPr bwMode="auto">
          <a:xfrm flipV="1">
            <a:off x="1989536" y="3708797"/>
            <a:ext cx="1190" cy="119063"/>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4" name="Line 18"/>
          <p:cNvSpPr>
            <a:spLocks noChangeShapeType="1"/>
          </p:cNvSpPr>
          <p:nvPr/>
        </p:nvSpPr>
        <p:spPr bwMode="auto">
          <a:xfrm flipV="1">
            <a:off x="2132411" y="4179094"/>
            <a:ext cx="139303"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5" name="Line 19"/>
          <p:cNvSpPr>
            <a:spLocks noChangeShapeType="1"/>
          </p:cNvSpPr>
          <p:nvPr/>
        </p:nvSpPr>
        <p:spPr bwMode="auto">
          <a:xfrm>
            <a:off x="2271712" y="4179094"/>
            <a:ext cx="128588"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6" name="Line 20"/>
          <p:cNvSpPr>
            <a:spLocks noChangeShapeType="1"/>
          </p:cNvSpPr>
          <p:nvPr/>
        </p:nvSpPr>
        <p:spPr bwMode="auto">
          <a:xfrm flipV="1">
            <a:off x="2400300" y="4179094"/>
            <a:ext cx="13930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7" name="Line 21"/>
          <p:cNvSpPr>
            <a:spLocks noChangeShapeType="1"/>
          </p:cNvSpPr>
          <p:nvPr/>
        </p:nvSpPr>
        <p:spPr bwMode="auto">
          <a:xfrm>
            <a:off x="2539605" y="4179094"/>
            <a:ext cx="14049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8" name="Line 22"/>
          <p:cNvSpPr>
            <a:spLocks noChangeShapeType="1"/>
          </p:cNvSpPr>
          <p:nvPr/>
        </p:nvSpPr>
        <p:spPr bwMode="auto">
          <a:xfrm flipV="1">
            <a:off x="2680098" y="4179094"/>
            <a:ext cx="14049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799" name="Line 23"/>
          <p:cNvSpPr>
            <a:spLocks noChangeShapeType="1"/>
          </p:cNvSpPr>
          <p:nvPr/>
        </p:nvSpPr>
        <p:spPr bwMode="auto">
          <a:xfrm>
            <a:off x="2820591" y="4179095"/>
            <a:ext cx="9405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0" name="Line 24"/>
          <p:cNvSpPr>
            <a:spLocks noChangeShapeType="1"/>
          </p:cNvSpPr>
          <p:nvPr/>
        </p:nvSpPr>
        <p:spPr bwMode="auto">
          <a:xfrm flipV="1">
            <a:off x="3007520" y="4179095"/>
            <a:ext cx="9286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1" name="Line 25"/>
          <p:cNvSpPr>
            <a:spLocks noChangeShapeType="1"/>
          </p:cNvSpPr>
          <p:nvPr/>
        </p:nvSpPr>
        <p:spPr bwMode="auto">
          <a:xfrm>
            <a:off x="3100389" y="4179094"/>
            <a:ext cx="14049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2" name="Line 26"/>
          <p:cNvSpPr>
            <a:spLocks noChangeShapeType="1"/>
          </p:cNvSpPr>
          <p:nvPr/>
        </p:nvSpPr>
        <p:spPr bwMode="auto">
          <a:xfrm flipV="1">
            <a:off x="3240881" y="4179094"/>
            <a:ext cx="13930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3" name="Line 27"/>
          <p:cNvSpPr>
            <a:spLocks noChangeShapeType="1"/>
          </p:cNvSpPr>
          <p:nvPr/>
        </p:nvSpPr>
        <p:spPr bwMode="auto">
          <a:xfrm>
            <a:off x="3380186" y="4179095"/>
            <a:ext cx="9286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4" name="Line 28"/>
          <p:cNvSpPr>
            <a:spLocks noChangeShapeType="1"/>
          </p:cNvSpPr>
          <p:nvPr/>
        </p:nvSpPr>
        <p:spPr bwMode="auto">
          <a:xfrm flipV="1">
            <a:off x="3567112" y="4179095"/>
            <a:ext cx="9167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5" name="Line 29"/>
          <p:cNvSpPr>
            <a:spLocks noChangeShapeType="1"/>
          </p:cNvSpPr>
          <p:nvPr/>
        </p:nvSpPr>
        <p:spPr bwMode="auto">
          <a:xfrm>
            <a:off x="3658791" y="4179094"/>
            <a:ext cx="14168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6" name="Line 30"/>
          <p:cNvSpPr>
            <a:spLocks noChangeShapeType="1"/>
          </p:cNvSpPr>
          <p:nvPr/>
        </p:nvSpPr>
        <p:spPr bwMode="auto">
          <a:xfrm flipV="1">
            <a:off x="3800476" y="4214814"/>
            <a:ext cx="94060"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7" name="Line 31"/>
          <p:cNvSpPr>
            <a:spLocks noChangeShapeType="1"/>
          </p:cNvSpPr>
          <p:nvPr/>
        </p:nvSpPr>
        <p:spPr bwMode="auto">
          <a:xfrm>
            <a:off x="3987405" y="4214814"/>
            <a:ext cx="9286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8" name="Line 32"/>
          <p:cNvSpPr>
            <a:spLocks noChangeShapeType="1"/>
          </p:cNvSpPr>
          <p:nvPr/>
        </p:nvSpPr>
        <p:spPr bwMode="auto">
          <a:xfrm flipV="1">
            <a:off x="4080272" y="4179094"/>
            <a:ext cx="138113"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09" name="Line 33"/>
          <p:cNvSpPr>
            <a:spLocks noChangeShapeType="1"/>
          </p:cNvSpPr>
          <p:nvPr/>
        </p:nvSpPr>
        <p:spPr bwMode="auto">
          <a:xfrm>
            <a:off x="4218385" y="4179095"/>
            <a:ext cx="95250"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0" name="Line 34"/>
          <p:cNvSpPr>
            <a:spLocks noChangeShapeType="1"/>
          </p:cNvSpPr>
          <p:nvPr/>
        </p:nvSpPr>
        <p:spPr bwMode="auto">
          <a:xfrm flipV="1">
            <a:off x="4407694" y="4179095"/>
            <a:ext cx="9167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1" name="Line 35"/>
          <p:cNvSpPr>
            <a:spLocks noChangeShapeType="1"/>
          </p:cNvSpPr>
          <p:nvPr/>
        </p:nvSpPr>
        <p:spPr bwMode="auto">
          <a:xfrm>
            <a:off x="4499372" y="4179094"/>
            <a:ext cx="14168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2" name="Line 36"/>
          <p:cNvSpPr>
            <a:spLocks noChangeShapeType="1"/>
          </p:cNvSpPr>
          <p:nvPr/>
        </p:nvSpPr>
        <p:spPr bwMode="auto">
          <a:xfrm flipV="1">
            <a:off x="4641056" y="4179094"/>
            <a:ext cx="138113"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3" name="Line 37"/>
          <p:cNvSpPr>
            <a:spLocks noChangeShapeType="1"/>
          </p:cNvSpPr>
          <p:nvPr/>
        </p:nvSpPr>
        <p:spPr bwMode="auto">
          <a:xfrm>
            <a:off x="4779170" y="4179095"/>
            <a:ext cx="94060"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4" name="Line 38"/>
          <p:cNvSpPr>
            <a:spLocks noChangeShapeType="1"/>
          </p:cNvSpPr>
          <p:nvPr/>
        </p:nvSpPr>
        <p:spPr bwMode="auto">
          <a:xfrm flipV="1">
            <a:off x="4967287" y="4179095"/>
            <a:ext cx="91679" cy="59531"/>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5" name="Line 39"/>
          <p:cNvSpPr>
            <a:spLocks noChangeShapeType="1"/>
          </p:cNvSpPr>
          <p:nvPr/>
        </p:nvSpPr>
        <p:spPr bwMode="auto">
          <a:xfrm>
            <a:off x="5058967" y="4179094"/>
            <a:ext cx="140494" cy="95250"/>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6" name="Line 40"/>
          <p:cNvSpPr>
            <a:spLocks noChangeShapeType="1"/>
          </p:cNvSpPr>
          <p:nvPr/>
        </p:nvSpPr>
        <p:spPr bwMode="auto">
          <a:xfrm flipV="1">
            <a:off x="5199461" y="4191001"/>
            <a:ext cx="116681" cy="83344"/>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7" name="Line 41"/>
          <p:cNvSpPr>
            <a:spLocks noChangeShapeType="1"/>
          </p:cNvSpPr>
          <p:nvPr/>
        </p:nvSpPr>
        <p:spPr bwMode="auto">
          <a:xfrm rot="21288334" flipV="1">
            <a:off x="2843214" y="4055270"/>
            <a:ext cx="13097" cy="130969"/>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8" name="Line 42"/>
          <p:cNvSpPr>
            <a:spLocks noChangeShapeType="1"/>
          </p:cNvSpPr>
          <p:nvPr/>
        </p:nvSpPr>
        <p:spPr bwMode="auto">
          <a:xfrm flipV="1">
            <a:off x="2792017" y="4060032"/>
            <a:ext cx="1190" cy="130969"/>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19" name="Line 43"/>
          <p:cNvSpPr>
            <a:spLocks noChangeShapeType="1"/>
          </p:cNvSpPr>
          <p:nvPr/>
        </p:nvSpPr>
        <p:spPr bwMode="auto">
          <a:xfrm flipV="1">
            <a:off x="5083969" y="4055270"/>
            <a:ext cx="1191" cy="130969"/>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20" name="Line 44"/>
          <p:cNvSpPr>
            <a:spLocks noChangeShapeType="1"/>
          </p:cNvSpPr>
          <p:nvPr/>
        </p:nvSpPr>
        <p:spPr bwMode="auto">
          <a:xfrm flipV="1">
            <a:off x="5036344" y="4060032"/>
            <a:ext cx="1191" cy="130969"/>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75821" name="Rectangle 45"/>
          <p:cNvSpPr>
            <a:spLocks noChangeArrowheads="1"/>
          </p:cNvSpPr>
          <p:nvPr/>
        </p:nvSpPr>
        <p:spPr bwMode="auto">
          <a:xfrm>
            <a:off x="3026570" y="4308874"/>
            <a:ext cx="351235" cy="344090"/>
          </a:xfrm>
          <a:prstGeom prst="rect">
            <a:avLst/>
          </a:prstGeom>
          <a:noFill/>
          <a:ln w="9525">
            <a:noFill/>
            <a:miter lim="800000"/>
            <a:headEnd/>
            <a:tailEnd/>
          </a:ln>
        </p:spPr>
        <p:txBody>
          <a:bodyPr/>
          <a:lstStyle/>
          <a:p>
            <a:pPr defTabSz="685800"/>
            <a:endParaRPr lang="en-US" sz="1350">
              <a:solidFill>
                <a:prstClr val="black"/>
              </a:solidFill>
            </a:endParaRPr>
          </a:p>
        </p:txBody>
      </p:sp>
      <p:sp>
        <p:nvSpPr>
          <p:cNvPr id="75822" name="Rectangle 46"/>
          <p:cNvSpPr>
            <a:spLocks noChangeArrowheads="1"/>
          </p:cNvSpPr>
          <p:nvPr/>
        </p:nvSpPr>
        <p:spPr bwMode="auto">
          <a:xfrm>
            <a:off x="1897858" y="4262437"/>
            <a:ext cx="126206" cy="225029"/>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35" name="Rectangle 47"/>
          <p:cNvSpPr>
            <a:spLocks noChangeArrowheads="1"/>
          </p:cNvSpPr>
          <p:nvPr/>
        </p:nvSpPr>
        <p:spPr bwMode="auto">
          <a:xfrm>
            <a:off x="1936726" y="4324351"/>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S</a:t>
            </a:r>
            <a:endParaRPr lang="en-US" sz="1650">
              <a:solidFill>
                <a:prstClr val="black"/>
              </a:solidFill>
              <a:effectLst>
                <a:outerShdw blurRad="38100" dist="38100" dir="2700000" algn="tl">
                  <a:srgbClr val="C0C0C0"/>
                </a:outerShdw>
              </a:effectLst>
            </a:endParaRPr>
          </a:p>
        </p:txBody>
      </p:sp>
      <p:sp>
        <p:nvSpPr>
          <p:cNvPr id="75824" name="Rectangle 48"/>
          <p:cNvSpPr>
            <a:spLocks noChangeArrowheads="1"/>
          </p:cNvSpPr>
          <p:nvPr/>
        </p:nvSpPr>
        <p:spPr bwMode="auto">
          <a:xfrm>
            <a:off x="1779986" y="3811192"/>
            <a:ext cx="139303" cy="225028"/>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37" name="Rectangle 49"/>
          <p:cNvSpPr>
            <a:spLocks noChangeArrowheads="1"/>
          </p:cNvSpPr>
          <p:nvPr/>
        </p:nvSpPr>
        <p:spPr bwMode="auto">
          <a:xfrm>
            <a:off x="1772167" y="3751660"/>
            <a:ext cx="139462"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N</a:t>
            </a:r>
            <a:endParaRPr lang="en-US" sz="1650">
              <a:solidFill>
                <a:prstClr val="black"/>
              </a:solidFill>
              <a:effectLst>
                <a:outerShdw blurRad="38100" dist="38100" dir="2700000" algn="tl">
                  <a:srgbClr val="C0C0C0"/>
                </a:outerShdw>
              </a:effectLst>
            </a:endParaRPr>
          </a:p>
        </p:txBody>
      </p:sp>
      <p:sp>
        <p:nvSpPr>
          <p:cNvPr id="75826" name="Rectangle 50"/>
          <p:cNvSpPr>
            <a:spLocks noChangeArrowheads="1"/>
          </p:cNvSpPr>
          <p:nvPr/>
        </p:nvSpPr>
        <p:spPr bwMode="auto">
          <a:xfrm>
            <a:off x="2035970" y="3823097"/>
            <a:ext cx="140494" cy="236934"/>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39" name="Rectangle 51"/>
          <p:cNvSpPr>
            <a:spLocks noChangeArrowheads="1"/>
          </p:cNvSpPr>
          <p:nvPr/>
        </p:nvSpPr>
        <p:spPr bwMode="auto">
          <a:xfrm>
            <a:off x="2109113" y="3773091"/>
            <a:ext cx="139462"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N</a:t>
            </a:r>
            <a:endParaRPr lang="en-US" sz="1650">
              <a:solidFill>
                <a:prstClr val="black"/>
              </a:solidFill>
              <a:effectLst>
                <a:outerShdw blurRad="38100" dist="38100" dir="2700000" algn="tl">
                  <a:srgbClr val="C0C0C0"/>
                </a:outerShdw>
              </a:effectLst>
            </a:endParaRPr>
          </a:p>
        </p:txBody>
      </p:sp>
      <p:sp>
        <p:nvSpPr>
          <p:cNvPr id="75828" name="Rectangle 52"/>
          <p:cNvSpPr>
            <a:spLocks noChangeArrowheads="1"/>
          </p:cNvSpPr>
          <p:nvPr/>
        </p:nvSpPr>
        <p:spPr bwMode="auto">
          <a:xfrm>
            <a:off x="1885951" y="3514726"/>
            <a:ext cx="150019" cy="236935"/>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41" name="Rectangle 53"/>
          <p:cNvSpPr>
            <a:spLocks noChangeArrowheads="1"/>
          </p:cNvSpPr>
          <p:nvPr/>
        </p:nvSpPr>
        <p:spPr bwMode="auto">
          <a:xfrm>
            <a:off x="1935831" y="3486151"/>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114742" name="Rectangle 54"/>
          <p:cNvSpPr>
            <a:spLocks noChangeArrowheads="1"/>
          </p:cNvSpPr>
          <p:nvPr/>
        </p:nvSpPr>
        <p:spPr bwMode="auto">
          <a:xfrm>
            <a:off x="2902070" y="4231481"/>
            <a:ext cx="139462"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N</a:t>
            </a:r>
            <a:endParaRPr lang="en-US" sz="1650">
              <a:solidFill>
                <a:prstClr val="black"/>
              </a:solidFill>
              <a:effectLst>
                <a:outerShdw blurRad="38100" dist="38100" dir="2700000" algn="tl">
                  <a:srgbClr val="C0C0C0"/>
                </a:outerShdw>
              </a:effectLst>
            </a:endParaRPr>
          </a:p>
        </p:txBody>
      </p:sp>
      <p:sp>
        <p:nvSpPr>
          <p:cNvPr id="114743" name="Rectangle 55"/>
          <p:cNvSpPr>
            <a:spLocks noChangeArrowheads="1"/>
          </p:cNvSpPr>
          <p:nvPr/>
        </p:nvSpPr>
        <p:spPr bwMode="auto">
          <a:xfrm>
            <a:off x="3448520" y="4207669"/>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114744" name="Rectangle 56"/>
          <p:cNvSpPr>
            <a:spLocks noChangeArrowheads="1"/>
          </p:cNvSpPr>
          <p:nvPr/>
        </p:nvSpPr>
        <p:spPr bwMode="auto">
          <a:xfrm>
            <a:off x="3866429" y="4006454"/>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114745" name="Rectangle 57"/>
          <p:cNvSpPr>
            <a:spLocks noChangeArrowheads="1"/>
          </p:cNvSpPr>
          <p:nvPr/>
        </p:nvSpPr>
        <p:spPr bwMode="auto">
          <a:xfrm>
            <a:off x="4286720" y="4217194"/>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114746" name="Rectangle 58"/>
          <p:cNvSpPr>
            <a:spLocks noChangeArrowheads="1"/>
          </p:cNvSpPr>
          <p:nvPr/>
        </p:nvSpPr>
        <p:spPr bwMode="auto">
          <a:xfrm>
            <a:off x="4857076" y="4250531"/>
            <a:ext cx="139462"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N</a:t>
            </a:r>
            <a:endParaRPr lang="en-US" sz="1650">
              <a:solidFill>
                <a:prstClr val="black"/>
              </a:solidFill>
              <a:effectLst>
                <a:outerShdw blurRad="38100" dist="38100" dir="2700000" algn="tl">
                  <a:srgbClr val="C0C0C0"/>
                </a:outerShdw>
              </a:effectLst>
            </a:endParaRPr>
          </a:p>
        </p:txBody>
      </p:sp>
      <p:sp>
        <p:nvSpPr>
          <p:cNvPr id="114747" name="Rectangle 59"/>
          <p:cNvSpPr>
            <a:spLocks noChangeArrowheads="1"/>
          </p:cNvSpPr>
          <p:nvPr/>
        </p:nvSpPr>
        <p:spPr bwMode="auto">
          <a:xfrm>
            <a:off x="5359982" y="3987404"/>
            <a:ext cx="84960" cy="3693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2400">
                <a:solidFill>
                  <a:prstClr val="black"/>
                </a:solidFill>
                <a:effectLst>
                  <a:outerShdw blurRad="38100" dist="38100" dir="2700000" algn="tl">
                    <a:srgbClr val="C0C0C0"/>
                  </a:outerShdw>
                </a:effectLst>
              </a:rPr>
              <a:t>I</a:t>
            </a:r>
            <a:endParaRPr lang="en-US" sz="1650">
              <a:solidFill>
                <a:prstClr val="black"/>
              </a:solidFill>
              <a:effectLst>
                <a:outerShdw blurRad="38100" dist="38100" dir="2700000" algn="tl">
                  <a:srgbClr val="C0C0C0"/>
                </a:outerShdw>
              </a:effectLst>
            </a:endParaRPr>
          </a:p>
        </p:txBody>
      </p:sp>
      <p:sp>
        <p:nvSpPr>
          <p:cNvPr id="75836" name="Rectangle 60"/>
          <p:cNvSpPr>
            <a:spLocks noChangeArrowheads="1"/>
          </p:cNvSpPr>
          <p:nvPr/>
        </p:nvSpPr>
        <p:spPr bwMode="auto">
          <a:xfrm>
            <a:off x="2713436" y="3882630"/>
            <a:ext cx="150019" cy="225028"/>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49" name="Rectangle 61"/>
          <p:cNvSpPr>
            <a:spLocks noChangeArrowheads="1"/>
          </p:cNvSpPr>
          <p:nvPr/>
        </p:nvSpPr>
        <p:spPr bwMode="auto">
          <a:xfrm>
            <a:off x="2744265" y="3825479"/>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114750" name="Rectangle 62"/>
          <p:cNvSpPr>
            <a:spLocks noChangeArrowheads="1"/>
          </p:cNvSpPr>
          <p:nvPr/>
        </p:nvSpPr>
        <p:spPr bwMode="auto">
          <a:xfrm>
            <a:off x="4989189" y="3818335"/>
            <a:ext cx="14908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a:solidFill>
                  <a:prstClr val="black"/>
                </a:solidFill>
                <a:effectLst>
                  <a:outerShdw blurRad="38100" dist="38100" dir="2700000" algn="tl">
                    <a:srgbClr val="C0C0C0"/>
                  </a:outerShdw>
                </a:effectLst>
              </a:rPr>
              <a:t>O</a:t>
            </a:r>
            <a:endParaRPr lang="en-US" sz="1650">
              <a:solidFill>
                <a:prstClr val="black"/>
              </a:solidFill>
              <a:effectLst>
                <a:outerShdw blurRad="38100" dist="38100" dir="2700000" algn="tl">
                  <a:srgbClr val="C0C0C0"/>
                </a:outerShdw>
              </a:effectLst>
            </a:endParaRPr>
          </a:p>
        </p:txBody>
      </p:sp>
      <p:sp>
        <p:nvSpPr>
          <p:cNvPr id="75839" name="Rectangle 63"/>
          <p:cNvSpPr>
            <a:spLocks noChangeArrowheads="1"/>
          </p:cNvSpPr>
          <p:nvPr/>
        </p:nvSpPr>
        <p:spPr bwMode="auto">
          <a:xfrm>
            <a:off x="4287442" y="4250531"/>
            <a:ext cx="350044" cy="344091"/>
          </a:xfrm>
          <a:prstGeom prst="rect">
            <a:avLst/>
          </a:prstGeom>
          <a:noFill/>
          <a:ln w="9525">
            <a:noFill/>
            <a:miter lim="800000"/>
            <a:headEnd/>
            <a:tailEnd/>
          </a:ln>
        </p:spPr>
        <p:txBody>
          <a:bodyPr/>
          <a:lstStyle/>
          <a:p>
            <a:pPr defTabSz="685800"/>
            <a:endParaRPr lang="en-US" sz="1350">
              <a:solidFill>
                <a:prstClr val="black"/>
              </a:solidFill>
            </a:endParaRPr>
          </a:p>
        </p:txBody>
      </p:sp>
      <p:sp>
        <p:nvSpPr>
          <p:cNvPr id="75840" name="Rectangle 64"/>
          <p:cNvSpPr>
            <a:spLocks noChangeArrowheads="1"/>
          </p:cNvSpPr>
          <p:nvPr/>
        </p:nvSpPr>
        <p:spPr bwMode="auto">
          <a:xfrm>
            <a:off x="4427936" y="3870724"/>
            <a:ext cx="348853" cy="344090"/>
          </a:xfrm>
          <a:prstGeom prst="rect">
            <a:avLst/>
          </a:prstGeom>
          <a:noFill/>
          <a:ln w="9525">
            <a:noFill/>
            <a:miter lim="800000"/>
            <a:headEnd/>
            <a:tailEnd/>
          </a:ln>
        </p:spPr>
        <p:txBody>
          <a:bodyPr/>
          <a:lstStyle/>
          <a:p>
            <a:pPr defTabSz="685800"/>
            <a:endParaRPr lang="en-US" sz="1350">
              <a:solidFill>
                <a:prstClr val="black"/>
              </a:solidFill>
            </a:endParaRPr>
          </a:p>
        </p:txBody>
      </p:sp>
      <p:sp>
        <p:nvSpPr>
          <p:cNvPr id="75841" name="Rectangle 65"/>
          <p:cNvSpPr>
            <a:spLocks noChangeArrowheads="1"/>
          </p:cNvSpPr>
          <p:nvPr/>
        </p:nvSpPr>
        <p:spPr bwMode="auto">
          <a:xfrm>
            <a:off x="4427936" y="4308874"/>
            <a:ext cx="348853" cy="344090"/>
          </a:xfrm>
          <a:prstGeom prst="rect">
            <a:avLst/>
          </a:prstGeom>
          <a:noFill/>
          <a:ln w="9525">
            <a:noFill/>
            <a:miter lim="800000"/>
            <a:headEnd/>
            <a:tailEnd/>
          </a:ln>
        </p:spPr>
        <p:txBody>
          <a:bodyPr/>
          <a:lstStyle/>
          <a:p>
            <a:pPr defTabSz="685800"/>
            <a:endParaRPr lang="en-US" sz="1350">
              <a:solidFill>
                <a:prstClr val="black"/>
              </a:solidFill>
            </a:endParaRPr>
          </a:p>
        </p:txBody>
      </p:sp>
      <p:sp>
        <p:nvSpPr>
          <p:cNvPr id="114754" name="Rectangle 66"/>
          <p:cNvSpPr>
            <a:spLocks noChangeArrowheads="1"/>
          </p:cNvSpPr>
          <p:nvPr/>
        </p:nvSpPr>
        <p:spPr bwMode="auto">
          <a:xfrm>
            <a:off x="3178548" y="3896916"/>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114755" name="Rectangle 67"/>
          <p:cNvSpPr>
            <a:spLocks noChangeArrowheads="1"/>
          </p:cNvSpPr>
          <p:nvPr/>
        </p:nvSpPr>
        <p:spPr bwMode="auto">
          <a:xfrm>
            <a:off x="3178548" y="4421981"/>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75844" name="Freeform 68"/>
          <p:cNvSpPr>
            <a:spLocks/>
          </p:cNvSpPr>
          <p:nvPr/>
        </p:nvSpPr>
        <p:spPr bwMode="auto">
          <a:xfrm>
            <a:off x="1779985" y="4562475"/>
            <a:ext cx="1100138" cy="228600"/>
          </a:xfrm>
          <a:custGeom>
            <a:avLst/>
            <a:gdLst>
              <a:gd name="T0" fmla="*/ 0 w 1008"/>
              <a:gd name="T1" fmla="*/ 0 h 192"/>
              <a:gd name="T2" fmla="*/ 0 w 1008"/>
              <a:gd name="T3" fmla="*/ 2147483647 h 192"/>
              <a:gd name="T4" fmla="*/ 2147483647 w 1008"/>
              <a:gd name="T5" fmla="*/ 2147483647 h 192"/>
              <a:gd name="T6" fmla="*/ 2147483647 w 1008"/>
              <a:gd name="T7" fmla="*/ 0 h 192"/>
              <a:gd name="T8" fmla="*/ 0 60000 65536"/>
              <a:gd name="T9" fmla="*/ 0 60000 65536"/>
              <a:gd name="T10" fmla="*/ 0 60000 65536"/>
              <a:gd name="T11" fmla="*/ 0 60000 65536"/>
              <a:gd name="T12" fmla="*/ 0 w 1008"/>
              <a:gd name="T13" fmla="*/ 0 h 192"/>
              <a:gd name="T14" fmla="*/ 1008 w 1008"/>
              <a:gd name="T15" fmla="*/ 192 h 192"/>
            </a:gdLst>
            <a:ahLst/>
            <a:cxnLst>
              <a:cxn ang="T8">
                <a:pos x="T0" y="T1"/>
              </a:cxn>
              <a:cxn ang="T9">
                <a:pos x="T2" y="T3"/>
              </a:cxn>
              <a:cxn ang="T10">
                <a:pos x="T4" y="T5"/>
              </a:cxn>
              <a:cxn ang="T11">
                <a:pos x="T6" y="T7"/>
              </a:cxn>
            </a:cxnLst>
            <a:rect l="T12" t="T13" r="T14" b="T15"/>
            <a:pathLst>
              <a:path w="1008" h="192">
                <a:moveTo>
                  <a:pt x="0" y="0"/>
                </a:moveTo>
                <a:lnTo>
                  <a:pt x="0" y="192"/>
                </a:lnTo>
                <a:lnTo>
                  <a:pt x="1008" y="192"/>
                </a:lnTo>
                <a:lnTo>
                  <a:pt x="1008" y="0"/>
                </a:lnTo>
              </a:path>
            </a:pathLst>
          </a:custGeom>
          <a:noFill/>
          <a:ln w="9525">
            <a:noFill/>
            <a:round/>
            <a:headEnd/>
            <a:tailEnd/>
          </a:ln>
        </p:spPr>
        <p:txBody>
          <a:bodyPr wrap="none" anchor="ctr"/>
          <a:lstStyle/>
          <a:p>
            <a:pPr defTabSz="685800"/>
            <a:endParaRPr lang="en-US" sz="1350">
              <a:solidFill>
                <a:prstClr val="black"/>
              </a:solidFill>
            </a:endParaRPr>
          </a:p>
        </p:txBody>
      </p:sp>
      <p:sp>
        <p:nvSpPr>
          <p:cNvPr id="75845" name="Freeform 69"/>
          <p:cNvSpPr>
            <a:spLocks/>
          </p:cNvSpPr>
          <p:nvPr/>
        </p:nvSpPr>
        <p:spPr bwMode="auto">
          <a:xfrm>
            <a:off x="2919412" y="4562475"/>
            <a:ext cx="2072879" cy="228600"/>
          </a:xfrm>
          <a:custGeom>
            <a:avLst/>
            <a:gdLst>
              <a:gd name="T0" fmla="*/ 0 w 1008"/>
              <a:gd name="T1" fmla="*/ 0 h 192"/>
              <a:gd name="T2" fmla="*/ 0 w 1008"/>
              <a:gd name="T3" fmla="*/ 2147483647 h 192"/>
              <a:gd name="T4" fmla="*/ 2147483647 w 1008"/>
              <a:gd name="T5" fmla="*/ 2147483647 h 192"/>
              <a:gd name="T6" fmla="*/ 2147483647 w 1008"/>
              <a:gd name="T7" fmla="*/ 0 h 192"/>
              <a:gd name="T8" fmla="*/ 0 60000 65536"/>
              <a:gd name="T9" fmla="*/ 0 60000 65536"/>
              <a:gd name="T10" fmla="*/ 0 60000 65536"/>
              <a:gd name="T11" fmla="*/ 0 60000 65536"/>
              <a:gd name="T12" fmla="*/ 0 w 1008"/>
              <a:gd name="T13" fmla="*/ 0 h 192"/>
              <a:gd name="T14" fmla="*/ 1008 w 1008"/>
              <a:gd name="T15" fmla="*/ 192 h 192"/>
            </a:gdLst>
            <a:ahLst/>
            <a:cxnLst>
              <a:cxn ang="T8">
                <a:pos x="T0" y="T1"/>
              </a:cxn>
              <a:cxn ang="T9">
                <a:pos x="T2" y="T3"/>
              </a:cxn>
              <a:cxn ang="T10">
                <a:pos x="T4" y="T5"/>
              </a:cxn>
              <a:cxn ang="T11">
                <a:pos x="T6" y="T7"/>
              </a:cxn>
            </a:cxnLst>
            <a:rect l="T12" t="T13" r="T14" b="T15"/>
            <a:pathLst>
              <a:path w="1008" h="192">
                <a:moveTo>
                  <a:pt x="0" y="0"/>
                </a:moveTo>
                <a:lnTo>
                  <a:pt x="0" y="192"/>
                </a:lnTo>
                <a:lnTo>
                  <a:pt x="1008" y="192"/>
                </a:lnTo>
                <a:lnTo>
                  <a:pt x="1008" y="0"/>
                </a:lnTo>
              </a:path>
            </a:pathLst>
          </a:custGeom>
          <a:noFill/>
          <a:ln w="9525">
            <a:noFill/>
            <a:round/>
            <a:headEnd/>
            <a:tailEnd/>
          </a:ln>
        </p:spPr>
        <p:txBody>
          <a:bodyPr wrap="none" anchor="ctr"/>
          <a:lstStyle/>
          <a:p>
            <a:pPr defTabSz="685800"/>
            <a:endParaRPr lang="en-US" sz="1350">
              <a:solidFill>
                <a:prstClr val="black"/>
              </a:solidFill>
            </a:endParaRPr>
          </a:p>
        </p:txBody>
      </p:sp>
      <p:sp>
        <p:nvSpPr>
          <p:cNvPr id="75846" name="Freeform 70"/>
          <p:cNvSpPr>
            <a:spLocks/>
          </p:cNvSpPr>
          <p:nvPr/>
        </p:nvSpPr>
        <p:spPr bwMode="auto">
          <a:xfrm>
            <a:off x="5036345" y="4562475"/>
            <a:ext cx="330994" cy="228600"/>
          </a:xfrm>
          <a:custGeom>
            <a:avLst/>
            <a:gdLst>
              <a:gd name="T0" fmla="*/ 0 w 1008"/>
              <a:gd name="T1" fmla="*/ 0 h 192"/>
              <a:gd name="T2" fmla="*/ 0 w 1008"/>
              <a:gd name="T3" fmla="*/ 2147483647 h 192"/>
              <a:gd name="T4" fmla="*/ 2147483647 w 1008"/>
              <a:gd name="T5" fmla="*/ 2147483647 h 192"/>
              <a:gd name="T6" fmla="*/ 2147483647 w 1008"/>
              <a:gd name="T7" fmla="*/ 0 h 192"/>
              <a:gd name="T8" fmla="*/ 0 60000 65536"/>
              <a:gd name="T9" fmla="*/ 0 60000 65536"/>
              <a:gd name="T10" fmla="*/ 0 60000 65536"/>
              <a:gd name="T11" fmla="*/ 0 60000 65536"/>
              <a:gd name="T12" fmla="*/ 0 w 1008"/>
              <a:gd name="T13" fmla="*/ 0 h 192"/>
              <a:gd name="T14" fmla="*/ 1008 w 1008"/>
              <a:gd name="T15" fmla="*/ 192 h 192"/>
            </a:gdLst>
            <a:ahLst/>
            <a:cxnLst>
              <a:cxn ang="T8">
                <a:pos x="T0" y="T1"/>
              </a:cxn>
              <a:cxn ang="T9">
                <a:pos x="T2" y="T3"/>
              </a:cxn>
              <a:cxn ang="T10">
                <a:pos x="T4" y="T5"/>
              </a:cxn>
              <a:cxn ang="T11">
                <a:pos x="T6" y="T7"/>
              </a:cxn>
            </a:cxnLst>
            <a:rect l="T12" t="T13" r="T14" b="T15"/>
            <a:pathLst>
              <a:path w="1008" h="192">
                <a:moveTo>
                  <a:pt x="0" y="0"/>
                </a:moveTo>
                <a:lnTo>
                  <a:pt x="0" y="192"/>
                </a:lnTo>
                <a:lnTo>
                  <a:pt x="1008" y="192"/>
                </a:lnTo>
                <a:lnTo>
                  <a:pt x="1008" y="0"/>
                </a:lnTo>
              </a:path>
            </a:pathLst>
          </a:custGeom>
          <a:noFill/>
          <a:ln w="9525">
            <a:noFill/>
            <a:round/>
            <a:headEnd/>
            <a:tailEnd/>
          </a:ln>
        </p:spPr>
        <p:txBody>
          <a:bodyPr wrap="none" anchor="ctr"/>
          <a:lstStyle/>
          <a:p>
            <a:pPr defTabSz="685800"/>
            <a:endParaRPr lang="en-US" sz="1350">
              <a:solidFill>
                <a:prstClr val="black"/>
              </a:solidFill>
            </a:endParaRPr>
          </a:p>
        </p:txBody>
      </p:sp>
      <p:sp>
        <p:nvSpPr>
          <p:cNvPr id="75847" name="Line 71"/>
          <p:cNvSpPr>
            <a:spLocks noChangeShapeType="1"/>
          </p:cNvSpPr>
          <p:nvPr/>
        </p:nvSpPr>
        <p:spPr bwMode="auto">
          <a:xfrm>
            <a:off x="3377804" y="4033839"/>
            <a:ext cx="0" cy="29765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114760" name="Rectangle 72"/>
          <p:cNvSpPr>
            <a:spLocks noChangeArrowheads="1"/>
          </p:cNvSpPr>
          <p:nvPr/>
        </p:nvSpPr>
        <p:spPr bwMode="auto">
          <a:xfrm>
            <a:off x="3313088" y="3811192"/>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114761" name="Rectangle 73"/>
          <p:cNvSpPr>
            <a:spLocks noChangeArrowheads="1"/>
          </p:cNvSpPr>
          <p:nvPr/>
        </p:nvSpPr>
        <p:spPr bwMode="auto">
          <a:xfrm>
            <a:off x="3313088" y="4336257"/>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75850" name="Line 74"/>
          <p:cNvSpPr>
            <a:spLocks noChangeShapeType="1"/>
          </p:cNvSpPr>
          <p:nvPr/>
        </p:nvSpPr>
        <p:spPr bwMode="auto">
          <a:xfrm>
            <a:off x="4499372" y="4033839"/>
            <a:ext cx="0" cy="29765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114763" name="Rectangle 75"/>
          <p:cNvSpPr>
            <a:spLocks noChangeArrowheads="1"/>
          </p:cNvSpPr>
          <p:nvPr/>
        </p:nvSpPr>
        <p:spPr bwMode="auto">
          <a:xfrm>
            <a:off x="4428283" y="3811191"/>
            <a:ext cx="128240" cy="230832"/>
          </a:xfrm>
          <a:prstGeom prst="rect">
            <a:avLst/>
          </a:prstGeom>
          <a:noFill/>
          <a:ln w="9525">
            <a:noFill/>
            <a:miter lim="800000"/>
            <a:headEnd/>
            <a:tailEnd/>
          </a:ln>
        </p:spPr>
        <p:txBody>
          <a:bodyPr wrap="none" lIns="0" tIns="0" rIns="0" bIns="0">
            <a:spAutoFit/>
          </a:bodyPr>
          <a:lstStyle/>
          <a:p>
            <a:pPr algn="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114764" name="Rectangle 76"/>
          <p:cNvSpPr>
            <a:spLocks noChangeArrowheads="1"/>
          </p:cNvSpPr>
          <p:nvPr/>
        </p:nvSpPr>
        <p:spPr bwMode="auto">
          <a:xfrm>
            <a:off x="4436443" y="4336257"/>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75853" name="Line 77"/>
          <p:cNvSpPr>
            <a:spLocks noChangeShapeType="1"/>
          </p:cNvSpPr>
          <p:nvPr/>
        </p:nvSpPr>
        <p:spPr bwMode="auto">
          <a:xfrm>
            <a:off x="4643438" y="4110039"/>
            <a:ext cx="0" cy="297656"/>
          </a:xfrm>
          <a:prstGeom prst="line">
            <a:avLst/>
          </a:prstGeom>
          <a:noFill/>
          <a:ln w="38100" cap="rnd">
            <a:solidFill>
              <a:schemeClr val="tx1"/>
            </a:solidFill>
            <a:round/>
            <a:headEnd/>
            <a:tailEnd/>
          </a:ln>
        </p:spPr>
        <p:txBody>
          <a:bodyPr/>
          <a:lstStyle/>
          <a:p>
            <a:pPr defTabSz="685800"/>
            <a:endParaRPr lang="en-US" sz="1350">
              <a:solidFill>
                <a:prstClr val="black"/>
              </a:solidFill>
            </a:endParaRPr>
          </a:p>
        </p:txBody>
      </p:sp>
      <p:sp>
        <p:nvSpPr>
          <p:cNvPr id="114766" name="Rectangle 78"/>
          <p:cNvSpPr>
            <a:spLocks noChangeArrowheads="1"/>
          </p:cNvSpPr>
          <p:nvPr/>
        </p:nvSpPr>
        <p:spPr bwMode="auto">
          <a:xfrm>
            <a:off x="4579913" y="3887392"/>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114767" name="Rectangle 79"/>
          <p:cNvSpPr>
            <a:spLocks noChangeArrowheads="1"/>
          </p:cNvSpPr>
          <p:nvPr/>
        </p:nvSpPr>
        <p:spPr bwMode="auto">
          <a:xfrm>
            <a:off x="4579913" y="4412457"/>
            <a:ext cx="128240" cy="230832"/>
          </a:xfrm>
          <a:prstGeom prst="rect">
            <a:avLst/>
          </a:prstGeom>
          <a:noFill/>
          <a:ln w="9525">
            <a:noFill/>
            <a:miter lim="800000"/>
            <a:headEnd/>
            <a:tailEnd/>
          </a:ln>
        </p:spPr>
        <p:txBody>
          <a:bodyPr wrap="none" lIns="0" tIns="0" rIns="0" bIns="0">
            <a:spAutoFit/>
          </a:bodyPr>
          <a:lstStyle/>
          <a:p>
            <a:pPr algn="ctr" defTabSz="685800" eaLnBrk="0" hangingPunct="0">
              <a:defRPr/>
            </a:pPr>
            <a:r>
              <a:rPr lang="en-US" sz="1500" b="1">
                <a:solidFill>
                  <a:srgbClr val="FF3300"/>
                </a:solidFill>
                <a:effectLst>
                  <a:outerShdw blurRad="38100" dist="38100" dir="2700000" algn="tl">
                    <a:srgbClr val="C0C0C0"/>
                  </a:outerShdw>
                </a:effectLst>
              </a:rPr>
              <a:t>X</a:t>
            </a:r>
            <a:endParaRPr lang="en-US" sz="1650">
              <a:solidFill>
                <a:srgbClr val="FF3300"/>
              </a:solidFill>
              <a:effectLst>
                <a:outerShdw blurRad="38100" dist="38100" dir="2700000" algn="tl">
                  <a:srgbClr val="C0C0C0"/>
                </a:outerShdw>
              </a:effectLst>
            </a:endParaRPr>
          </a:p>
        </p:txBody>
      </p:sp>
      <p:sp>
        <p:nvSpPr>
          <p:cNvPr id="114768" name="Text Box 80"/>
          <p:cNvSpPr txBox="1">
            <a:spLocks noChangeArrowheads="1"/>
          </p:cNvSpPr>
          <p:nvPr/>
        </p:nvSpPr>
        <p:spPr bwMode="auto">
          <a:xfrm>
            <a:off x="4833263" y="4822032"/>
            <a:ext cx="763351" cy="461665"/>
          </a:xfrm>
          <a:prstGeom prst="rect">
            <a:avLst/>
          </a:prstGeom>
          <a:noFill/>
          <a:ln w="28575">
            <a:noFill/>
            <a:miter lim="800000"/>
            <a:headEnd/>
            <a:tailEnd/>
          </a:ln>
          <a:effectLst/>
        </p:spPr>
        <p:txBody>
          <a:bodyPr wrap="none">
            <a:spAutoFit/>
          </a:bodyPr>
          <a:lstStyle/>
          <a:p>
            <a:pPr algn="ctr" defTabSz="685800" eaLnBrk="0" hangingPunct="0">
              <a:defRPr/>
            </a:pPr>
            <a:r>
              <a:rPr lang="en-US" sz="1200" b="1">
                <a:solidFill>
                  <a:prstClr val="black"/>
                </a:solidFill>
                <a:effectLst>
                  <a:outerShdw blurRad="38100" dist="38100" dir="2700000" algn="tl">
                    <a:srgbClr val="C0C0C0"/>
                  </a:outerShdw>
                </a:effectLst>
              </a:rPr>
              <a:t>Thiol</a:t>
            </a:r>
          </a:p>
          <a:p>
            <a:pPr algn="ctr" defTabSz="685800" eaLnBrk="0" hangingPunct="0">
              <a:defRPr/>
            </a:pPr>
            <a:r>
              <a:rPr lang="en-US" sz="1200" b="1">
                <a:solidFill>
                  <a:prstClr val="black"/>
                </a:solidFill>
                <a:effectLst>
                  <a:outerShdw blurRad="38100" dist="38100" dir="2700000" algn="tl">
                    <a:srgbClr val="C0C0C0"/>
                  </a:outerShdw>
                </a:effectLst>
              </a:rPr>
              <a:t>reactive</a:t>
            </a:r>
          </a:p>
        </p:txBody>
      </p:sp>
      <p:sp>
        <p:nvSpPr>
          <p:cNvPr id="75857" name="Rectangle 81"/>
          <p:cNvSpPr>
            <a:spLocks noChangeArrowheads="1"/>
          </p:cNvSpPr>
          <p:nvPr/>
        </p:nvSpPr>
        <p:spPr bwMode="auto">
          <a:xfrm>
            <a:off x="6172200" y="4686300"/>
            <a:ext cx="1358064" cy="369332"/>
          </a:xfrm>
          <a:prstGeom prst="rect">
            <a:avLst/>
          </a:prstGeom>
          <a:noFill/>
          <a:ln w="28575">
            <a:noFill/>
            <a:miter lim="800000"/>
            <a:headEnd/>
            <a:tailEnd/>
          </a:ln>
        </p:spPr>
        <p:txBody>
          <a:bodyPr wrap="none">
            <a:spAutoFit/>
          </a:bodyPr>
          <a:lstStyle/>
          <a:p>
            <a:pPr defTabSz="685800" eaLnBrk="0" hangingPunct="0"/>
            <a:r>
              <a:rPr lang="en-US">
                <a:solidFill>
                  <a:prstClr val="black"/>
                </a:solidFill>
              </a:rPr>
              <a:t>(</a:t>
            </a:r>
            <a:r>
              <a:rPr lang="en-US" b="1">
                <a:solidFill>
                  <a:srgbClr val="FF3300"/>
                </a:solidFill>
              </a:rPr>
              <a:t>X</a:t>
            </a:r>
            <a:r>
              <a:rPr lang="en-US">
                <a:solidFill>
                  <a:prstClr val="black"/>
                </a:solidFill>
              </a:rPr>
              <a:t>= H or D)</a:t>
            </a:r>
          </a:p>
        </p:txBody>
      </p:sp>
      <p:sp>
        <p:nvSpPr>
          <p:cNvPr id="75858" name="Oval 82"/>
          <p:cNvSpPr>
            <a:spLocks noChangeArrowheads="1"/>
          </p:cNvSpPr>
          <p:nvPr/>
        </p:nvSpPr>
        <p:spPr bwMode="auto">
          <a:xfrm>
            <a:off x="2578895" y="1701404"/>
            <a:ext cx="659606" cy="628650"/>
          </a:xfrm>
          <a:prstGeom prst="ellipse">
            <a:avLst/>
          </a:prstGeom>
          <a:gradFill rotWithShape="0">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pPr defTabSz="685800"/>
            <a:endParaRPr lang="en-US" sz="1350">
              <a:solidFill>
                <a:prstClr val="black"/>
              </a:solidFill>
            </a:endParaRPr>
          </a:p>
        </p:txBody>
      </p:sp>
      <p:sp>
        <p:nvSpPr>
          <p:cNvPr id="75859" name="Text Box 83"/>
          <p:cNvSpPr txBox="1">
            <a:spLocks noChangeArrowheads="1"/>
          </p:cNvSpPr>
          <p:nvPr/>
        </p:nvSpPr>
        <p:spPr bwMode="auto">
          <a:xfrm>
            <a:off x="2587314" y="2353479"/>
            <a:ext cx="688009" cy="276999"/>
          </a:xfrm>
          <a:prstGeom prst="rect">
            <a:avLst/>
          </a:prstGeom>
          <a:noFill/>
          <a:ln w="9525">
            <a:noFill/>
            <a:miter lim="800000"/>
            <a:headEnd/>
            <a:tailEnd/>
          </a:ln>
        </p:spPr>
        <p:txBody>
          <a:bodyPr wrap="none" anchor="ctr">
            <a:spAutoFit/>
          </a:bodyPr>
          <a:lstStyle/>
          <a:p>
            <a:pPr algn="ctr" defTabSz="685800" eaLnBrk="0" hangingPunct="0"/>
            <a:r>
              <a:rPr lang="en-US" sz="1200" b="1">
                <a:solidFill>
                  <a:prstClr val="black"/>
                </a:solidFill>
              </a:rPr>
              <a:t>State 1</a:t>
            </a:r>
          </a:p>
        </p:txBody>
      </p:sp>
      <p:sp>
        <p:nvSpPr>
          <p:cNvPr id="75860" name="Oval 84"/>
          <p:cNvSpPr>
            <a:spLocks noChangeArrowheads="1"/>
          </p:cNvSpPr>
          <p:nvPr/>
        </p:nvSpPr>
        <p:spPr bwMode="auto">
          <a:xfrm>
            <a:off x="5647135" y="1702594"/>
            <a:ext cx="660797" cy="628650"/>
          </a:xfrm>
          <a:prstGeom prst="ellipse">
            <a:avLst/>
          </a:prstGeom>
          <a:gradFill rotWithShape="0">
            <a:gsLst>
              <a:gs pos="0">
                <a:srgbClr val="007600"/>
              </a:gs>
              <a:gs pos="100000">
                <a:srgbClr val="00FF00"/>
              </a:gs>
            </a:gsLst>
            <a:path path="shape">
              <a:fillToRect l="50000" t="50000" r="50000" b="50000"/>
            </a:path>
          </a:gradFill>
          <a:ln w="9525">
            <a:solidFill>
              <a:schemeClr val="tx1"/>
            </a:solidFill>
            <a:round/>
            <a:headEnd/>
            <a:tailEnd/>
          </a:ln>
        </p:spPr>
        <p:txBody>
          <a:bodyPr wrap="none" anchor="ctr"/>
          <a:lstStyle/>
          <a:p>
            <a:pPr defTabSz="685800"/>
            <a:endParaRPr lang="en-US" sz="1350">
              <a:solidFill>
                <a:prstClr val="black"/>
              </a:solidFill>
            </a:endParaRPr>
          </a:p>
        </p:txBody>
      </p:sp>
      <p:sp>
        <p:nvSpPr>
          <p:cNvPr id="75861" name="Text Box 85"/>
          <p:cNvSpPr txBox="1">
            <a:spLocks noChangeArrowheads="1"/>
          </p:cNvSpPr>
          <p:nvPr/>
        </p:nvSpPr>
        <p:spPr bwMode="auto">
          <a:xfrm>
            <a:off x="5679368" y="2352288"/>
            <a:ext cx="688009" cy="276999"/>
          </a:xfrm>
          <a:prstGeom prst="rect">
            <a:avLst/>
          </a:prstGeom>
          <a:noFill/>
          <a:ln w="9525">
            <a:noFill/>
            <a:miter lim="800000"/>
            <a:headEnd/>
            <a:tailEnd/>
          </a:ln>
        </p:spPr>
        <p:txBody>
          <a:bodyPr wrap="none" anchor="ctr">
            <a:spAutoFit/>
          </a:bodyPr>
          <a:lstStyle/>
          <a:p>
            <a:pPr algn="ctr" defTabSz="685800" eaLnBrk="0" hangingPunct="0"/>
            <a:r>
              <a:rPr lang="en-US" sz="1200" b="1">
                <a:solidFill>
                  <a:prstClr val="black"/>
                </a:solidFill>
              </a:rPr>
              <a:t>State 2</a:t>
            </a:r>
          </a:p>
        </p:txBody>
      </p:sp>
      <p:sp>
        <p:nvSpPr>
          <p:cNvPr id="75862" name="AutoShape 86"/>
          <p:cNvSpPr>
            <a:spLocks noChangeArrowheads="1"/>
          </p:cNvSpPr>
          <p:nvPr/>
        </p:nvSpPr>
        <p:spPr bwMode="auto">
          <a:xfrm>
            <a:off x="3518299" y="1862138"/>
            <a:ext cx="196334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9768 w 21600"/>
              <a:gd name="T15" fmla="*/ 16200 h 21600"/>
            </a:gdLst>
            <a:ahLst/>
            <a:cxnLst>
              <a:cxn ang="T8">
                <a:pos x="T0" y="T1"/>
              </a:cxn>
              <a:cxn ang="T9">
                <a:pos x="T2" y="T3"/>
              </a:cxn>
              <a:cxn ang="T10">
                <a:pos x="T4" y="T5"/>
              </a:cxn>
              <a:cxn ang="T11">
                <a:pos x="T6" y="T7"/>
              </a:cxn>
            </a:cxnLst>
            <a:rect l="T12" t="T13" r="T14" b="T15"/>
            <a:pathLst>
              <a:path w="21600" h="21600">
                <a:moveTo>
                  <a:pt x="17936" y="0"/>
                </a:moveTo>
                <a:lnTo>
                  <a:pt x="17936" y="5400"/>
                </a:lnTo>
                <a:lnTo>
                  <a:pt x="3375" y="5400"/>
                </a:lnTo>
                <a:lnTo>
                  <a:pt x="3375" y="16200"/>
                </a:lnTo>
                <a:lnTo>
                  <a:pt x="17936" y="16200"/>
                </a:lnTo>
                <a:lnTo>
                  <a:pt x="17936"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0000"/>
              </a:gs>
              <a:gs pos="100000">
                <a:srgbClr val="FF0000"/>
              </a:gs>
            </a:gsLst>
            <a:lin ang="0" scaled="1"/>
          </a:gradFill>
          <a:ln w="9525">
            <a:solidFill>
              <a:schemeClr val="tx1"/>
            </a:solidFill>
            <a:miter lim="800000"/>
            <a:headEnd/>
            <a:tailEnd/>
          </a:ln>
        </p:spPr>
        <p:txBody>
          <a:bodyPr wrap="none" anchor="ctr"/>
          <a:lstStyle/>
          <a:p>
            <a:pPr defTabSz="685800"/>
            <a:endParaRPr lang="en-US" sz="1350">
              <a:solidFill>
                <a:prstClr val="black"/>
              </a:solidFill>
            </a:endParaRPr>
          </a:p>
        </p:txBody>
      </p:sp>
      <p:sp>
        <p:nvSpPr>
          <p:cNvPr id="75863" name="Text Box 87"/>
          <p:cNvSpPr txBox="1">
            <a:spLocks noChangeArrowheads="1"/>
          </p:cNvSpPr>
          <p:nvPr/>
        </p:nvSpPr>
        <p:spPr bwMode="auto">
          <a:xfrm>
            <a:off x="3727788" y="2226082"/>
            <a:ext cx="1415773" cy="276999"/>
          </a:xfrm>
          <a:prstGeom prst="rect">
            <a:avLst/>
          </a:prstGeom>
          <a:noFill/>
          <a:ln w="9525">
            <a:noFill/>
            <a:miter lim="800000"/>
            <a:headEnd/>
            <a:tailEnd/>
          </a:ln>
        </p:spPr>
        <p:txBody>
          <a:bodyPr wrap="none" anchor="ctr">
            <a:spAutoFit/>
          </a:bodyPr>
          <a:lstStyle/>
          <a:p>
            <a:pPr algn="ctr" defTabSz="685800" eaLnBrk="0" hangingPunct="0"/>
            <a:r>
              <a:rPr lang="en-US" sz="1200" b="1">
                <a:solidFill>
                  <a:prstClr val="black"/>
                </a:solidFill>
              </a:rPr>
              <a:t>Transition states</a:t>
            </a:r>
          </a:p>
        </p:txBody>
      </p:sp>
      <p:sp>
        <p:nvSpPr>
          <p:cNvPr id="75864" name="Text Box 88"/>
          <p:cNvSpPr txBox="1">
            <a:spLocks noChangeArrowheads="1"/>
          </p:cNvSpPr>
          <p:nvPr/>
        </p:nvSpPr>
        <p:spPr bwMode="auto">
          <a:xfrm>
            <a:off x="2451090" y="2695010"/>
            <a:ext cx="872355" cy="830997"/>
          </a:xfrm>
          <a:prstGeom prst="rect">
            <a:avLst/>
          </a:prstGeom>
          <a:noFill/>
          <a:ln w="9525">
            <a:noFill/>
            <a:miter lim="800000"/>
            <a:headEnd/>
            <a:tailEnd/>
          </a:ln>
        </p:spPr>
        <p:txBody>
          <a:bodyPr wrap="none" anchor="ctr">
            <a:spAutoFit/>
          </a:bodyPr>
          <a:lstStyle/>
          <a:p>
            <a:pPr algn="ctr" defTabSz="685800" eaLnBrk="0" hangingPunct="0">
              <a:lnSpc>
                <a:spcPct val="80000"/>
              </a:lnSpc>
            </a:pPr>
            <a:r>
              <a:rPr lang="en-US" sz="1200" b="1">
                <a:solidFill>
                  <a:prstClr val="black"/>
                </a:solidFill>
              </a:rPr>
              <a:t>[protein</a:t>
            </a:r>
            <a:r>
              <a:rPr lang="en-US" sz="1200" b="1" baseline="-25000">
                <a:solidFill>
                  <a:prstClr val="black"/>
                </a:solidFill>
              </a:rPr>
              <a:t>1</a:t>
            </a:r>
            <a:r>
              <a:rPr lang="en-US" sz="1200" b="1">
                <a:solidFill>
                  <a:prstClr val="black"/>
                </a:solidFill>
              </a:rPr>
              <a:t>]</a:t>
            </a:r>
            <a:endParaRPr lang="en-US" sz="1200" b="1" baseline="-25000">
              <a:solidFill>
                <a:prstClr val="black"/>
              </a:solidFill>
            </a:endParaRPr>
          </a:p>
          <a:p>
            <a:pPr algn="ctr" defTabSz="685800" eaLnBrk="0" hangingPunct="0">
              <a:lnSpc>
                <a:spcPct val="80000"/>
              </a:lnSpc>
            </a:pPr>
            <a:r>
              <a:rPr lang="en-US" sz="1200" b="1">
                <a:solidFill>
                  <a:prstClr val="black"/>
                </a:solidFill>
              </a:rPr>
              <a:t>[protein</a:t>
            </a:r>
            <a:r>
              <a:rPr lang="en-US" sz="1200" b="1" baseline="-25000">
                <a:solidFill>
                  <a:prstClr val="black"/>
                </a:solidFill>
              </a:rPr>
              <a:t>2</a:t>
            </a:r>
            <a:r>
              <a:rPr lang="en-US" sz="1200" b="1">
                <a:solidFill>
                  <a:prstClr val="black"/>
                </a:solidFill>
              </a:rPr>
              <a:t>]</a:t>
            </a:r>
          </a:p>
          <a:p>
            <a:pPr algn="ctr" defTabSz="685800" eaLnBrk="0" hangingPunct="0">
              <a:lnSpc>
                <a:spcPct val="80000"/>
              </a:lnSpc>
            </a:pPr>
            <a:r>
              <a:rPr lang="en-US" sz="1200" b="1">
                <a:solidFill>
                  <a:prstClr val="black"/>
                </a:solidFill>
              </a:rPr>
              <a:t>.</a:t>
            </a:r>
          </a:p>
          <a:p>
            <a:pPr algn="ctr" defTabSz="685800" eaLnBrk="0" hangingPunct="0">
              <a:lnSpc>
                <a:spcPct val="80000"/>
              </a:lnSpc>
            </a:pPr>
            <a:r>
              <a:rPr lang="en-US" sz="1200" b="1">
                <a:solidFill>
                  <a:prstClr val="black"/>
                </a:solidFill>
              </a:rPr>
              <a:t>.</a:t>
            </a:r>
          </a:p>
          <a:p>
            <a:pPr algn="ctr" defTabSz="685800" eaLnBrk="0" hangingPunct="0">
              <a:lnSpc>
                <a:spcPct val="80000"/>
              </a:lnSpc>
            </a:pPr>
            <a:r>
              <a:rPr lang="en-US" sz="1200" b="1">
                <a:solidFill>
                  <a:prstClr val="black"/>
                </a:solidFill>
              </a:rPr>
              <a:t>[protein</a:t>
            </a:r>
            <a:r>
              <a:rPr lang="en-US" sz="1200" b="1" baseline="-25000">
                <a:solidFill>
                  <a:prstClr val="black"/>
                </a:solidFill>
              </a:rPr>
              <a:t>n</a:t>
            </a:r>
            <a:r>
              <a:rPr lang="en-US" sz="1200" b="1">
                <a:solidFill>
                  <a:prstClr val="black"/>
                </a:solidFill>
              </a:rPr>
              <a:t>]</a:t>
            </a:r>
          </a:p>
        </p:txBody>
      </p:sp>
      <p:sp>
        <p:nvSpPr>
          <p:cNvPr id="75865" name="Text Box 89"/>
          <p:cNvSpPr txBox="1">
            <a:spLocks noChangeArrowheads="1"/>
          </p:cNvSpPr>
          <p:nvPr/>
        </p:nvSpPr>
        <p:spPr bwMode="auto">
          <a:xfrm>
            <a:off x="5519331" y="2728348"/>
            <a:ext cx="872355" cy="830997"/>
          </a:xfrm>
          <a:prstGeom prst="rect">
            <a:avLst/>
          </a:prstGeom>
          <a:noFill/>
          <a:ln w="9525">
            <a:noFill/>
            <a:miter lim="800000"/>
            <a:headEnd/>
            <a:tailEnd/>
          </a:ln>
        </p:spPr>
        <p:txBody>
          <a:bodyPr wrap="none" anchor="ctr">
            <a:spAutoFit/>
          </a:bodyPr>
          <a:lstStyle/>
          <a:p>
            <a:pPr algn="ctr" defTabSz="685800" eaLnBrk="0" hangingPunct="0">
              <a:lnSpc>
                <a:spcPct val="80000"/>
              </a:lnSpc>
            </a:pPr>
            <a:r>
              <a:rPr lang="en-US" sz="1200" b="1">
                <a:solidFill>
                  <a:prstClr val="black"/>
                </a:solidFill>
              </a:rPr>
              <a:t>[protein</a:t>
            </a:r>
            <a:r>
              <a:rPr lang="en-US" sz="1200" b="1" baseline="-25000">
                <a:solidFill>
                  <a:prstClr val="black"/>
                </a:solidFill>
              </a:rPr>
              <a:t>1</a:t>
            </a:r>
            <a:r>
              <a:rPr lang="en-US" sz="1200" b="1">
                <a:solidFill>
                  <a:prstClr val="black"/>
                </a:solidFill>
              </a:rPr>
              <a:t>]</a:t>
            </a:r>
            <a:endParaRPr lang="en-US" sz="1200" b="1" baseline="-25000">
              <a:solidFill>
                <a:prstClr val="black"/>
              </a:solidFill>
            </a:endParaRPr>
          </a:p>
          <a:p>
            <a:pPr algn="ctr" defTabSz="685800" eaLnBrk="0" hangingPunct="0">
              <a:lnSpc>
                <a:spcPct val="80000"/>
              </a:lnSpc>
            </a:pPr>
            <a:r>
              <a:rPr lang="en-US" sz="1200" b="1">
                <a:solidFill>
                  <a:prstClr val="black"/>
                </a:solidFill>
              </a:rPr>
              <a:t>[protein</a:t>
            </a:r>
            <a:r>
              <a:rPr lang="en-US" sz="1200" b="1" baseline="-25000">
                <a:solidFill>
                  <a:prstClr val="black"/>
                </a:solidFill>
              </a:rPr>
              <a:t>2</a:t>
            </a:r>
            <a:r>
              <a:rPr lang="en-US" sz="1200" b="1">
                <a:solidFill>
                  <a:prstClr val="black"/>
                </a:solidFill>
              </a:rPr>
              <a:t>]</a:t>
            </a:r>
          </a:p>
          <a:p>
            <a:pPr algn="ctr" defTabSz="685800" eaLnBrk="0" hangingPunct="0">
              <a:lnSpc>
                <a:spcPct val="80000"/>
              </a:lnSpc>
            </a:pPr>
            <a:r>
              <a:rPr lang="en-US" sz="1200" b="1">
                <a:solidFill>
                  <a:prstClr val="black"/>
                </a:solidFill>
              </a:rPr>
              <a:t>.</a:t>
            </a:r>
          </a:p>
          <a:p>
            <a:pPr algn="ctr" defTabSz="685800" eaLnBrk="0" hangingPunct="0">
              <a:lnSpc>
                <a:spcPct val="80000"/>
              </a:lnSpc>
            </a:pPr>
            <a:r>
              <a:rPr lang="en-US" sz="1200" b="1">
                <a:solidFill>
                  <a:prstClr val="black"/>
                </a:solidFill>
              </a:rPr>
              <a:t>.</a:t>
            </a:r>
          </a:p>
          <a:p>
            <a:pPr algn="ctr" defTabSz="685800" eaLnBrk="0" hangingPunct="0">
              <a:lnSpc>
                <a:spcPct val="80000"/>
              </a:lnSpc>
            </a:pPr>
            <a:r>
              <a:rPr lang="en-US" sz="1200" b="1">
                <a:solidFill>
                  <a:prstClr val="black"/>
                </a:solidFill>
              </a:rPr>
              <a:t>[protein</a:t>
            </a:r>
            <a:r>
              <a:rPr lang="en-US" sz="1200" b="1" baseline="-25000">
                <a:solidFill>
                  <a:prstClr val="black"/>
                </a:solidFill>
              </a:rPr>
              <a:t>n</a:t>
            </a:r>
            <a:r>
              <a:rPr lang="en-US" sz="1200" b="1">
                <a:solidFill>
                  <a:prstClr val="black"/>
                </a:solidFill>
              </a:rPr>
              <a:t>]</a:t>
            </a:r>
          </a:p>
        </p:txBody>
      </p:sp>
      <p:sp>
        <p:nvSpPr>
          <p:cNvPr id="75866" name="Rectangle 90"/>
          <p:cNvSpPr>
            <a:spLocks noGrp="1" noChangeArrowheads="1"/>
          </p:cNvSpPr>
          <p:nvPr>
            <p:ph type="title"/>
          </p:nvPr>
        </p:nvSpPr>
        <p:spPr>
          <a:xfrm>
            <a:off x="1485900" y="857250"/>
            <a:ext cx="6172200" cy="857250"/>
          </a:xfrm>
        </p:spPr>
        <p:txBody>
          <a:bodyPr/>
          <a:lstStyle/>
          <a:p>
            <a:pPr eaLnBrk="1" hangingPunct="1"/>
            <a:r>
              <a:rPr lang="en-US" sz="2100"/>
              <a:t>Isotope Coded Affinity Tag (ICAT) reagents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icture 2"/>
          <p:cNvSpPr>
            <a:spLocks noChangeAspect="1" noChangeArrowheads="1"/>
          </p:cNvSpPr>
          <p:nvPr/>
        </p:nvSpPr>
        <p:spPr bwMode="auto">
          <a:xfrm>
            <a:off x="4570810" y="3426619"/>
            <a:ext cx="0" cy="0"/>
          </a:xfrm>
          <a:prstGeom prst="rect">
            <a:avLst/>
          </a:prstGeom>
          <a:noFill/>
          <a:ln w="9525">
            <a:noFill/>
            <a:miter lim="800000"/>
            <a:headEnd/>
            <a:tailEnd/>
          </a:ln>
        </p:spPr>
        <p:txBody>
          <a:bodyPr/>
          <a:lstStyle/>
          <a:p>
            <a:pPr defTabSz="685800"/>
            <a:endParaRPr lang="en-US" sz="1350">
              <a:solidFill>
                <a:prstClr val="black"/>
              </a:solidFill>
            </a:endParaRPr>
          </a:p>
        </p:txBody>
      </p:sp>
      <p:sp>
        <p:nvSpPr>
          <p:cNvPr id="76803" name="Rectangle 3"/>
          <p:cNvSpPr>
            <a:spLocks noChangeArrowheads="1"/>
          </p:cNvSpPr>
          <p:nvPr/>
        </p:nvSpPr>
        <p:spPr bwMode="auto">
          <a:xfrm>
            <a:off x="3607595" y="1028701"/>
            <a:ext cx="621965" cy="138499"/>
          </a:xfrm>
          <a:prstGeom prst="rect">
            <a:avLst/>
          </a:prstGeom>
          <a:noFill/>
          <a:ln w="9525">
            <a:noFill/>
            <a:miter lim="800000"/>
            <a:headEnd/>
            <a:tailEnd/>
          </a:ln>
        </p:spPr>
        <p:txBody>
          <a:bodyPr wrap="none" lIns="0" tIns="0" rIns="0" bIns="0">
            <a:spAutoFit/>
          </a:bodyPr>
          <a:lstStyle/>
          <a:p>
            <a:pPr defTabSz="685800" eaLnBrk="0" hangingPunct="0"/>
            <a:r>
              <a:rPr lang="fr-FR" altLang="de-CH" sz="900" b="1">
                <a:solidFill>
                  <a:srgbClr val="000000"/>
                </a:solidFill>
                <a:latin typeface="Helvetica"/>
              </a:rPr>
              <a:t>Cell State 1</a:t>
            </a:r>
            <a:endParaRPr lang="fr-FR" altLang="de-CH">
              <a:solidFill>
                <a:prstClr val="black"/>
              </a:solidFill>
              <a:latin typeface="Helvetica"/>
            </a:endParaRPr>
          </a:p>
        </p:txBody>
      </p:sp>
      <p:sp>
        <p:nvSpPr>
          <p:cNvPr id="76804" name="Rectangle 4"/>
          <p:cNvSpPr>
            <a:spLocks noChangeArrowheads="1"/>
          </p:cNvSpPr>
          <p:nvPr/>
        </p:nvSpPr>
        <p:spPr bwMode="auto">
          <a:xfrm>
            <a:off x="5247086" y="1028701"/>
            <a:ext cx="621965" cy="138499"/>
          </a:xfrm>
          <a:prstGeom prst="rect">
            <a:avLst/>
          </a:prstGeom>
          <a:noFill/>
          <a:ln w="9525">
            <a:noFill/>
            <a:miter lim="800000"/>
            <a:headEnd/>
            <a:tailEnd/>
          </a:ln>
        </p:spPr>
        <p:txBody>
          <a:bodyPr wrap="none" lIns="0" tIns="0" rIns="0" bIns="0">
            <a:spAutoFit/>
          </a:bodyPr>
          <a:lstStyle/>
          <a:p>
            <a:pPr defTabSz="685800" eaLnBrk="0" hangingPunct="0"/>
            <a:r>
              <a:rPr lang="fr-FR" altLang="de-CH" sz="900" b="1">
                <a:solidFill>
                  <a:srgbClr val="000000"/>
                </a:solidFill>
                <a:latin typeface="Helvetica"/>
              </a:rPr>
              <a:t>Cell State 2</a:t>
            </a:r>
            <a:endParaRPr lang="fr-FR" altLang="de-CH">
              <a:solidFill>
                <a:prstClr val="black"/>
              </a:solidFill>
              <a:latin typeface="Helvetica"/>
            </a:endParaRPr>
          </a:p>
        </p:txBody>
      </p:sp>
      <p:grpSp>
        <p:nvGrpSpPr>
          <p:cNvPr id="76805" name="Group 5"/>
          <p:cNvGrpSpPr>
            <a:grpSpLocks/>
          </p:cNvGrpSpPr>
          <p:nvPr/>
        </p:nvGrpSpPr>
        <p:grpSpPr bwMode="auto">
          <a:xfrm>
            <a:off x="3762375" y="1771650"/>
            <a:ext cx="66675" cy="228600"/>
            <a:chOff x="2176" y="672"/>
            <a:chExt cx="56" cy="296"/>
          </a:xfrm>
        </p:grpSpPr>
        <p:sp>
          <p:nvSpPr>
            <p:cNvPr id="76929" name="Freeform 6"/>
            <p:cNvSpPr>
              <a:spLocks/>
            </p:cNvSpPr>
            <p:nvPr/>
          </p:nvSpPr>
          <p:spPr bwMode="auto">
            <a:xfrm>
              <a:off x="2176" y="856"/>
              <a:ext cx="56" cy="112"/>
            </a:xfrm>
            <a:custGeom>
              <a:avLst/>
              <a:gdLst>
                <a:gd name="T0" fmla="*/ 24 w 56"/>
                <a:gd name="T1" fmla="*/ 112 h 112"/>
                <a:gd name="T2" fmla="*/ 0 w 56"/>
                <a:gd name="T3" fmla="*/ 0 h 112"/>
                <a:gd name="T4" fmla="*/ 24 w 56"/>
                <a:gd name="T5" fmla="*/ 0 h 112"/>
                <a:gd name="T6" fmla="*/ 56 w 56"/>
                <a:gd name="T7" fmla="*/ 0 h 112"/>
                <a:gd name="T8" fmla="*/ 24 w 56"/>
                <a:gd name="T9" fmla="*/ 112 h 112"/>
                <a:gd name="T10" fmla="*/ 0 60000 65536"/>
                <a:gd name="T11" fmla="*/ 0 60000 65536"/>
                <a:gd name="T12" fmla="*/ 0 60000 65536"/>
                <a:gd name="T13" fmla="*/ 0 60000 65536"/>
                <a:gd name="T14" fmla="*/ 0 60000 65536"/>
                <a:gd name="T15" fmla="*/ 0 w 56"/>
                <a:gd name="T16" fmla="*/ 0 h 112"/>
                <a:gd name="T17" fmla="*/ 56 w 56"/>
                <a:gd name="T18" fmla="*/ 112 h 112"/>
              </a:gdLst>
              <a:ahLst/>
              <a:cxnLst>
                <a:cxn ang="T10">
                  <a:pos x="T0" y="T1"/>
                </a:cxn>
                <a:cxn ang="T11">
                  <a:pos x="T2" y="T3"/>
                </a:cxn>
                <a:cxn ang="T12">
                  <a:pos x="T4" y="T5"/>
                </a:cxn>
                <a:cxn ang="T13">
                  <a:pos x="T6" y="T7"/>
                </a:cxn>
                <a:cxn ang="T14">
                  <a:pos x="T8" y="T9"/>
                </a:cxn>
              </a:cxnLst>
              <a:rect l="T15" t="T16" r="T17" b="T18"/>
              <a:pathLst>
                <a:path w="56" h="112">
                  <a:moveTo>
                    <a:pt x="24" y="112"/>
                  </a:moveTo>
                  <a:lnTo>
                    <a:pt x="0" y="0"/>
                  </a:lnTo>
                  <a:lnTo>
                    <a:pt x="24" y="0"/>
                  </a:lnTo>
                  <a:lnTo>
                    <a:pt x="56" y="0"/>
                  </a:lnTo>
                  <a:lnTo>
                    <a:pt x="24" y="112"/>
                  </a:lnTo>
                  <a:close/>
                </a:path>
              </a:pathLst>
            </a:custGeom>
            <a:solidFill>
              <a:srgbClr val="000000"/>
            </a:solidFill>
            <a:ln w="9525">
              <a:noFill/>
              <a:round/>
              <a:headEnd/>
              <a:tailEnd/>
            </a:ln>
          </p:spPr>
          <p:txBody>
            <a:bodyPr/>
            <a:lstStyle/>
            <a:p>
              <a:pPr defTabSz="685800"/>
              <a:endParaRPr lang="en-US" sz="1350">
                <a:solidFill>
                  <a:prstClr val="black"/>
                </a:solidFill>
              </a:endParaRPr>
            </a:p>
          </p:txBody>
        </p:sp>
        <p:sp>
          <p:nvSpPr>
            <p:cNvPr id="76930" name="Line 7"/>
            <p:cNvSpPr>
              <a:spLocks noChangeShapeType="1"/>
            </p:cNvSpPr>
            <p:nvPr/>
          </p:nvSpPr>
          <p:spPr bwMode="auto">
            <a:xfrm>
              <a:off x="2200" y="672"/>
              <a:ext cx="1" cy="184"/>
            </a:xfrm>
            <a:prstGeom prst="line">
              <a:avLst/>
            </a:prstGeom>
            <a:noFill/>
            <a:ln w="12700">
              <a:solidFill>
                <a:srgbClr val="000000"/>
              </a:solidFill>
              <a:round/>
              <a:headEnd/>
              <a:tailEnd/>
            </a:ln>
          </p:spPr>
          <p:txBody>
            <a:bodyPr/>
            <a:lstStyle/>
            <a:p>
              <a:pPr defTabSz="685800"/>
              <a:endParaRPr lang="en-US" sz="1350">
                <a:solidFill>
                  <a:prstClr val="black"/>
                </a:solidFill>
              </a:endParaRPr>
            </a:p>
          </p:txBody>
        </p:sp>
      </p:grpSp>
      <p:grpSp>
        <p:nvGrpSpPr>
          <p:cNvPr id="76806" name="Group 8"/>
          <p:cNvGrpSpPr>
            <a:grpSpLocks/>
          </p:cNvGrpSpPr>
          <p:nvPr/>
        </p:nvGrpSpPr>
        <p:grpSpPr bwMode="auto">
          <a:xfrm>
            <a:off x="5381625" y="1771650"/>
            <a:ext cx="61913" cy="228600"/>
            <a:chOff x="3536" y="672"/>
            <a:chExt cx="56" cy="296"/>
          </a:xfrm>
        </p:grpSpPr>
        <p:sp>
          <p:nvSpPr>
            <p:cNvPr id="76927" name="Freeform 9"/>
            <p:cNvSpPr>
              <a:spLocks/>
            </p:cNvSpPr>
            <p:nvPr/>
          </p:nvSpPr>
          <p:spPr bwMode="auto">
            <a:xfrm>
              <a:off x="3536" y="856"/>
              <a:ext cx="56" cy="112"/>
            </a:xfrm>
            <a:custGeom>
              <a:avLst/>
              <a:gdLst>
                <a:gd name="T0" fmla="*/ 24 w 56"/>
                <a:gd name="T1" fmla="*/ 112 h 112"/>
                <a:gd name="T2" fmla="*/ 0 w 56"/>
                <a:gd name="T3" fmla="*/ 0 h 112"/>
                <a:gd name="T4" fmla="*/ 24 w 56"/>
                <a:gd name="T5" fmla="*/ 0 h 112"/>
                <a:gd name="T6" fmla="*/ 56 w 56"/>
                <a:gd name="T7" fmla="*/ 0 h 112"/>
                <a:gd name="T8" fmla="*/ 24 w 56"/>
                <a:gd name="T9" fmla="*/ 112 h 112"/>
                <a:gd name="T10" fmla="*/ 0 60000 65536"/>
                <a:gd name="T11" fmla="*/ 0 60000 65536"/>
                <a:gd name="T12" fmla="*/ 0 60000 65536"/>
                <a:gd name="T13" fmla="*/ 0 60000 65536"/>
                <a:gd name="T14" fmla="*/ 0 60000 65536"/>
                <a:gd name="T15" fmla="*/ 0 w 56"/>
                <a:gd name="T16" fmla="*/ 0 h 112"/>
                <a:gd name="T17" fmla="*/ 56 w 56"/>
                <a:gd name="T18" fmla="*/ 112 h 112"/>
              </a:gdLst>
              <a:ahLst/>
              <a:cxnLst>
                <a:cxn ang="T10">
                  <a:pos x="T0" y="T1"/>
                </a:cxn>
                <a:cxn ang="T11">
                  <a:pos x="T2" y="T3"/>
                </a:cxn>
                <a:cxn ang="T12">
                  <a:pos x="T4" y="T5"/>
                </a:cxn>
                <a:cxn ang="T13">
                  <a:pos x="T6" y="T7"/>
                </a:cxn>
                <a:cxn ang="T14">
                  <a:pos x="T8" y="T9"/>
                </a:cxn>
              </a:cxnLst>
              <a:rect l="T15" t="T16" r="T17" b="T18"/>
              <a:pathLst>
                <a:path w="56" h="112">
                  <a:moveTo>
                    <a:pt x="24" y="112"/>
                  </a:moveTo>
                  <a:lnTo>
                    <a:pt x="0" y="0"/>
                  </a:lnTo>
                  <a:lnTo>
                    <a:pt x="24" y="0"/>
                  </a:lnTo>
                  <a:lnTo>
                    <a:pt x="56" y="0"/>
                  </a:lnTo>
                  <a:lnTo>
                    <a:pt x="24" y="112"/>
                  </a:lnTo>
                  <a:close/>
                </a:path>
              </a:pathLst>
            </a:custGeom>
            <a:solidFill>
              <a:srgbClr val="000000"/>
            </a:solidFill>
            <a:ln w="9525">
              <a:noFill/>
              <a:round/>
              <a:headEnd/>
              <a:tailEnd/>
            </a:ln>
          </p:spPr>
          <p:txBody>
            <a:bodyPr/>
            <a:lstStyle/>
            <a:p>
              <a:pPr defTabSz="685800"/>
              <a:endParaRPr lang="en-US" sz="1350">
                <a:solidFill>
                  <a:prstClr val="black"/>
                </a:solidFill>
              </a:endParaRPr>
            </a:p>
          </p:txBody>
        </p:sp>
        <p:sp>
          <p:nvSpPr>
            <p:cNvPr id="76928" name="Line 10"/>
            <p:cNvSpPr>
              <a:spLocks noChangeShapeType="1"/>
            </p:cNvSpPr>
            <p:nvPr/>
          </p:nvSpPr>
          <p:spPr bwMode="auto">
            <a:xfrm>
              <a:off x="3560" y="672"/>
              <a:ext cx="1" cy="184"/>
            </a:xfrm>
            <a:prstGeom prst="line">
              <a:avLst/>
            </a:prstGeom>
            <a:noFill/>
            <a:ln w="12700">
              <a:solidFill>
                <a:srgbClr val="000000"/>
              </a:solidFill>
              <a:round/>
              <a:headEnd/>
              <a:tailEnd/>
            </a:ln>
          </p:spPr>
          <p:txBody>
            <a:bodyPr/>
            <a:lstStyle/>
            <a:p>
              <a:pPr defTabSz="685800"/>
              <a:endParaRPr lang="en-US" sz="1350">
                <a:solidFill>
                  <a:prstClr val="black"/>
                </a:solidFill>
              </a:endParaRPr>
            </a:p>
          </p:txBody>
        </p:sp>
      </p:grpSp>
      <p:grpSp>
        <p:nvGrpSpPr>
          <p:cNvPr id="76807" name="Group 11"/>
          <p:cNvGrpSpPr>
            <a:grpSpLocks/>
          </p:cNvGrpSpPr>
          <p:nvPr/>
        </p:nvGrpSpPr>
        <p:grpSpPr bwMode="auto">
          <a:xfrm>
            <a:off x="4533900" y="3086100"/>
            <a:ext cx="152400" cy="247650"/>
            <a:chOff x="3536" y="1120"/>
            <a:chExt cx="64" cy="256"/>
          </a:xfrm>
        </p:grpSpPr>
        <p:sp>
          <p:nvSpPr>
            <p:cNvPr id="76925" name="Freeform 12"/>
            <p:cNvSpPr>
              <a:spLocks/>
            </p:cNvSpPr>
            <p:nvPr/>
          </p:nvSpPr>
          <p:spPr bwMode="auto">
            <a:xfrm>
              <a:off x="3536" y="1264"/>
              <a:ext cx="64" cy="112"/>
            </a:xfrm>
            <a:custGeom>
              <a:avLst/>
              <a:gdLst>
                <a:gd name="T0" fmla="*/ 32 w 64"/>
                <a:gd name="T1" fmla="*/ 112 h 112"/>
                <a:gd name="T2" fmla="*/ 0 w 64"/>
                <a:gd name="T3" fmla="*/ 0 h 112"/>
                <a:gd name="T4" fmla="*/ 32 w 64"/>
                <a:gd name="T5" fmla="*/ 0 h 112"/>
                <a:gd name="T6" fmla="*/ 64 w 64"/>
                <a:gd name="T7" fmla="*/ 0 h 112"/>
                <a:gd name="T8" fmla="*/ 32 w 64"/>
                <a:gd name="T9" fmla="*/ 112 h 112"/>
                <a:gd name="T10" fmla="*/ 0 60000 65536"/>
                <a:gd name="T11" fmla="*/ 0 60000 65536"/>
                <a:gd name="T12" fmla="*/ 0 60000 65536"/>
                <a:gd name="T13" fmla="*/ 0 60000 65536"/>
                <a:gd name="T14" fmla="*/ 0 60000 65536"/>
                <a:gd name="T15" fmla="*/ 0 w 64"/>
                <a:gd name="T16" fmla="*/ 0 h 112"/>
                <a:gd name="T17" fmla="*/ 64 w 64"/>
                <a:gd name="T18" fmla="*/ 112 h 112"/>
              </a:gdLst>
              <a:ahLst/>
              <a:cxnLst>
                <a:cxn ang="T10">
                  <a:pos x="T0" y="T1"/>
                </a:cxn>
                <a:cxn ang="T11">
                  <a:pos x="T2" y="T3"/>
                </a:cxn>
                <a:cxn ang="T12">
                  <a:pos x="T4" y="T5"/>
                </a:cxn>
                <a:cxn ang="T13">
                  <a:pos x="T6" y="T7"/>
                </a:cxn>
                <a:cxn ang="T14">
                  <a:pos x="T8" y="T9"/>
                </a:cxn>
              </a:cxnLst>
              <a:rect l="T15" t="T16" r="T17" b="T18"/>
              <a:pathLst>
                <a:path w="64" h="112">
                  <a:moveTo>
                    <a:pt x="32" y="112"/>
                  </a:moveTo>
                  <a:lnTo>
                    <a:pt x="0" y="0"/>
                  </a:lnTo>
                  <a:lnTo>
                    <a:pt x="32" y="0"/>
                  </a:lnTo>
                  <a:lnTo>
                    <a:pt x="64" y="0"/>
                  </a:lnTo>
                  <a:lnTo>
                    <a:pt x="32" y="112"/>
                  </a:lnTo>
                  <a:close/>
                </a:path>
              </a:pathLst>
            </a:custGeom>
            <a:solidFill>
              <a:srgbClr val="000000"/>
            </a:solidFill>
            <a:ln w="9525">
              <a:noFill/>
              <a:round/>
              <a:headEnd/>
              <a:tailEnd/>
            </a:ln>
          </p:spPr>
          <p:txBody>
            <a:bodyPr/>
            <a:lstStyle/>
            <a:p>
              <a:pPr defTabSz="685800"/>
              <a:endParaRPr lang="en-US" sz="1350">
                <a:solidFill>
                  <a:prstClr val="black"/>
                </a:solidFill>
              </a:endParaRPr>
            </a:p>
          </p:txBody>
        </p:sp>
        <p:sp>
          <p:nvSpPr>
            <p:cNvPr id="76926" name="Line 13"/>
            <p:cNvSpPr>
              <a:spLocks noChangeShapeType="1"/>
            </p:cNvSpPr>
            <p:nvPr/>
          </p:nvSpPr>
          <p:spPr bwMode="auto">
            <a:xfrm>
              <a:off x="3568" y="1120"/>
              <a:ext cx="1" cy="144"/>
            </a:xfrm>
            <a:prstGeom prst="line">
              <a:avLst/>
            </a:prstGeom>
            <a:noFill/>
            <a:ln w="12700">
              <a:solidFill>
                <a:srgbClr val="000000"/>
              </a:solidFill>
              <a:round/>
              <a:headEnd/>
              <a:tailEnd/>
            </a:ln>
          </p:spPr>
          <p:txBody>
            <a:bodyPr/>
            <a:lstStyle/>
            <a:p>
              <a:pPr defTabSz="685800"/>
              <a:endParaRPr lang="en-US" sz="1350">
                <a:solidFill>
                  <a:prstClr val="black"/>
                </a:solidFill>
              </a:endParaRPr>
            </a:p>
          </p:txBody>
        </p:sp>
      </p:grpSp>
      <p:sp>
        <p:nvSpPr>
          <p:cNvPr id="76808" name="Rectangle 14"/>
          <p:cNvSpPr>
            <a:spLocks noChangeArrowheads="1"/>
          </p:cNvSpPr>
          <p:nvPr/>
        </p:nvSpPr>
        <p:spPr bwMode="auto">
          <a:xfrm>
            <a:off x="4057651" y="2787254"/>
            <a:ext cx="1103710" cy="323165"/>
          </a:xfrm>
          <a:prstGeom prst="rect">
            <a:avLst/>
          </a:prstGeom>
          <a:noFill/>
          <a:ln w="9525">
            <a:noFill/>
            <a:miter lim="800000"/>
            <a:headEnd/>
            <a:tailEnd/>
          </a:ln>
        </p:spPr>
        <p:txBody>
          <a:bodyPr lIns="0" tIns="0" rIns="0" bIns="0">
            <a:spAutoFit/>
          </a:bodyPr>
          <a:lstStyle/>
          <a:p>
            <a:pPr defTabSz="685800" eaLnBrk="0" hangingPunct="0"/>
            <a:r>
              <a:rPr lang="fr-FR" altLang="de-CH" sz="1050" b="1">
                <a:solidFill>
                  <a:srgbClr val="000000"/>
                </a:solidFill>
                <a:latin typeface="Helvetica"/>
              </a:rPr>
              <a:t>Combine </a:t>
            </a:r>
            <a:r>
              <a:rPr lang="fr-FR" altLang="de-CH" sz="1050">
                <a:solidFill>
                  <a:srgbClr val="000000"/>
                </a:solidFill>
                <a:latin typeface="Helvetica"/>
              </a:rPr>
              <a:t>samples</a:t>
            </a:r>
            <a:endParaRPr lang="fr-FR" altLang="de-CH" sz="1050" b="1">
              <a:solidFill>
                <a:prstClr val="black"/>
              </a:solidFill>
              <a:latin typeface="Helvetica"/>
            </a:endParaRPr>
          </a:p>
        </p:txBody>
      </p:sp>
      <p:sp>
        <p:nvSpPr>
          <p:cNvPr id="76809" name="Freeform 15"/>
          <p:cNvSpPr>
            <a:spLocks/>
          </p:cNvSpPr>
          <p:nvPr/>
        </p:nvSpPr>
        <p:spPr bwMode="auto">
          <a:xfrm>
            <a:off x="5767388" y="4499372"/>
            <a:ext cx="1543050" cy="600075"/>
          </a:xfrm>
          <a:custGeom>
            <a:avLst/>
            <a:gdLst>
              <a:gd name="T0" fmla="*/ 0 w 1296"/>
              <a:gd name="T1" fmla="*/ 0 h 504"/>
              <a:gd name="T2" fmla="*/ 0 w 1296"/>
              <a:gd name="T3" fmla="*/ 2147483647 h 504"/>
              <a:gd name="T4" fmla="*/ 2147483647 w 1296"/>
              <a:gd name="T5" fmla="*/ 2147483647 h 504"/>
              <a:gd name="T6" fmla="*/ 0 60000 65536"/>
              <a:gd name="T7" fmla="*/ 0 60000 65536"/>
              <a:gd name="T8" fmla="*/ 0 60000 65536"/>
              <a:gd name="T9" fmla="*/ 0 w 1296"/>
              <a:gd name="T10" fmla="*/ 0 h 504"/>
              <a:gd name="T11" fmla="*/ 1296 w 1296"/>
              <a:gd name="T12" fmla="*/ 504 h 504"/>
            </a:gdLst>
            <a:ahLst/>
            <a:cxnLst>
              <a:cxn ang="T6">
                <a:pos x="T0" y="T1"/>
              </a:cxn>
              <a:cxn ang="T7">
                <a:pos x="T2" y="T3"/>
              </a:cxn>
              <a:cxn ang="T8">
                <a:pos x="T4" y="T5"/>
              </a:cxn>
            </a:cxnLst>
            <a:rect l="T9" t="T10" r="T11" b="T12"/>
            <a:pathLst>
              <a:path w="1296" h="504">
                <a:moveTo>
                  <a:pt x="0" y="0"/>
                </a:moveTo>
                <a:lnTo>
                  <a:pt x="0" y="496"/>
                </a:lnTo>
                <a:lnTo>
                  <a:pt x="1296" y="504"/>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10" name="Line 16"/>
          <p:cNvSpPr>
            <a:spLocks noChangeShapeType="1"/>
          </p:cNvSpPr>
          <p:nvPr/>
        </p:nvSpPr>
        <p:spPr bwMode="auto">
          <a:xfrm>
            <a:off x="6100763" y="4613672"/>
            <a:ext cx="1191" cy="476250"/>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1" name="Line 17"/>
          <p:cNvSpPr>
            <a:spLocks noChangeShapeType="1"/>
          </p:cNvSpPr>
          <p:nvPr/>
        </p:nvSpPr>
        <p:spPr bwMode="auto">
          <a:xfrm>
            <a:off x="6043613" y="4613672"/>
            <a:ext cx="1191" cy="476250"/>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2" name="Line 18"/>
          <p:cNvSpPr>
            <a:spLocks noChangeShapeType="1"/>
          </p:cNvSpPr>
          <p:nvPr/>
        </p:nvSpPr>
        <p:spPr bwMode="auto">
          <a:xfrm>
            <a:off x="6386513" y="4737497"/>
            <a:ext cx="1191" cy="35242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3" name="Line 19"/>
          <p:cNvSpPr>
            <a:spLocks noChangeShapeType="1"/>
          </p:cNvSpPr>
          <p:nvPr/>
        </p:nvSpPr>
        <p:spPr bwMode="auto">
          <a:xfrm>
            <a:off x="6329363" y="4966097"/>
            <a:ext cx="1191" cy="12382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4" name="Line 20"/>
          <p:cNvSpPr>
            <a:spLocks noChangeShapeType="1"/>
          </p:cNvSpPr>
          <p:nvPr/>
        </p:nvSpPr>
        <p:spPr bwMode="auto">
          <a:xfrm>
            <a:off x="6538913" y="4889897"/>
            <a:ext cx="1191" cy="20002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5" name="Line 21"/>
          <p:cNvSpPr>
            <a:spLocks noChangeShapeType="1"/>
          </p:cNvSpPr>
          <p:nvPr/>
        </p:nvSpPr>
        <p:spPr bwMode="auto">
          <a:xfrm>
            <a:off x="6481763" y="4889897"/>
            <a:ext cx="1191" cy="20002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6" name="Line 22"/>
          <p:cNvSpPr>
            <a:spLocks noChangeShapeType="1"/>
          </p:cNvSpPr>
          <p:nvPr/>
        </p:nvSpPr>
        <p:spPr bwMode="auto">
          <a:xfrm>
            <a:off x="6796088" y="4718447"/>
            <a:ext cx="1191" cy="37147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7" name="Line 23"/>
          <p:cNvSpPr>
            <a:spLocks noChangeShapeType="1"/>
          </p:cNvSpPr>
          <p:nvPr/>
        </p:nvSpPr>
        <p:spPr bwMode="auto">
          <a:xfrm>
            <a:off x="6853238" y="4718447"/>
            <a:ext cx="1191" cy="37147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8" name="Line 24"/>
          <p:cNvSpPr>
            <a:spLocks noChangeShapeType="1"/>
          </p:cNvSpPr>
          <p:nvPr/>
        </p:nvSpPr>
        <p:spPr bwMode="auto">
          <a:xfrm>
            <a:off x="7234239" y="4499372"/>
            <a:ext cx="2381" cy="590550"/>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19" name="Line 25"/>
          <p:cNvSpPr>
            <a:spLocks noChangeShapeType="1"/>
          </p:cNvSpPr>
          <p:nvPr/>
        </p:nvSpPr>
        <p:spPr bwMode="auto">
          <a:xfrm>
            <a:off x="7177089" y="4832747"/>
            <a:ext cx="2381" cy="25717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20" name="Rectangle 26"/>
          <p:cNvSpPr>
            <a:spLocks noChangeArrowheads="1"/>
          </p:cNvSpPr>
          <p:nvPr/>
        </p:nvSpPr>
        <p:spPr bwMode="auto">
          <a:xfrm rot="-5400000">
            <a:off x="5384114" y="4665272"/>
            <a:ext cx="429605"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Intensity</a:t>
            </a:r>
            <a:endParaRPr lang="fr-FR" altLang="de-CH">
              <a:solidFill>
                <a:prstClr val="black"/>
              </a:solidFill>
              <a:latin typeface="Helvetica"/>
            </a:endParaRPr>
          </a:p>
        </p:txBody>
      </p:sp>
      <p:sp>
        <p:nvSpPr>
          <p:cNvPr id="76821" name="Rectangle 27"/>
          <p:cNvSpPr>
            <a:spLocks noChangeArrowheads="1"/>
          </p:cNvSpPr>
          <p:nvPr/>
        </p:nvSpPr>
        <p:spPr bwMode="auto">
          <a:xfrm>
            <a:off x="7372350" y="5179219"/>
            <a:ext cx="185948"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m/z</a:t>
            </a:r>
            <a:endParaRPr lang="fr-FR" altLang="de-CH">
              <a:solidFill>
                <a:prstClr val="black"/>
              </a:solidFill>
              <a:latin typeface="Helvetica"/>
            </a:endParaRPr>
          </a:p>
        </p:txBody>
      </p:sp>
      <p:sp>
        <p:nvSpPr>
          <p:cNvPr id="76822" name="Rectangle 28"/>
          <p:cNvSpPr>
            <a:spLocks noChangeArrowheads="1"/>
          </p:cNvSpPr>
          <p:nvPr/>
        </p:nvSpPr>
        <p:spPr bwMode="auto">
          <a:xfrm>
            <a:off x="6034088" y="4475560"/>
            <a:ext cx="141064"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A1</a:t>
            </a:r>
            <a:endParaRPr lang="fr-FR" altLang="de-CH">
              <a:solidFill>
                <a:prstClr val="black"/>
              </a:solidFill>
              <a:latin typeface="Helvetica"/>
            </a:endParaRPr>
          </a:p>
        </p:txBody>
      </p:sp>
      <p:sp>
        <p:nvSpPr>
          <p:cNvPr id="76823" name="Rectangle 29"/>
          <p:cNvSpPr>
            <a:spLocks noChangeArrowheads="1"/>
          </p:cNvSpPr>
          <p:nvPr/>
        </p:nvSpPr>
        <p:spPr bwMode="auto">
          <a:xfrm>
            <a:off x="6453188" y="4742260"/>
            <a:ext cx="141064"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A2</a:t>
            </a:r>
            <a:endParaRPr lang="fr-FR" altLang="de-CH">
              <a:solidFill>
                <a:prstClr val="black"/>
              </a:solidFill>
              <a:latin typeface="Helvetica"/>
            </a:endParaRPr>
          </a:p>
        </p:txBody>
      </p:sp>
      <p:sp>
        <p:nvSpPr>
          <p:cNvPr id="76824" name="Rectangle 30"/>
          <p:cNvSpPr>
            <a:spLocks noChangeArrowheads="1"/>
          </p:cNvSpPr>
          <p:nvPr/>
        </p:nvSpPr>
        <p:spPr bwMode="auto">
          <a:xfrm>
            <a:off x="6757988" y="4599385"/>
            <a:ext cx="141064"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A3</a:t>
            </a:r>
            <a:endParaRPr lang="fr-FR" altLang="de-CH">
              <a:solidFill>
                <a:prstClr val="black"/>
              </a:solidFill>
              <a:latin typeface="Helvetica"/>
            </a:endParaRPr>
          </a:p>
        </p:txBody>
      </p:sp>
      <p:sp>
        <p:nvSpPr>
          <p:cNvPr id="76825" name="Rectangle 31"/>
          <p:cNvSpPr>
            <a:spLocks noChangeArrowheads="1"/>
          </p:cNvSpPr>
          <p:nvPr/>
        </p:nvSpPr>
        <p:spPr bwMode="auto">
          <a:xfrm>
            <a:off x="6324600" y="4589860"/>
            <a:ext cx="147476" cy="138499"/>
          </a:xfrm>
          <a:prstGeom prst="rect">
            <a:avLst/>
          </a:prstGeom>
          <a:solidFill>
            <a:srgbClr val="FF0000"/>
          </a:solidFill>
          <a:ln w="19050">
            <a:noFill/>
            <a:miter lim="800000"/>
            <a:headEnd/>
            <a:tailEnd/>
          </a:ln>
        </p:spPr>
        <p:txBody>
          <a:bodyPr wrap="none" lIns="0" tIns="0" rIns="0" bIns="0">
            <a:spAutoFit/>
          </a:bodyPr>
          <a:lstStyle/>
          <a:p>
            <a:pPr defTabSz="685800" eaLnBrk="0" hangingPunct="0"/>
            <a:r>
              <a:rPr lang="fr-FR" altLang="de-CH" sz="900" b="1">
                <a:solidFill>
                  <a:prstClr val="white"/>
                </a:solidFill>
                <a:latin typeface="Helvetica"/>
              </a:rPr>
              <a:t>B1</a:t>
            </a:r>
            <a:endParaRPr lang="fr-FR" altLang="de-CH" b="1">
              <a:solidFill>
                <a:prstClr val="white"/>
              </a:solidFill>
              <a:latin typeface="Helvetica"/>
            </a:endParaRPr>
          </a:p>
        </p:txBody>
      </p:sp>
      <p:sp>
        <p:nvSpPr>
          <p:cNvPr id="76826" name="Rectangle 32"/>
          <p:cNvSpPr>
            <a:spLocks noChangeArrowheads="1"/>
          </p:cNvSpPr>
          <p:nvPr/>
        </p:nvSpPr>
        <p:spPr bwMode="auto">
          <a:xfrm>
            <a:off x="7138988" y="4380310"/>
            <a:ext cx="147476" cy="138499"/>
          </a:xfrm>
          <a:prstGeom prst="rect">
            <a:avLst/>
          </a:prstGeom>
          <a:solidFill>
            <a:srgbClr val="FF0000"/>
          </a:solidFill>
          <a:ln w="19050">
            <a:noFill/>
            <a:miter lim="800000"/>
            <a:headEnd/>
            <a:tailEnd/>
          </a:ln>
        </p:spPr>
        <p:txBody>
          <a:bodyPr wrap="none" lIns="0" tIns="0" rIns="0" bIns="0">
            <a:spAutoFit/>
          </a:bodyPr>
          <a:lstStyle/>
          <a:p>
            <a:pPr defTabSz="685800" eaLnBrk="0" hangingPunct="0"/>
            <a:r>
              <a:rPr lang="fr-FR" altLang="de-CH" sz="900" b="1">
                <a:solidFill>
                  <a:prstClr val="white"/>
                </a:solidFill>
                <a:latin typeface="Helvetica"/>
              </a:rPr>
              <a:t>B2</a:t>
            </a:r>
            <a:endParaRPr lang="fr-FR" altLang="de-CH" b="1">
              <a:solidFill>
                <a:prstClr val="white"/>
              </a:solidFill>
              <a:latin typeface="Helvetica"/>
            </a:endParaRPr>
          </a:p>
        </p:txBody>
      </p:sp>
      <p:sp>
        <p:nvSpPr>
          <p:cNvPr id="76827" name="Freeform 33"/>
          <p:cNvSpPr>
            <a:spLocks/>
          </p:cNvSpPr>
          <p:nvPr/>
        </p:nvSpPr>
        <p:spPr bwMode="auto">
          <a:xfrm>
            <a:off x="2000250" y="4966097"/>
            <a:ext cx="1543050" cy="600075"/>
          </a:xfrm>
          <a:custGeom>
            <a:avLst/>
            <a:gdLst>
              <a:gd name="T0" fmla="*/ 0 w 1296"/>
              <a:gd name="T1" fmla="*/ 0 h 504"/>
              <a:gd name="T2" fmla="*/ 0 w 1296"/>
              <a:gd name="T3" fmla="*/ 2147483647 h 504"/>
              <a:gd name="T4" fmla="*/ 2147483647 w 1296"/>
              <a:gd name="T5" fmla="*/ 2147483647 h 504"/>
              <a:gd name="T6" fmla="*/ 0 60000 65536"/>
              <a:gd name="T7" fmla="*/ 0 60000 65536"/>
              <a:gd name="T8" fmla="*/ 0 60000 65536"/>
              <a:gd name="T9" fmla="*/ 0 w 1296"/>
              <a:gd name="T10" fmla="*/ 0 h 504"/>
              <a:gd name="T11" fmla="*/ 1296 w 1296"/>
              <a:gd name="T12" fmla="*/ 504 h 504"/>
            </a:gdLst>
            <a:ahLst/>
            <a:cxnLst>
              <a:cxn ang="T6">
                <a:pos x="T0" y="T1"/>
              </a:cxn>
              <a:cxn ang="T7">
                <a:pos x="T2" y="T3"/>
              </a:cxn>
              <a:cxn ang="T8">
                <a:pos x="T4" y="T5"/>
              </a:cxn>
            </a:cxnLst>
            <a:rect l="T9" t="T10" r="T11" b="T12"/>
            <a:pathLst>
              <a:path w="1296" h="504">
                <a:moveTo>
                  <a:pt x="0" y="0"/>
                </a:moveTo>
                <a:lnTo>
                  <a:pt x="0" y="496"/>
                </a:lnTo>
                <a:lnTo>
                  <a:pt x="1296" y="504"/>
                </a:lnTo>
              </a:path>
            </a:pathLst>
          </a:custGeom>
          <a:noFill/>
          <a:ln w="19050">
            <a:solidFill>
              <a:srgbClr val="000000"/>
            </a:solidFill>
            <a:round/>
            <a:headEnd/>
            <a:tailEnd/>
          </a:ln>
        </p:spPr>
        <p:txBody>
          <a:bodyPr/>
          <a:lstStyle/>
          <a:p>
            <a:pPr defTabSz="685800"/>
            <a:endParaRPr lang="en-US" sz="1350">
              <a:solidFill>
                <a:prstClr val="black"/>
              </a:solidFill>
            </a:endParaRPr>
          </a:p>
        </p:txBody>
      </p:sp>
      <p:grpSp>
        <p:nvGrpSpPr>
          <p:cNvPr id="76828" name="Group 34"/>
          <p:cNvGrpSpPr>
            <a:grpSpLocks/>
          </p:cNvGrpSpPr>
          <p:nvPr/>
        </p:nvGrpSpPr>
        <p:grpSpPr bwMode="auto">
          <a:xfrm>
            <a:off x="2562226" y="5337572"/>
            <a:ext cx="59531" cy="219075"/>
            <a:chOff x="2952" y="4440"/>
            <a:chExt cx="49" cy="184"/>
          </a:xfrm>
        </p:grpSpPr>
        <p:sp>
          <p:nvSpPr>
            <p:cNvPr id="76923" name="Line 35"/>
            <p:cNvSpPr>
              <a:spLocks noChangeShapeType="1"/>
            </p:cNvSpPr>
            <p:nvPr/>
          </p:nvSpPr>
          <p:spPr bwMode="auto">
            <a:xfrm>
              <a:off x="3000" y="4440"/>
              <a:ext cx="1" cy="184"/>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924" name="Line 36"/>
            <p:cNvSpPr>
              <a:spLocks noChangeShapeType="1"/>
            </p:cNvSpPr>
            <p:nvPr/>
          </p:nvSpPr>
          <p:spPr bwMode="auto">
            <a:xfrm>
              <a:off x="2952" y="4560"/>
              <a:ext cx="1" cy="64"/>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grpSp>
      <p:sp>
        <p:nvSpPr>
          <p:cNvPr id="76829" name="Line 37"/>
          <p:cNvSpPr>
            <a:spLocks noChangeShapeType="1"/>
          </p:cNvSpPr>
          <p:nvPr/>
        </p:nvSpPr>
        <p:spPr bwMode="auto">
          <a:xfrm>
            <a:off x="3467100" y="4966097"/>
            <a:ext cx="1191" cy="590550"/>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30" name="Line 38"/>
          <p:cNvSpPr>
            <a:spLocks noChangeShapeType="1"/>
          </p:cNvSpPr>
          <p:nvPr/>
        </p:nvSpPr>
        <p:spPr bwMode="auto">
          <a:xfrm>
            <a:off x="3409950" y="5299472"/>
            <a:ext cx="1191" cy="257175"/>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831" name="Rectangle 39"/>
          <p:cNvSpPr>
            <a:spLocks noChangeArrowheads="1"/>
          </p:cNvSpPr>
          <p:nvPr/>
        </p:nvSpPr>
        <p:spPr bwMode="auto">
          <a:xfrm>
            <a:off x="2033588" y="4388644"/>
            <a:ext cx="1506823" cy="138499"/>
          </a:xfrm>
          <a:prstGeom prst="rect">
            <a:avLst/>
          </a:prstGeom>
          <a:solidFill>
            <a:schemeClr val="bg1"/>
          </a:solidFill>
          <a:ln w="9525">
            <a:noFill/>
            <a:miter lim="800000"/>
            <a:headEnd/>
            <a:tailEnd/>
          </a:ln>
        </p:spPr>
        <p:txBody>
          <a:bodyPr wrap="none" lIns="0" tIns="0" rIns="0" bIns="0">
            <a:spAutoFit/>
          </a:bodyPr>
          <a:lstStyle/>
          <a:p>
            <a:pPr defTabSz="685800" eaLnBrk="0" hangingPunct="0"/>
            <a:r>
              <a:rPr lang="fr-FR" altLang="de-CH" sz="900" b="1">
                <a:solidFill>
                  <a:prstClr val="black"/>
                </a:solidFill>
                <a:latin typeface="Helvetica"/>
              </a:rPr>
              <a:t>Identify proteins  by MS/MS</a:t>
            </a:r>
            <a:endParaRPr lang="fr-FR" altLang="de-CH" b="1">
              <a:solidFill>
                <a:prstClr val="black"/>
              </a:solidFill>
              <a:latin typeface="Helvetica"/>
            </a:endParaRPr>
          </a:p>
        </p:txBody>
      </p:sp>
      <p:sp>
        <p:nvSpPr>
          <p:cNvPr id="76832" name="Rectangle 40"/>
          <p:cNvSpPr>
            <a:spLocks noChangeArrowheads="1"/>
          </p:cNvSpPr>
          <p:nvPr/>
        </p:nvSpPr>
        <p:spPr bwMode="auto">
          <a:xfrm rot="-5400000">
            <a:off x="1603284" y="4998647"/>
            <a:ext cx="429605"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Intensity</a:t>
            </a:r>
            <a:endParaRPr lang="fr-FR" altLang="de-CH">
              <a:solidFill>
                <a:prstClr val="black"/>
              </a:solidFill>
              <a:latin typeface="Helvetica"/>
            </a:endParaRPr>
          </a:p>
        </p:txBody>
      </p:sp>
      <p:sp>
        <p:nvSpPr>
          <p:cNvPr id="76833" name="Rectangle 41"/>
          <p:cNvSpPr>
            <a:spLocks noChangeArrowheads="1"/>
          </p:cNvSpPr>
          <p:nvPr/>
        </p:nvSpPr>
        <p:spPr bwMode="auto">
          <a:xfrm>
            <a:off x="3599260" y="5479257"/>
            <a:ext cx="185948"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m/z</a:t>
            </a:r>
            <a:endParaRPr lang="fr-FR" altLang="de-CH">
              <a:solidFill>
                <a:prstClr val="black"/>
              </a:solidFill>
              <a:latin typeface="Helvetica"/>
            </a:endParaRPr>
          </a:p>
        </p:txBody>
      </p:sp>
      <p:grpSp>
        <p:nvGrpSpPr>
          <p:cNvPr id="76834" name="Group 42"/>
          <p:cNvGrpSpPr>
            <a:grpSpLocks/>
          </p:cNvGrpSpPr>
          <p:nvPr/>
        </p:nvGrpSpPr>
        <p:grpSpPr bwMode="auto">
          <a:xfrm>
            <a:off x="2828925" y="5013722"/>
            <a:ext cx="58341" cy="542925"/>
            <a:chOff x="3176" y="4168"/>
            <a:chExt cx="49" cy="456"/>
          </a:xfrm>
        </p:grpSpPr>
        <p:sp>
          <p:nvSpPr>
            <p:cNvPr id="76921" name="Line 43"/>
            <p:cNvSpPr>
              <a:spLocks noChangeShapeType="1"/>
            </p:cNvSpPr>
            <p:nvPr/>
          </p:nvSpPr>
          <p:spPr bwMode="auto">
            <a:xfrm>
              <a:off x="3224" y="4168"/>
              <a:ext cx="1" cy="456"/>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922" name="Line 44"/>
            <p:cNvSpPr>
              <a:spLocks noChangeShapeType="1"/>
            </p:cNvSpPr>
            <p:nvPr/>
          </p:nvSpPr>
          <p:spPr bwMode="auto">
            <a:xfrm>
              <a:off x="3176" y="4464"/>
              <a:ext cx="1" cy="160"/>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grpSp>
      <p:grpSp>
        <p:nvGrpSpPr>
          <p:cNvPr id="76835" name="Group 45"/>
          <p:cNvGrpSpPr>
            <a:grpSpLocks/>
          </p:cNvGrpSpPr>
          <p:nvPr/>
        </p:nvGrpSpPr>
        <p:grpSpPr bwMode="auto">
          <a:xfrm>
            <a:off x="2352675" y="5213747"/>
            <a:ext cx="58341" cy="352425"/>
            <a:chOff x="2776" y="4336"/>
            <a:chExt cx="49" cy="296"/>
          </a:xfrm>
        </p:grpSpPr>
        <p:sp>
          <p:nvSpPr>
            <p:cNvPr id="76919" name="Line 46"/>
            <p:cNvSpPr>
              <a:spLocks noChangeShapeType="1"/>
            </p:cNvSpPr>
            <p:nvPr/>
          </p:nvSpPr>
          <p:spPr bwMode="auto">
            <a:xfrm>
              <a:off x="2824" y="4336"/>
              <a:ext cx="1" cy="296"/>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920" name="Line 47"/>
            <p:cNvSpPr>
              <a:spLocks noChangeShapeType="1"/>
            </p:cNvSpPr>
            <p:nvPr/>
          </p:nvSpPr>
          <p:spPr bwMode="auto">
            <a:xfrm>
              <a:off x="2776" y="4520"/>
              <a:ext cx="1" cy="104"/>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grpSp>
      <p:sp>
        <p:nvSpPr>
          <p:cNvPr id="76836" name="Freeform 48"/>
          <p:cNvSpPr>
            <a:spLocks/>
          </p:cNvSpPr>
          <p:nvPr/>
        </p:nvSpPr>
        <p:spPr bwMode="auto">
          <a:xfrm>
            <a:off x="2400300" y="5013722"/>
            <a:ext cx="209550" cy="57150"/>
          </a:xfrm>
          <a:custGeom>
            <a:avLst/>
            <a:gdLst>
              <a:gd name="T0" fmla="*/ 0 w 176"/>
              <a:gd name="T1" fmla="*/ 2147483647 h 48"/>
              <a:gd name="T2" fmla="*/ 0 w 176"/>
              <a:gd name="T3" fmla="*/ 2147483647 h 48"/>
              <a:gd name="T4" fmla="*/ 0 w 176"/>
              <a:gd name="T5" fmla="*/ 0 h 48"/>
              <a:gd name="T6" fmla="*/ 0 w 176"/>
              <a:gd name="T7" fmla="*/ 0 h 48"/>
              <a:gd name="T8" fmla="*/ 2147483647 w 176"/>
              <a:gd name="T9" fmla="*/ 0 h 48"/>
              <a:gd name="T10" fmla="*/ 2147483647 w 176"/>
              <a:gd name="T11" fmla="*/ 0 h 48"/>
              <a:gd name="T12" fmla="*/ 2147483647 w 176"/>
              <a:gd name="T13" fmla="*/ 2147483647 h 48"/>
              <a:gd name="T14" fmla="*/ 2147483647 w 176"/>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76"/>
              <a:gd name="T25" fmla="*/ 0 h 48"/>
              <a:gd name="T26" fmla="*/ 176 w 176"/>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 h="48">
                <a:moveTo>
                  <a:pt x="0" y="48"/>
                </a:moveTo>
                <a:lnTo>
                  <a:pt x="0" y="48"/>
                </a:lnTo>
                <a:lnTo>
                  <a:pt x="0" y="0"/>
                </a:lnTo>
                <a:lnTo>
                  <a:pt x="176" y="0"/>
                </a:lnTo>
                <a:lnTo>
                  <a:pt x="176"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37" name="Freeform 49"/>
          <p:cNvSpPr>
            <a:spLocks/>
          </p:cNvSpPr>
          <p:nvPr/>
        </p:nvSpPr>
        <p:spPr bwMode="auto">
          <a:xfrm>
            <a:off x="2400300" y="5013722"/>
            <a:ext cx="209550" cy="57150"/>
          </a:xfrm>
          <a:custGeom>
            <a:avLst/>
            <a:gdLst>
              <a:gd name="T0" fmla="*/ 0 w 176"/>
              <a:gd name="T1" fmla="*/ 2147483647 h 48"/>
              <a:gd name="T2" fmla="*/ 0 w 176"/>
              <a:gd name="T3" fmla="*/ 0 h 48"/>
              <a:gd name="T4" fmla="*/ 2147483647 w 176"/>
              <a:gd name="T5" fmla="*/ 0 h 48"/>
              <a:gd name="T6" fmla="*/ 2147483647 w 176"/>
              <a:gd name="T7" fmla="*/ 2147483647 h 48"/>
              <a:gd name="T8" fmla="*/ 2147483647 w 176"/>
              <a:gd name="T9" fmla="*/ 2147483647 h 48"/>
              <a:gd name="T10" fmla="*/ 0 60000 65536"/>
              <a:gd name="T11" fmla="*/ 0 60000 65536"/>
              <a:gd name="T12" fmla="*/ 0 60000 65536"/>
              <a:gd name="T13" fmla="*/ 0 60000 65536"/>
              <a:gd name="T14" fmla="*/ 0 60000 65536"/>
              <a:gd name="T15" fmla="*/ 0 w 176"/>
              <a:gd name="T16" fmla="*/ 0 h 48"/>
              <a:gd name="T17" fmla="*/ 176 w 176"/>
              <a:gd name="T18" fmla="*/ 48 h 48"/>
            </a:gdLst>
            <a:ahLst/>
            <a:cxnLst>
              <a:cxn ang="T10">
                <a:pos x="T0" y="T1"/>
              </a:cxn>
              <a:cxn ang="T11">
                <a:pos x="T2" y="T3"/>
              </a:cxn>
              <a:cxn ang="T12">
                <a:pos x="T4" y="T5"/>
              </a:cxn>
              <a:cxn ang="T13">
                <a:pos x="T6" y="T7"/>
              </a:cxn>
              <a:cxn ang="T14">
                <a:pos x="T8" y="T9"/>
              </a:cxn>
            </a:cxnLst>
            <a:rect l="T15" t="T16" r="T17" b="T18"/>
            <a:pathLst>
              <a:path w="176" h="48">
                <a:moveTo>
                  <a:pt x="0" y="48"/>
                </a:moveTo>
                <a:lnTo>
                  <a:pt x="0" y="0"/>
                </a:lnTo>
                <a:lnTo>
                  <a:pt x="176" y="0"/>
                </a:lnTo>
                <a:lnTo>
                  <a:pt x="176"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38" name="Freeform 50"/>
          <p:cNvSpPr>
            <a:spLocks/>
          </p:cNvSpPr>
          <p:nvPr/>
        </p:nvSpPr>
        <p:spPr bwMode="auto">
          <a:xfrm>
            <a:off x="2609850" y="4927997"/>
            <a:ext cx="276225" cy="57150"/>
          </a:xfrm>
          <a:custGeom>
            <a:avLst/>
            <a:gdLst>
              <a:gd name="T0" fmla="*/ 0 w 232"/>
              <a:gd name="T1" fmla="*/ 2147483647 h 48"/>
              <a:gd name="T2" fmla="*/ 0 w 232"/>
              <a:gd name="T3" fmla="*/ 2147483647 h 48"/>
              <a:gd name="T4" fmla="*/ 0 w 232"/>
              <a:gd name="T5" fmla="*/ 0 h 48"/>
              <a:gd name="T6" fmla="*/ 0 w 232"/>
              <a:gd name="T7" fmla="*/ 0 h 48"/>
              <a:gd name="T8" fmla="*/ 2147483647 w 232"/>
              <a:gd name="T9" fmla="*/ 0 h 48"/>
              <a:gd name="T10" fmla="*/ 2147483647 w 232"/>
              <a:gd name="T11" fmla="*/ 0 h 48"/>
              <a:gd name="T12" fmla="*/ 2147483647 w 232"/>
              <a:gd name="T13" fmla="*/ 2147483647 h 48"/>
              <a:gd name="T14" fmla="*/ 2147483647 w 232"/>
              <a:gd name="T15" fmla="*/ 2147483647 h 48"/>
              <a:gd name="T16" fmla="*/ 2147483647 w 232"/>
              <a:gd name="T17" fmla="*/ 2147483647 h 48"/>
              <a:gd name="T18" fmla="*/ 2147483647 w 232"/>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48"/>
              <a:gd name="T32" fmla="*/ 232 w 232"/>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48">
                <a:moveTo>
                  <a:pt x="0" y="48"/>
                </a:moveTo>
                <a:lnTo>
                  <a:pt x="0" y="48"/>
                </a:lnTo>
                <a:lnTo>
                  <a:pt x="0" y="0"/>
                </a:lnTo>
                <a:lnTo>
                  <a:pt x="232" y="0"/>
                </a:lnTo>
                <a:lnTo>
                  <a:pt x="232" y="48"/>
                </a:lnTo>
                <a:lnTo>
                  <a:pt x="224"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39" name="Freeform 51"/>
          <p:cNvSpPr>
            <a:spLocks/>
          </p:cNvSpPr>
          <p:nvPr/>
        </p:nvSpPr>
        <p:spPr bwMode="auto">
          <a:xfrm>
            <a:off x="2609850" y="4927997"/>
            <a:ext cx="276225" cy="57150"/>
          </a:xfrm>
          <a:custGeom>
            <a:avLst/>
            <a:gdLst>
              <a:gd name="T0" fmla="*/ 0 w 232"/>
              <a:gd name="T1" fmla="*/ 2147483647 h 48"/>
              <a:gd name="T2" fmla="*/ 0 w 232"/>
              <a:gd name="T3" fmla="*/ 0 h 48"/>
              <a:gd name="T4" fmla="*/ 2147483647 w 232"/>
              <a:gd name="T5" fmla="*/ 0 h 48"/>
              <a:gd name="T6" fmla="*/ 2147483647 w 232"/>
              <a:gd name="T7" fmla="*/ 2147483647 h 48"/>
              <a:gd name="T8" fmla="*/ 2147483647 w 232"/>
              <a:gd name="T9" fmla="*/ 2147483647 h 48"/>
              <a:gd name="T10" fmla="*/ 0 60000 65536"/>
              <a:gd name="T11" fmla="*/ 0 60000 65536"/>
              <a:gd name="T12" fmla="*/ 0 60000 65536"/>
              <a:gd name="T13" fmla="*/ 0 60000 65536"/>
              <a:gd name="T14" fmla="*/ 0 60000 65536"/>
              <a:gd name="T15" fmla="*/ 0 w 232"/>
              <a:gd name="T16" fmla="*/ 0 h 48"/>
              <a:gd name="T17" fmla="*/ 232 w 232"/>
              <a:gd name="T18" fmla="*/ 48 h 48"/>
            </a:gdLst>
            <a:ahLst/>
            <a:cxnLst>
              <a:cxn ang="T10">
                <a:pos x="T0" y="T1"/>
              </a:cxn>
              <a:cxn ang="T11">
                <a:pos x="T2" y="T3"/>
              </a:cxn>
              <a:cxn ang="T12">
                <a:pos x="T4" y="T5"/>
              </a:cxn>
              <a:cxn ang="T13">
                <a:pos x="T6" y="T7"/>
              </a:cxn>
              <a:cxn ang="T14">
                <a:pos x="T8" y="T9"/>
              </a:cxn>
            </a:cxnLst>
            <a:rect l="T15" t="T16" r="T17" b="T18"/>
            <a:pathLst>
              <a:path w="232" h="48">
                <a:moveTo>
                  <a:pt x="0" y="48"/>
                </a:moveTo>
                <a:lnTo>
                  <a:pt x="0" y="0"/>
                </a:lnTo>
                <a:lnTo>
                  <a:pt x="232" y="0"/>
                </a:lnTo>
                <a:lnTo>
                  <a:pt x="232" y="48"/>
                </a:lnTo>
                <a:lnTo>
                  <a:pt x="224"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40" name="Freeform 52"/>
          <p:cNvSpPr>
            <a:spLocks/>
          </p:cNvSpPr>
          <p:nvPr/>
        </p:nvSpPr>
        <p:spPr bwMode="auto">
          <a:xfrm>
            <a:off x="2876550" y="4832747"/>
            <a:ext cx="581025" cy="57150"/>
          </a:xfrm>
          <a:custGeom>
            <a:avLst/>
            <a:gdLst>
              <a:gd name="T0" fmla="*/ 0 w 488"/>
              <a:gd name="T1" fmla="*/ 2147483647 h 48"/>
              <a:gd name="T2" fmla="*/ 0 w 488"/>
              <a:gd name="T3" fmla="*/ 2147483647 h 48"/>
              <a:gd name="T4" fmla="*/ 0 w 488"/>
              <a:gd name="T5" fmla="*/ 0 h 48"/>
              <a:gd name="T6" fmla="*/ 0 w 488"/>
              <a:gd name="T7" fmla="*/ 0 h 48"/>
              <a:gd name="T8" fmla="*/ 2147483647 w 488"/>
              <a:gd name="T9" fmla="*/ 0 h 48"/>
              <a:gd name="T10" fmla="*/ 2147483647 w 488"/>
              <a:gd name="T11" fmla="*/ 0 h 48"/>
              <a:gd name="T12" fmla="*/ 2147483647 w 488"/>
              <a:gd name="T13" fmla="*/ 2147483647 h 48"/>
              <a:gd name="T14" fmla="*/ 2147483647 w 488"/>
              <a:gd name="T15" fmla="*/ 2147483647 h 48"/>
              <a:gd name="T16" fmla="*/ 2147483647 w 488"/>
              <a:gd name="T17" fmla="*/ 2147483647 h 48"/>
              <a:gd name="T18" fmla="*/ 2147483647 w 48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
              <a:gd name="T32" fmla="*/ 488 w 48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
                <a:moveTo>
                  <a:pt x="0" y="48"/>
                </a:moveTo>
                <a:lnTo>
                  <a:pt x="0" y="48"/>
                </a:lnTo>
                <a:lnTo>
                  <a:pt x="0" y="0"/>
                </a:lnTo>
                <a:lnTo>
                  <a:pt x="488" y="0"/>
                </a:lnTo>
                <a:lnTo>
                  <a:pt x="488" y="48"/>
                </a:lnTo>
                <a:lnTo>
                  <a:pt x="480"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41" name="Freeform 53"/>
          <p:cNvSpPr>
            <a:spLocks/>
          </p:cNvSpPr>
          <p:nvPr/>
        </p:nvSpPr>
        <p:spPr bwMode="auto">
          <a:xfrm>
            <a:off x="2876550" y="4832747"/>
            <a:ext cx="581025" cy="57150"/>
          </a:xfrm>
          <a:custGeom>
            <a:avLst/>
            <a:gdLst>
              <a:gd name="T0" fmla="*/ 0 w 488"/>
              <a:gd name="T1" fmla="*/ 2147483647 h 48"/>
              <a:gd name="T2" fmla="*/ 0 w 488"/>
              <a:gd name="T3" fmla="*/ 0 h 48"/>
              <a:gd name="T4" fmla="*/ 2147483647 w 488"/>
              <a:gd name="T5" fmla="*/ 0 h 48"/>
              <a:gd name="T6" fmla="*/ 2147483647 w 488"/>
              <a:gd name="T7" fmla="*/ 2147483647 h 48"/>
              <a:gd name="T8" fmla="*/ 2147483647 w 488"/>
              <a:gd name="T9" fmla="*/ 2147483647 h 48"/>
              <a:gd name="T10" fmla="*/ 0 60000 65536"/>
              <a:gd name="T11" fmla="*/ 0 60000 65536"/>
              <a:gd name="T12" fmla="*/ 0 60000 65536"/>
              <a:gd name="T13" fmla="*/ 0 60000 65536"/>
              <a:gd name="T14" fmla="*/ 0 60000 65536"/>
              <a:gd name="T15" fmla="*/ 0 w 488"/>
              <a:gd name="T16" fmla="*/ 0 h 48"/>
              <a:gd name="T17" fmla="*/ 488 w 488"/>
              <a:gd name="T18" fmla="*/ 48 h 48"/>
            </a:gdLst>
            <a:ahLst/>
            <a:cxnLst>
              <a:cxn ang="T10">
                <a:pos x="T0" y="T1"/>
              </a:cxn>
              <a:cxn ang="T11">
                <a:pos x="T2" y="T3"/>
              </a:cxn>
              <a:cxn ang="T12">
                <a:pos x="T4" y="T5"/>
              </a:cxn>
              <a:cxn ang="T13">
                <a:pos x="T6" y="T7"/>
              </a:cxn>
              <a:cxn ang="T14">
                <a:pos x="T8" y="T9"/>
              </a:cxn>
            </a:cxnLst>
            <a:rect l="T15" t="T16" r="T17" b="T18"/>
            <a:pathLst>
              <a:path w="488" h="48">
                <a:moveTo>
                  <a:pt x="0" y="48"/>
                </a:moveTo>
                <a:lnTo>
                  <a:pt x="0" y="0"/>
                </a:lnTo>
                <a:lnTo>
                  <a:pt x="488" y="0"/>
                </a:lnTo>
                <a:lnTo>
                  <a:pt x="488" y="48"/>
                </a:lnTo>
                <a:lnTo>
                  <a:pt x="480"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42" name="Rectangle 54"/>
          <p:cNvSpPr>
            <a:spLocks noChangeArrowheads="1"/>
          </p:cNvSpPr>
          <p:nvPr/>
        </p:nvSpPr>
        <p:spPr bwMode="auto">
          <a:xfrm>
            <a:off x="3125391" y="4656535"/>
            <a:ext cx="192360"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aa1</a:t>
            </a:r>
            <a:endParaRPr lang="fr-FR" altLang="de-CH">
              <a:solidFill>
                <a:prstClr val="black"/>
              </a:solidFill>
              <a:latin typeface="Helvetica"/>
            </a:endParaRPr>
          </a:p>
        </p:txBody>
      </p:sp>
      <p:sp>
        <p:nvSpPr>
          <p:cNvPr id="76843" name="Rectangle 55"/>
          <p:cNvSpPr>
            <a:spLocks noChangeArrowheads="1"/>
          </p:cNvSpPr>
          <p:nvPr/>
        </p:nvSpPr>
        <p:spPr bwMode="auto">
          <a:xfrm>
            <a:off x="2662238" y="4704160"/>
            <a:ext cx="192360"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aa2</a:t>
            </a:r>
            <a:endParaRPr lang="fr-FR" altLang="de-CH">
              <a:solidFill>
                <a:prstClr val="black"/>
              </a:solidFill>
              <a:latin typeface="Helvetica"/>
            </a:endParaRPr>
          </a:p>
        </p:txBody>
      </p:sp>
      <p:sp>
        <p:nvSpPr>
          <p:cNvPr id="76844" name="Rectangle 56"/>
          <p:cNvSpPr>
            <a:spLocks noChangeArrowheads="1"/>
          </p:cNvSpPr>
          <p:nvPr/>
        </p:nvSpPr>
        <p:spPr bwMode="auto">
          <a:xfrm>
            <a:off x="2405063" y="4780360"/>
            <a:ext cx="192360"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aa3</a:t>
            </a:r>
            <a:endParaRPr lang="fr-FR" altLang="de-CH">
              <a:solidFill>
                <a:prstClr val="black"/>
              </a:solidFill>
              <a:latin typeface="Helvetica"/>
            </a:endParaRPr>
          </a:p>
        </p:txBody>
      </p:sp>
      <p:grpSp>
        <p:nvGrpSpPr>
          <p:cNvPr id="76845" name="Group 57"/>
          <p:cNvGrpSpPr>
            <a:grpSpLocks/>
          </p:cNvGrpSpPr>
          <p:nvPr/>
        </p:nvGrpSpPr>
        <p:grpSpPr bwMode="auto">
          <a:xfrm>
            <a:off x="2143125" y="5061347"/>
            <a:ext cx="58341" cy="495300"/>
            <a:chOff x="2600" y="4208"/>
            <a:chExt cx="49" cy="416"/>
          </a:xfrm>
        </p:grpSpPr>
        <p:sp>
          <p:nvSpPr>
            <p:cNvPr id="76917" name="Line 58"/>
            <p:cNvSpPr>
              <a:spLocks noChangeShapeType="1"/>
            </p:cNvSpPr>
            <p:nvPr/>
          </p:nvSpPr>
          <p:spPr bwMode="auto">
            <a:xfrm>
              <a:off x="2648" y="4208"/>
              <a:ext cx="1" cy="416"/>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sp>
          <p:nvSpPr>
            <p:cNvPr id="76918" name="Line 59"/>
            <p:cNvSpPr>
              <a:spLocks noChangeShapeType="1"/>
            </p:cNvSpPr>
            <p:nvPr/>
          </p:nvSpPr>
          <p:spPr bwMode="auto">
            <a:xfrm>
              <a:off x="2600" y="4472"/>
              <a:ext cx="1" cy="152"/>
            </a:xfrm>
            <a:prstGeom prst="line">
              <a:avLst/>
            </a:prstGeom>
            <a:noFill/>
            <a:ln w="19050">
              <a:solidFill>
                <a:srgbClr val="000000"/>
              </a:solidFill>
              <a:round/>
              <a:headEnd/>
              <a:tailEnd/>
            </a:ln>
          </p:spPr>
          <p:txBody>
            <a:bodyPr/>
            <a:lstStyle/>
            <a:p>
              <a:pPr defTabSz="685800"/>
              <a:endParaRPr lang="en-US" sz="1350">
                <a:solidFill>
                  <a:prstClr val="black"/>
                </a:solidFill>
              </a:endParaRPr>
            </a:p>
          </p:txBody>
        </p:sp>
      </p:grpSp>
      <p:sp>
        <p:nvSpPr>
          <p:cNvPr id="76846" name="Freeform 60"/>
          <p:cNvSpPr>
            <a:spLocks/>
          </p:cNvSpPr>
          <p:nvPr/>
        </p:nvSpPr>
        <p:spPr bwMode="auto">
          <a:xfrm>
            <a:off x="2171700" y="4947047"/>
            <a:ext cx="209550" cy="57150"/>
          </a:xfrm>
          <a:custGeom>
            <a:avLst/>
            <a:gdLst>
              <a:gd name="T0" fmla="*/ 0 w 176"/>
              <a:gd name="T1" fmla="*/ 2147483647 h 48"/>
              <a:gd name="T2" fmla="*/ 0 w 176"/>
              <a:gd name="T3" fmla="*/ 2147483647 h 48"/>
              <a:gd name="T4" fmla="*/ 0 w 176"/>
              <a:gd name="T5" fmla="*/ 0 h 48"/>
              <a:gd name="T6" fmla="*/ 0 w 176"/>
              <a:gd name="T7" fmla="*/ 0 h 48"/>
              <a:gd name="T8" fmla="*/ 2147483647 w 176"/>
              <a:gd name="T9" fmla="*/ 0 h 48"/>
              <a:gd name="T10" fmla="*/ 2147483647 w 176"/>
              <a:gd name="T11" fmla="*/ 0 h 48"/>
              <a:gd name="T12" fmla="*/ 2147483647 w 176"/>
              <a:gd name="T13" fmla="*/ 2147483647 h 48"/>
              <a:gd name="T14" fmla="*/ 2147483647 w 176"/>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76"/>
              <a:gd name="T25" fmla="*/ 0 h 48"/>
              <a:gd name="T26" fmla="*/ 176 w 176"/>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 h="48">
                <a:moveTo>
                  <a:pt x="0" y="48"/>
                </a:moveTo>
                <a:lnTo>
                  <a:pt x="0" y="48"/>
                </a:lnTo>
                <a:lnTo>
                  <a:pt x="0" y="0"/>
                </a:lnTo>
                <a:lnTo>
                  <a:pt x="176" y="0"/>
                </a:lnTo>
                <a:lnTo>
                  <a:pt x="176"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47" name="Freeform 61"/>
          <p:cNvSpPr>
            <a:spLocks/>
          </p:cNvSpPr>
          <p:nvPr/>
        </p:nvSpPr>
        <p:spPr bwMode="auto">
          <a:xfrm>
            <a:off x="2171700" y="4947047"/>
            <a:ext cx="209550" cy="57150"/>
          </a:xfrm>
          <a:custGeom>
            <a:avLst/>
            <a:gdLst>
              <a:gd name="T0" fmla="*/ 0 w 176"/>
              <a:gd name="T1" fmla="*/ 2147483647 h 48"/>
              <a:gd name="T2" fmla="*/ 0 w 176"/>
              <a:gd name="T3" fmla="*/ 0 h 48"/>
              <a:gd name="T4" fmla="*/ 2147483647 w 176"/>
              <a:gd name="T5" fmla="*/ 0 h 48"/>
              <a:gd name="T6" fmla="*/ 2147483647 w 176"/>
              <a:gd name="T7" fmla="*/ 2147483647 h 48"/>
              <a:gd name="T8" fmla="*/ 2147483647 w 176"/>
              <a:gd name="T9" fmla="*/ 2147483647 h 48"/>
              <a:gd name="T10" fmla="*/ 0 60000 65536"/>
              <a:gd name="T11" fmla="*/ 0 60000 65536"/>
              <a:gd name="T12" fmla="*/ 0 60000 65536"/>
              <a:gd name="T13" fmla="*/ 0 60000 65536"/>
              <a:gd name="T14" fmla="*/ 0 60000 65536"/>
              <a:gd name="T15" fmla="*/ 0 w 176"/>
              <a:gd name="T16" fmla="*/ 0 h 48"/>
              <a:gd name="T17" fmla="*/ 176 w 176"/>
              <a:gd name="T18" fmla="*/ 48 h 48"/>
            </a:gdLst>
            <a:ahLst/>
            <a:cxnLst>
              <a:cxn ang="T10">
                <a:pos x="T0" y="T1"/>
              </a:cxn>
              <a:cxn ang="T11">
                <a:pos x="T2" y="T3"/>
              </a:cxn>
              <a:cxn ang="T12">
                <a:pos x="T4" y="T5"/>
              </a:cxn>
              <a:cxn ang="T13">
                <a:pos x="T6" y="T7"/>
              </a:cxn>
              <a:cxn ang="T14">
                <a:pos x="T8" y="T9"/>
              </a:cxn>
            </a:cxnLst>
            <a:rect l="T15" t="T16" r="T17" b="T18"/>
            <a:pathLst>
              <a:path w="176" h="48">
                <a:moveTo>
                  <a:pt x="0" y="48"/>
                </a:moveTo>
                <a:lnTo>
                  <a:pt x="0" y="0"/>
                </a:lnTo>
                <a:lnTo>
                  <a:pt x="176" y="0"/>
                </a:lnTo>
                <a:lnTo>
                  <a:pt x="176" y="48"/>
                </a:lnTo>
              </a:path>
            </a:pathLst>
          </a:custGeom>
          <a:noFill/>
          <a:ln w="19050">
            <a:solidFill>
              <a:srgbClr val="000000"/>
            </a:solidFill>
            <a:round/>
            <a:headEnd/>
            <a:tailEnd/>
          </a:ln>
        </p:spPr>
        <p:txBody>
          <a:bodyPr/>
          <a:lstStyle/>
          <a:p>
            <a:pPr defTabSz="685800"/>
            <a:endParaRPr lang="en-US" sz="1350">
              <a:solidFill>
                <a:prstClr val="black"/>
              </a:solidFill>
            </a:endParaRPr>
          </a:p>
        </p:txBody>
      </p:sp>
      <p:sp>
        <p:nvSpPr>
          <p:cNvPr id="76848" name="Rectangle 62"/>
          <p:cNvSpPr>
            <a:spLocks noChangeArrowheads="1"/>
          </p:cNvSpPr>
          <p:nvPr/>
        </p:nvSpPr>
        <p:spPr bwMode="auto">
          <a:xfrm>
            <a:off x="2190750" y="4704160"/>
            <a:ext cx="192360" cy="138499"/>
          </a:xfrm>
          <a:prstGeom prst="rect">
            <a:avLst/>
          </a:prstGeom>
          <a:noFill/>
          <a:ln w="19050">
            <a:noFill/>
            <a:miter lim="800000"/>
            <a:headEnd/>
            <a:tailEnd/>
          </a:ln>
        </p:spPr>
        <p:txBody>
          <a:bodyPr wrap="none" lIns="0" tIns="0" rIns="0" bIns="0">
            <a:spAutoFit/>
          </a:bodyPr>
          <a:lstStyle/>
          <a:p>
            <a:pPr defTabSz="685800" eaLnBrk="0" hangingPunct="0"/>
            <a:r>
              <a:rPr lang="fr-FR" altLang="de-CH" sz="900">
                <a:solidFill>
                  <a:srgbClr val="000000"/>
                </a:solidFill>
                <a:latin typeface="Helvetica"/>
              </a:rPr>
              <a:t>aa4</a:t>
            </a:r>
            <a:endParaRPr lang="fr-FR" altLang="de-CH">
              <a:solidFill>
                <a:prstClr val="black"/>
              </a:solidFill>
              <a:latin typeface="Helvetica"/>
            </a:endParaRPr>
          </a:p>
        </p:txBody>
      </p:sp>
      <p:sp>
        <p:nvSpPr>
          <p:cNvPr id="76849" name="Line 63"/>
          <p:cNvSpPr>
            <a:spLocks noChangeShapeType="1"/>
          </p:cNvSpPr>
          <p:nvPr/>
        </p:nvSpPr>
        <p:spPr bwMode="auto">
          <a:xfrm flipH="1">
            <a:off x="3762375" y="3914776"/>
            <a:ext cx="377429" cy="297656"/>
          </a:xfrm>
          <a:prstGeom prst="line">
            <a:avLst/>
          </a:prstGeom>
          <a:noFill/>
          <a:ln w="3810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76850" name="Line 64"/>
          <p:cNvSpPr>
            <a:spLocks noChangeShapeType="1"/>
          </p:cNvSpPr>
          <p:nvPr/>
        </p:nvSpPr>
        <p:spPr bwMode="auto">
          <a:xfrm flipV="1">
            <a:off x="3950494" y="5130404"/>
            <a:ext cx="1458516" cy="0"/>
          </a:xfrm>
          <a:prstGeom prst="line">
            <a:avLst/>
          </a:prstGeom>
          <a:noFill/>
          <a:ln w="3810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76851" name="Oval 65"/>
          <p:cNvSpPr>
            <a:spLocks noChangeArrowheads="1"/>
          </p:cNvSpPr>
          <p:nvPr/>
        </p:nvSpPr>
        <p:spPr bwMode="auto">
          <a:xfrm>
            <a:off x="3925491" y="2661048"/>
            <a:ext cx="1332309" cy="425053"/>
          </a:xfrm>
          <a:prstGeom prst="ellipse">
            <a:avLst/>
          </a:prstGeom>
          <a:noFill/>
          <a:ln w="28575">
            <a:solidFill>
              <a:schemeClr val="tx1"/>
            </a:solidFill>
            <a:round/>
            <a:headEnd/>
            <a:tailEnd/>
          </a:ln>
        </p:spPr>
        <p:txBody>
          <a:bodyPr wrap="none" anchor="ctr"/>
          <a:lstStyle/>
          <a:p>
            <a:pPr defTabSz="685800"/>
            <a:endParaRPr lang="en-US" sz="1350">
              <a:solidFill>
                <a:prstClr val="black"/>
              </a:solidFill>
            </a:endParaRPr>
          </a:p>
        </p:txBody>
      </p:sp>
      <p:sp>
        <p:nvSpPr>
          <p:cNvPr id="76852" name="Line 66"/>
          <p:cNvSpPr>
            <a:spLocks noChangeShapeType="1"/>
          </p:cNvSpPr>
          <p:nvPr/>
        </p:nvSpPr>
        <p:spPr bwMode="auto">
          <a:xfrm flipH="1">
            <a:off x="4972050" y="2394348"/>
            <a:ext cx="323850" cy="234553"/>
          </a:xfrm>
          <a:prstGeom prst="line">
            <a:avLst/>
          </a:prstGeom>
          <a:noFill/>
          <a:ln w="1905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76853" name="Line 67"/>
          <p:cNvSpPr>
            <a:spLocks noChangeShapeType="1"/>
          </p:cNvSpPr>
          <p:nvPr/>
        </p:nvSpPr>
        <p:spPr bwMode="auto">
          <a:xfrm>
            <a:off x="3890962" y="2394348"/>
            <a:ext cx="338138" cy="234553"/>
          </a:xfrm>
          <a:prstGeom prst="line">
            <a:avLst/>
          </a:prstGeom>
          <a:noFill/>
          <a:ln w="19050">
            <a:solidFill>
              <a:schemeClr val="tx1"/>
            </a:solidFill>
            <a:round/>
            <a:headEnd/>
            <a:tailEnd type="triangle" w="med" len="med"/>
          </a:ln>
        </p:spPr>
        <p:txBody>
          <a:bodyPr wrap="none" anchor="ctr"/>
          <a:lstStyle/>
          <a:p>
            <a:pPr defTabSz="685800"/>
            <a:endParaRPr lang="en-US" sz="1350">
              <a:solidFill>
                <a:prstClr val="black"/>
              </a:solidFill>
            </a:endParaRPr>
          </a:p>
        </p:txBody>
      </p:sp>
      <p:sp>
        <p:nvSpPr>
          <p:cNvPr id="76854" name="Text Box 68"/>
          <p:cNvSpPr txBox="1">
            <a:spLocks noChangeArrowheads="1"/>
          </p:cNvSpPr>
          <p:nvPr/>
        </p:nvSpPr>
        <p:spPr bwMode="auto">
          <a:xfrm>
            <a:off x="5715000" y="5281612"/>
            <a:ext cx="1923925" cy="415498"/>
          </a:xfrm>
          <a:prstGeom prst="rect">
            <a:avLst/>
          </a:prstGeom>
          <a:noFill/>
          <a:ln w="9525">
            <a:noFill/>
            <a:miter lim="800000"/>
            <a:headEnd/>
            <a:tailEnd/>
          </a:ln>
        </p:spPr>
        <p:txBody>
          <a:bodyPr wrap="none">
            <a:spAutoFit/>
          </a:bodyPr>
          <a:lstStyle/>
          <a:p>
            <a:pPr defTabSz="685800" eaLnBrk="0" hangingPunct="0"/>
            <a:r>
              <a:rPr lang="fr-FR" altLang="de-CH" sz="1050" b="1">
                <a:solidFill>
                  <a:prstClr val="black"/>
                </a:solidFill>
                <a:latin typeface="Helvetica"/>
              </a:rPr>
              <a:t>Quantitate</a:t>
            </a:r>
            <a:r>
              <a:rPr lang="fr-FR" altLang="de-CH" sz="1050">
                <a:solidFill>
                  <a:prstClr val="black"/>
                </a:solidFill>
                <a:latin typeface="Helvetica"/>
              </a:rPr>
              <a:t> protein levels </a:t>
            </a:r>
          </a:p>
          <a:p>
            <a:pPr defTabSz="685800" eaLnBrk="0" hangingPunct="0"/>
            <a:r>
              <a:rPr lang="fr-FR" altLang="de-CH" sz="1050">
                <a:solidFill>
                  <a:prstClr val="black"/>
                </a:solidFill>
                <a:latin typeface="Helvetica"/>
              </a:rPr>
              <a:t>by H8 / D8 peak heigth ratios</a:t>
            </a:r>
          </a:p>
        </p:txBody>
      </p:sp>
      <p:sp>
        <p:nvSpPr>
          <p:cNvPr id="115781" name="Rectangle 69"/>
          <p:cNvSpPr>
            <a:spLocks noChangeArrowheads="1"/>
          </p:cNvSpPr>
          <p:nvPr/>
        </p:nvSpPr>
        <p:spPr bwMode="auto">
          <a:xfrm>
            <a:off x="1143000" y="857250"/>
            <a:ext cx="1885950" cy="1143000"/>
          </a:xfrm>
          <a:prstGeom prst="rect">
            <a:avLst/>
          </a:prstGeom>
          <a:solidFill>
            <a:schemeClr val="accent2"/>
          </a:solidFill>
          <a:ln w="9525">
            <a:solidFill>
              <a:schemeClr val="tx1"/>
            </a:solidFill>
            <a:miter lim="800000"/>
            <a:headEnd/>
            <a:tailEnd/>
          </a:ln>
          <a:effectLst/>
        </p:spPr>
        <p:txBody>
          <a:bodyPr anchor="ctr"/>
          <a:lstStyle/>
          <a:p>
            <a:pPr defTabSz="685800">
              <a:defRPr/>
            </a:pPr>
            <a:r>
              <a:rPr lang="de-CH" sz="1500" b="1">
                <a:solidFill>
                  <a:srgbClr val="37D5D8"/>
                </a:solidFill>
                <a:effectLst>
                  <a:outerShdw blurRad="38100" dist="38100" dir="2700000" algn="tl">
                    <a:srgbClr val="000000"/>
                  </a:outerShdw>
                </a:effectLst>
                <a:latin typeface="Helvetica" pitchFamily="34" charset="0"/>
              </a:rPr>
              <a:t>New Methods :</a:t>
            </a:r>
            <a:r>
              <a:rPr lang="de-CH" sz="1500" b="1">
                <a:solidFill>
                  <a:srgbClr val="FFFF00"/>
                </a:solidFill>
                <a:effectLst>
                  <a:outerShdw blurRad="38100" dist="38100" dir="2700000" algn="tl">
                    <a:srgbClr val="000000"/>
                  </a:outerShdw>
                </a:effectLst>
                <a:latin typeface="Helvetica" pitchFamily="34" charset="0"/>
              </a:rPr>
              <a:t> </a:t>
            </a:r>
            <a:r>
              <a:rPr lang="de-CH" sz="1500" b="1">
                <a:solidFill>
                  <a:srgbClr val="FAEE3C"/>
                </a:solidFill>
                <a:effectLst>
                  <a:outerShdw blurRad="38100" dist="38100" dir="2700000" algn="tl">
                    <a:srgbClr val="000000"/>
                  </a:outerShdw>
                </a:effectLst>
                <a:latin typeface="Helvetica" pitchFamily="34" charset="0"/>
              </a:rPr>
              <a:t>ICAT:quantitation and identification</a:t>
            </a:r>
          </a:p>
        </p:txBody>
      </p:sp>
      <p:grpSp>
        <p:nvGrpSpPr>
          <p:cNvPr id="76856" name="Group 70"/>
          <p:cNvGrpSpPr>
            <a:grpSpLocks/>
          </p:cNvGrpSpPr>
          <p:nvPr/>
        </p:nvGrpSpPr>
        <p:grpSpPr bwMode="auto">
          <a:xfrm>
            <a:off x="1350169" y="2437210"/>
            <a:ext cx="1718039" cy="653653"/>
            <a:chOff x="173" y="1327"/>
            <a:chExt cx="1444" cy="549"/>
          </a:xfrm>
        </p:grpSpPr>
        <p:sp>
          <p:nvSpPr>
            <p:cNvPr id="76895" name="Oval 71"/>
            <p:cNvSpPr>
              <a:spLocks noChangeArrowheads="1"/>
            </p:cNvSpPr>
            <p:nvPr/>
          </p:nvSpPr>
          <p:spPr bwMode="auto">
            <a:xfrm>
              <a:off x="173" y="1463"/>
              <a:ext cx="295" cy="261"/>
            </a:xfrm>
            <a:prstGeom prst="ellipse">
              <a:avLst/>
            </a:prstGeom>
            <a:solidFill>
              <a:srgbClr val="FFCCCC"/>
            </a:solidFill>
            <a:ln w="9525">
              <a:solidFill>
                <a:schemeClr val="tx1"/>
              </a:solidFill>
              <a:round/>
              <a:headEnd/>
              <a:tailEnd/>
            </a:ln>
          </p:spPr>
          <p:txBody>
            <a:bodyPr wrap="none" anchor="ctr"/>
            <a:lstStyle/>
            <a:p>
              <a:pPr algn="ctr" defTabSz="685800" eaLnBrk="0" hangingPunct="0"/>
              <a:r>
                <a:rPr lang="fr-FR" altLang="de-CH" sz="1050" b="1">
                  <a:solidFill>
                    <a:prstClr val="black"/>
                  </a:solidFill>
                  <a:latin typeface="Helvetica"/>
                </a:rPr>
                <a:t>Biotin</a:t>
              </a:r>
            </a:p>
          </p:txBody>
        </p:sp>
        <p:sp>
          <p:nvSpPr>
            <p:cNvPr id="76896" name="Line 72"/>
            <p:cNvSpPr>
              <a:spLocks noChangeShapeType="1"/>
            </p:cNvSpPr>
            <p:nvPr/>
          </p:nvSpPr>
          <p:spPr bwMode="auto">
            <a:xfrm>
              <a:off x="475" y="1598"/>
              <a:ext cx="633" cy="0"/>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97" name="Text Box 73"/>
            <p:cNvSpPr txBox="1">
              <a:spLocks noChangeArrowheads="1"/>
            </p:cNvSpPr>
            <p:nvPr/>
          </p:nvSpPr>
          <p:spPr bwMode="auto">
            <a:xfrm>
              <a:off x="1122" y="1503"/>
              <a:ext cx="237" cy="349"/>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N</a:t>
              </a:r>
            </a:p>
            <a:p>
              <a:pPr defTabSz="685800" eaLnBrk="0" hangingPunct="0"/>
              <a:r>
                <a:rPr lang="de-CH" sz="1050" b="1">
                  <a:solidFill>
                    <a:prstClr val="black"/>
                  </a:solidFill>
                  <a:latin typeface="Helvetica"/>
                </a:rPr>
                <a:t>H</a:t>
              </a:r>
            </a:p>
          </p:txBody>
        </p:sp>
        <p:sp>
          <p:nvSpPr>
            <p:cNvPr id="76898" name="Line 74"/>
            <p:cNvSpPr>
              <a:spLocks noChangeShapeType="1"/>
            </p:cNvSpPr>
            <p:nvPr/>
          </p:nvSpPr>
          <p:spPr bwMode="auto">
            <a:xfrm>
              <a:off x="1250" y="1598"/>
              <a:ext cx="79" cy="0"/>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99" name="Line 75"/>
            <p:cNvSpPr>
              <a:spLocks noChangeShapeType="1"/>
            </p:cNvSpPr>
            <p:nvPr/>
          </p:nvSpPr>
          <p:spPr bwMode="auto">
            <a:xfrm>
              <a:off x="1336" y="1513"/>
              <a:ext cx="0" cy="86"/>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0" name="Line 76"/>
            <p:cNvSpPr>
              <a:spLocks noChangeShapeType="1"/>
            </p:cNvSpPr>
            <p:nvPr/>
          </p:nvSpPr>
          <p:spPr bwMode="auto">
            <a:xfrm>
              <a:off x="1348" y="1514"/>
              <a:ext cx="0" cy="86"/>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1" name="Text Box 77"/>
            <p:cNvSpPr txBox="1">
              <a:spLocks noChangeArrowheads="1"/>
            </p:cNvSpPr>
            <p:nvPr/>
          </p:nvSpPr>
          <p:spPr bwMode="auto">
            <a:xfrm>
              <a:off x="1275" y="1356"/>
              <a:ext cx="243"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O</a:t>
              </a:r>
            </a:p>
          </p:txBody>
        </p:sp>
        <p:sp>
          <p:nvSpPr>
            <p:cNvPr id="76902" name="Line 78"/>
            <p:cNvSpPr>
              <a:spLocks noChangeShapeType="1"/>
            </p:cNvSpPr>
            <p:nvPr/>
          </p:nvSpPr>
          <p:spPr bwMode="auto">
            <a:xfrm flipV="1">
              <a:off x="1359" y="1595"/>
              <a:ext cx="48" cy="3"/>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3" name="Text Box 79"/>
            <p:cNvSpPr txBox="1">
              <a:spLocks noChangeArrowheads="1"/>
            </p:cNvSpPr>
            <p:nvPr/>
          </p:nvSpPr>
          <p:spPr bwMode="auto">
            <a:xfrm>
              <a:off x="1431" y="1418"/>
              <a:ext cx="186"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I</a:t>
              </a:r>
            </a:p>
          </p:txBody>
        </p:sp>
        <p:sp>
          <p:nvSpPr>
            <p:cNvPr id="76904" name="Line 80"/>
            <p:cNvSpPr>
              <a:spLocks noChangeShapeType="1"/>
            </p:cNvSpPr>
            <p:nvPr/>
          </p:nvSpPr>
          <p:spPr bwMode="auto">
            <a:xfrm>
              <a:off x="674" y="1510"/>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5" name="Line 81"/>
            <p:cNvSpPr>
              <a:spLocks noChangeShapeType="1"/>
            </p:cNvSpPr>
            <p:nvPr/>
          </p:nvSpPr>
          <p:spPr bwMode="auto">
            <a:xfrm>
              <a:off x="741" y="1510"/>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6" name="Line 82"/>
            <p:cNvSpPr>
              <a:spLocks noChangeShapeType="1"/>
            </p:cNvSpPr>
            <p:nvPr/>
          </p:nvSpPr>
          <p:spPr bwMode="auto">
            <a:xfrm>
              <a:off x="875" y="1509"/>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7" name="Line 83"/>
            <p:cNvSpPr>
              <a:spLocks noChangeShapeType="1"/>
            </p:cNvSpPr>
            <p:nvPr/>
          </p:nvSpPr>
          <p:spPr bwMode="auto">
            <a:xfrm>
              <a:off x="943" y="1509"/>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08" name="Text Box 84"/>
            <p:cNvSpPr txBox="1">
              <a:spLocks noChangeArrowheads="1"/>
            </p:cNvSpPr>
            <p:nvPr/>
          </p:nvSpPr>
          <p:spPr bwMode="auto">
            <a:xfrm>
              <a:off x="557" y="1327"/>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09" name="Text Box 85"/>
            <p:cNvSpPr txBox="1">
              <a:spLocks noChangeArrowheads="1"/>
            </p:cNvSpPr>
            <p:nvPr/>
          </p:nvSpPr>
          <p:spPr bwMode="auto">
            <a:xfrm>
              <a:off x="653" y="1327"/>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0" name="Line 86"/>
            <p:cNvSpPr>
              <a:spLocks noChangeShapeType="1"/>
            </p:cNvSpPr>
            <p:nvPr/>
          </p:nvSpPr>
          <p:spPr bwMode="auto">
            <a:xfrm flipV="1">
              <a:off x="1411" y="1561"/>
              <a:ext cx="36" cy="3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911" name="Text Box 87"/>
            <p:cNvSpPr txBox="1">
              <a:spLocks noChangeArrowheads="1"/>
            </p:cNvSpPr>
            <p:nvPr/>
          </p:nvSpPr>
          <p:spPr bwMode="auto">
            <a:xfrm>
              <a:off x="557" y="1663"/>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2" name="Text Box 88"/>
            <p:cNvSpPr txBox="1">
              <a:spLocks noChangeArrowheads="1"/>
            </p:cNvSpPr>
            <p:nvPr/>
          </p:nvSpPr>
          <p:spPr bwMode="auto">
            <a:xfrm>
              <a:off x="653" y="1663"/>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3" name="Text Box 89"/>
            <p:cNvSpPr txBox="1">
              <a:spLocks noChangeArrowheads="1"/>
            </p:cNvSpPr>
            <p:nvPr/>
          </p:nvSpPr>
          <p:spPr bwMode="auto">
            <a:xfrm>
              <a:off x="797" y="1663"/>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4" name="Text Box 90"/>
            <p:cNvSpPr txBox="1">
              <a:spLocks noChangeArrowheads="1"/>
            </p:cNvSpPr>
            <p:nvPr/>
          </p:nvSpPr>
          <p:spPr bwMode="auto">
            <a:xfrm>
              <a:off x="893" y="1663"/>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5" name="Text Box 91"/>
            <p:cNvSpPr txBox="1">
              <a:spLocks noChangeArrowheads="1"/>
            </p:cNvSpPr>
            <p:nvPr/>
          </p:nvSpPr>
          <p:spPr bwMode="auto">
            <a:xfrm>
              <a:off x="798" y="1327"/>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sp>
          <p:nvSpPr>
            <p:cNvPr id="76916" name="Text Box 92"/>
            <p:cNvSpPr txBox="1">
              <a:spLocks noChangeArrowheads="1"/>
            </p:cNvSpPr>
            <p:nvPr/>
          </p:nvSpPr>
          <p:spPr bwMode="auto">
            <a:xfrm>
              <a:off x="894" y="1327"/>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H</a:t>
              </a:r>
            </a:p>
          </p:txBody>
        </p:sp>
      </p:grpSp>
      <p:grpSp>
        <p:nvGrpSpPr>
          <p:cNvPr id="76857" name="Group 93"/>
          <p:cNvGrpSpPr>
            <a:grpSpLocks/>
          </p:cNvGrpSpPr>
          <p:nvPr/>
        </p:nvGrpSpPr>
        <p:grpSpPr bwMode="auto">
          <a:xfrm>
            <a:off x="6115050" y="2455069"/>
            <a:ext cx="1719263" cy="653653"/>
            <a:chOff x="173" y="1922"/>
            <a:chExt cx="1444" cy="549"/>
          </a:xfrm>
        </p:grpSpPr>
        <p:sp>
          <p:nvSpPr>
            <p:cNvPr id="76873" name="Oval 94"/>
            <p:cNvSpPr>
              <a:spLocks noChangeArrowheads="1"/>
            </p:cNvSpPr>
            <p:nvPr/>
          </p:nvSpPr>
          <p:spPr bwMode="auto">
            <a:xfrm>
              <a:off x="173" y="2058"/>
              <a:ext cx="295" cy="261"/>
            </a:xfrm>
            <a:prstGeom prst="ellipse">
              <a:avLst/>
            </a:prstGeom>
            <a:solidFill>
              <a:srgbClr val="FFCCCC"/>
            </a:solidFill>
            <a:ln w="9525">
              <a:solidFill>
                <a:schemeClr val="tx1"/>
              </a:solidFill>
              <a:round/>
              <a:headEnd/>
              <a:tailEnd/>
            </a:ln>
          </p:spPr>
          <p:txBody>
            <a:bodyPr wrap="none" anchor="ctr"/>
            <a:lstStyle/>
            <a:p>
              <a:pPr algn="ctr" defTabSz="685800" eaLnBrk="0" hangingPunct="0"/>
              <a:r>
                <a:rPr lang="fr-FR" altLang="de-CH" sz="1050" b="1">
                  <a:solidFill>
                    <a:prstClr val="black"/>
                  </a:solidFill>
                  <a:latin typeface="Helvetica"/>
                </a:rPr>
                <a:t>Biotin</a:t>
              </a:r>
            </a:p>
          </p:txBody>
        </p:sp>
        <p:sp>
          <p:nvSpPr>
            <p:cNvPr id="76874" name="Line 95"/>
            <p:cNvSpPr>
              <a:spLocks noChangeShapeType="1"/>
            </p:cNvSpPr>
            <p:nvPr/>
          </p:nvSpPr>
          <p:spPr bwMode="auto">
            <a:xfrm>
              <a:off x="475" y="2193"/>
              <a:ext cx="633" cy="0"/>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75" name="Text Box 96"/>
            <p:cNvSpPr txBox="1">
              <a:spLocks noChangeArrowheads="1"/>
            </p:cNvSpPr>
            <p:nvPr/>
          </p:nvSpPr>
          <p:spPr bwMode="auto">
            <a:xfrm>
              <a:off x="1122" y="2098"/>
              <a:ext cx="237" cy="349"/>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N</a:t>
              </a:r>
            </a:p>
            <a:p>
              <a:pPr defTabSz="685800" eaLnBrk="0" hangingPunct="0"/>
              <a:r>
                <a:rPr lang="de-CH" sz="1050" b="1">
                  <a:solidFill>
                    <a:prstClr val="black"/>
                  </a:solidFill>
                  <a:latin typeface="Helvetica"/>
                </a:rPr>
                <a:t>H</a:t>
              </a:r>
            </a:p>
          </p:txBody>
        </p:sp>
        <p:sp>
          <p:nvSpPr>
            <p:cNvPr id="76876" name="Line 97"/>
            <p:cNvSpPr>
              <a:spLocks noChangeShapeType="1"/>
            </p:cNvSpPr>
            <p:nvPr/>
          </p:nvSpPr>
          <p:spPr bwMode="auto">
            <a:xfrm>
              <a:off x="1250" y="2193"/>
              <a:ext cx="79" cy="0"/>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77" name="Line 98"/>
            <p:cNvSpPr>
              <a:spLocks noChangeShapeType="1"/>
            </p:cNvSpPr>
            <p:nvPr/>
          </p:nvSpPr>
          <p:spPr bwMode="auto">
            <a:xfrm>
              <a:off x="1336" y="2108"/>
              <a:ext cx="0" cy="86"/>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78" name="Line 99"/>
            <p:cNvSpPr>
              <a:spLocks noChangeShapeType="1"/>
            </p:cNvSpPr>
            <p:nvPr/>
          </p:nvSpPr>
          <p:spPr bwMode="auto">
            <a:xfrm>
              <a:off x="1348" y="2109"/>
              <a:ext cx="0" cy="86"/>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79" name="Text Box 100"/>
            <p:cNvSpPr txBox="1">
              <a:spLocks noChangeArrowheads="1"/>
            </p:cNvSpPr>
            <p:nvPr/>
          </p:nvSpPr>
          <p:spPr bwMode="auto">
            <a:xfrm>
              <a:off x="1275" y="1951"/>
              <a:ext cx="243"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O</a:t>
              </a:r>
            </a:p>
          </p:txBody>
        </p:sp>
        <p:sp>
          <p:nvSpPr>
            <p:cNvPr id="76880" name="Line 101"/>
            <p:cNvSpPr>
              <a:spLocks noChangeShapeType="1"/>
            </p:cNvSpPr>
            <p:nvPr/>
          </p:nvSpPr>
          <p:spPr bwMode="auto">
            <a:xfrm flipV="1">
              <a:off x="1359" y="2190"/>
              <a:ext cx="48" cy="3"/>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1" name="Text Box 102"/>
            <p:cNvSpPr txBox="1">
              <a:spLocks noChangeArrowheads="1"/>
            </p:cNvSpPr>
            <p:nvPr/>
          </p:nvSpPr>
          <p:spPr bwMode="auto">
            <a:xfrm>
              <a:off x="1431" y="2013"/>
              <a:ext cx="186"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I</a:t>
              </a:r>
            </a:p>
          </p:txBody>
        </p:sp>
        <p:sp>
          <p:nvSpPr>
            <p:cNvPr id="76882" name="Line 103"/>
            <p:cNvSpPr>
              <a:spLocks noChangeShapeType="1"/>
            </p:cNvSpPr>
            <p:nvPr/>
          </p:nvSpPr>
          <p:spPr bwMode="auto">
            <a:xfrm>
              <a:off x="674" y="2105"/>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3" name="Line 104"/>
            <p:cNvSpPr>
              <a:spLocks noChangeShapeType="1"/>
            </p:cNvSpPr>
            <p:nvPr/>
          </p:nvSpPr>
          <p:spPr bwMode="auto">
            <a:xfrm>
              <a:off x="741" y="2105"/>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4" name="Line 105"/>
            <p:cNvSpPr>
              <a:spLocks noChangeShapeType="1"/>
            </p:cNvSpPr>
            <p:nvPr/>
          </p:nvSpPr>
          <p:spPr bwMode="auto">
            <a:xfrm>
              <a:off x="875" y="2104"/>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5" name="Line 106"/>
            <p:cNvSpPr>
              <a:spLocks noChangeShapeType="1"/>
            </p:cNvSpPr>
            <p:nvPr/>
          </p:nvSpPr>
          <p:spPr bwMode="auto">
            <a:xfrm>
              <a:off x="943" y="2104"/>
              <a:ext cx="0" cy="17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6" name="Text Box 107"/>
            <p:cNvSpPr txBox="1">
              <a:spLocks noChangeArrowheads="1"/>
            </p:cNvSpPr>
            <p:nvPr/>
          </p:nvSpPr>
          <p:spPr bwMode="auto">
            <a:xfrm>
              <a:off x="557" y="1922"/>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87" name="Text Box 108"/>
            <p:cNvSpPr txBox="1">
              <a:spLocks noChangeArrowheads="1"/>
            </p:cNvSpPr>
            <p:nvPr/>
          </p:nvSpPr>
          <p:spPr bwMode="auto">
            <a:xfrm>
              <a:off x="653" y="1922"/>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88" name="Line 109"/>
            <p:cNvSpPr>
              <a:spLocks noChangeShapeType="1"/>
            </p:cNvSpPr>
            <p:nvPr/>
          </p:nvSpPr>
          <p:spPr bwMode="auto">
            <a:xfrm flipV="1">
              <a:off x="1411" y="2156"/>
              <a:ext cx="36" cy="37"/>
            </a:xfrm>
            <a:prstGeom prst="line">
              <a:avLst/>
            </a:prstGeom>
            <a:noFill/>
            <a:ln w="9525">
              <a:solidFill>
                <a:schemeClr val="tx1"/>
              </a:solidFill>
              <a:round/>
              <a:headEnd/>
              <a:tailEnd/>
            </a:ln>
          </p:spPr>
          <p:txBody>
            <a:bodyPr wrap="none" anchor="ctr"/>
            <a:lstStyle/>
            <a:p>
              <a:pPr defTabSz="685800"/>
              <a:endParaRPr lang="en-US" sz="1350">
                <a:solidFill>
                  <a:prstClr val="black"/>
                </a:solidFill>
              </a:endParaRPr>
            </a:p>
          </p:txBody>
        </p:sp>
        <p:sp>
          <p:nvSpPr>
            <p:cNvPr id="76889" name="Text Box 110"/>
            <p:cNvSpPr txBox="1">
              <a:spLocks noChangeArrowheads="1"/>
            </p:cNvSpPr>
            <p:nvPr/>
          </p:nvSpPr>
          <p:spPr bwMode="auto">
            <a:xfrm>
              <a:off x="557" y="2258"/>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90" name="Text Box 111"/>
            <p:cNvSpPr txBox="1">
              <a:spLocks noChangeArrowheads="1"/>
            </p:cNvSpPr>
            <p:nvPr/>
          </p:nvSpPr>
          <p:spPr bwMode="auto">
            <a:xfrm>
              <a:off x="653" y="2258"/>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91" name="Text Box 112"/>
            <p:cNvSpPr txBox="1">
              <a:spLocks noChangeArrowheads="1"/>
            </p:cNvSpPr>
            <p:nvPr/>
          </p:nvSpPr>
          <p:spPr bwMode="auto">
            <a:xfrm>
              <a:off x="797" y="2258"/>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92" name="Text Box 113"/>
            <p:cNvSpPr txBox="1">
              <a:spLocks noChangeArrowheads="1"/>
            </p:cNvSpPr>
            <p:nvPr/>
          </p:nvSpPr>
          <p:spPr bwMode="auto">
            <a:xfrm>
              <a:off x="893" y="2258"/>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93" name="Text Box 114"/>
            <p:cNvSpPr txBox="1">
              <a:spLocks noChangeArrowheads="1"/>
            </p:cNvSpPr>
            <p:nvPr/>
          </p:nvSpPr>
          <p:spPr bwMode="auto">
            <a:xfrm>
              <a:off x="798" y="1922"/>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sp>
          <p:nvSpPr>
            <p:cNvPr id="76894" name="Text Box 115"/>
            <p:cNvSpPr txBox="1">
              <a:spLocks noChangeArrowheads="1"/>
            </p:cNvSpPr>
            <p:nvPr/>
          </p:nvSpPr>
          <p:spPr bwMode="auto">
            <a:xfrm>
              <a:off x="894" y="1922"/>
              <a:ext cx="237" cy="213"/>
            </a:xfrm>
            <a:prstGeom prst="rect">
              <a:avLst/>
            </a:prstGeom>
            <a:noFill/>
            <a:ln w="9525">
              <a:noFill/>
              <a:miter lim="800000"/>
              <a:headEnd/>
              <a:tailEnd/>
            </a:ln>
          </p:spPr>
          <p:txBody>
            <a:bodyPr wrap="none">
              <a:spAutoFit/>
            </a:bodyPr>
            <a:lstStyle/>
            <a:p>
              <a:pPr defTabSz="685800" eaLnBrk="0" hangingPunct="0"/>
              <a:r>
                <a:rPr lang="de-CH" sz="1050" b="1">
                  <a:solidFill>
                    <a:prstClr val="black"/>
                  </a:solidFill>
                  <a:latin typeface="Helvetica"/>
                </a:rPr>
                <a:t>D</a:t>
              </a:r>
            </a:p>
          </p:txBody>
        </p:sp>
      </p:grpSp>
      <p:sp>
        <p:nvSpPr>
          <p:cNvPr id="76858" name="Oval 116"/>
          <p:cNvSpPr>
            <a:spLocks noChangeArrowheads="1"/>
          </p:cNvSpPr>
          <p:nvPr/>
        </p:nvSpPr>
        <p:spPr bwMode="auto">
          <a:xfrm>
            <a:off x="3543300" y="1428750"/>
            <a:ext cx="685800" cy="228600"/>
          </a:xfrm>
          <a:prstGeom prst="ellipse">
            <a:avLst/>
          </a:prstGeom>
          <a:solidFill>
            <a:schemeClr val="accent1"/>
          </a:solidFill>
          <a:ln w="9525">
            <a:solidFill>
              <a:schemeClr val="tx1"/>
            </a:solidFill>
            <a:round/>
            <a:headEnd/>
            <a:tailEnd/>
          </a:ln>
        </p:spPr>
        <p:txBody>
          <a:bodyPr wrap="none" anchor="ctr"/>
          <a:lstStyle/>
          <a:p>
            <a:pPr defTabSz="685800"/>
            <a:endParaRPr lang="en-US" sz="1350">
              <a:solidFill>
                <a:prstClr val="black"/>
              </a:solidFill>
            </a:endParaRPr>
          </a:p>
        </p:txBody>
      </p:sp>
      <p:sp>
        <p:nvSpPr>
          <p:cNvPr id="76859" name="Oval 117"/>
          <p:cNvSpPr>
            <a:spLocks noChangeArrowheads="1"/>
          </p:cNvSpPr>
          <p:nvPr/>
        </p:nvSpPr>
        <p:spPr bwMode="auto">
          <a:xfrm>
            <a:off x="5029200" y="1428750"/>
            <a:ext cx="685800" cy="228600"/>
          </a:xfrm>
          <a:prstGeom prst="ellipse">
            <a:avLst/>
          </a:prstGeom>
          <a:solidFill>
            <a:srgbClr val="E6E658"/>
          </a:solidFill>
          <a:ln w="9525">
            <a:solidFill>
              <a:schemeClr val="tx1"/>
            </a:solidFill>
            <a:round/>
            <a:headEnd/>
            <a:tailEnd/>
          </a:ln>
        </p:spPr>
        <p:txBody>
          <a:bodyPr wrap="none" anchor="ctr"/>
          <a:lstStyle/>
          <a:p>
            <a:pPr defTabSz="685800"/>
            <a:endParaRPr lang="en-US" sz="1350">
              <a:solidFill>
                <a:prstClr val="black"/>
              </a:solidFill>
            </a:endParaRPr>
          </a:p>
        </p:txBody>
      </p:sp>
      <p:sp>
        <p:nvSpPr>
          <p:cNvPr id="76860" name="Oval 118"/>
          <p:cNvSpPr>
            <a:spLocks noChangeArrowheads="1"/>
          </p:cNvSpPr>
          <p:nvPr/>
        </p:nvSpPr>
        <p:spPr bwMode="auto">
          <a:xfrm>
            <a:off x="3943350" y="1485900"/>
            <a:ext cx="171450" cy="57150"/>
          </a:xfrm>
          <a:prstGeom prst="ellipse">
            <a:avLst/>
          </a:prstGeom>
          <a:solidFill>
            <a:srgbClr val="F50A12"/>
          </a:solidFill>
          <a:ln w="9525">
            <a:solidFill>
              <a:schemeClr val="tx1"/>
            </a:solidFill>
            <a:round/>
            <a:headEnd/>
            <a:tailEnd/>
          </a:ln>
        </p:spPr>
        <p:txBody>
          <a:bodyPr wrap="none" anchor="ctr"/>
          <a:lstStyle/>
          <a:p>
            <a:pPr defTabSz="685800"/>
            <a:endParaRPr lang="en-US" sz="1350">
              <a:solidFill>
                <a:prstClr val="black"/>
              </a:solidFill>
            </a:endParaRPr>
          </a:p>
        </p:txBody>
      </p:sp>
      <p:sp>
        <p:nvSpPr>
          <p:cNvPr id="76861" name="Oval 119"/>
          <p:cNvSpPr>
            <a:spLocks noChangeArrowheads="1"/>
          </p:cNvSpPr>
          <p:nvPr/>
        </p:nvSpPr>
        <p:spPr bwMode="auto">
          <a:xfrm>
            <a:off x="5372100" y="1485900"/>
            <a:ext cx="171450" cy="57150"/>
          </a:xfrm>
          <a:prstGeom prst="ellipse">
            <a:avLst/>
          </a:prstGeom>
          <a:solidFill>
            <a:srgbClr val="F50A12"/>
          </a:solidFill>
          <a:ln w="9525">
            <a:solidFill>
              <a:schemeClr val="tx1"/>
            </a:solidFill>
            <a:round/>
            <a:headEnd/>
            <a:tailEnd/>
          </a:ln>
        </p:spPr>
        <p:txBody>
          <a:bodyPr wrap="none" anchor="ctr"/>
          <a:lstStyle/>
          <a:p>
            <a:pPr defTabSz="685800"/>
            <a:endParaRPr lang="en-US" sz="1350">
              <a:solidFill>
                <a:prstClr val="black"/>
              </a:solidFill>
            </a:endParaRPr>
          </a:p>
        </p:txBody>
      </p:sp>
      <p:sp>
        <p:nvSpPr>
          <p:cNvPr id="76862" name="Text Box 120"/>
          <p:cNvSpPr txBox="1">
            <a:spLocks noChangeArrowheads="1"/>
          </p:cNvSpPr>
          <p:nvPr/>
        </p:nvSpPr>
        <p:spPr bwMode="auto">
          <a:xfrm>
            <a:off x="3532586" y="2014537"/>
            <a:ext cx="922047" cy="415498"/>
          </a:xfrm>
          <a:prstGeom prst="rect">
            <a:avLst/>
          </a:prstGeom>
          <a:noFill/>
          <a:ln w="9525">
            <a:noFill/>
            <a:miter lim="800000"/>
            <a:headEnd/>
            <a:tailEnd/>
          </a:ln>
        </p:spPr>
        <p:txBody>
          <a:bodyPr wrap="none">
            <a:spAutoFit/>
          </a:bodyPr>
          <a:lstStyle/>
          <a:p>
            <a:pPr defTabSz="685800" eaLnBrk="0" hangingPunct="0"/>
            <a:r>
              <a:rPr lang="fr-FR" altLang="de-CH" sz="1050" b="1">
                <a:solidFill>
                  <a:prstClr val="black"/>
                </a:solidFill>
                <a:latin typeface="Helvetica"/>
              </a:rPr>
              <a:t>Modify with</a:t>
            </a:r>
          </a:p>
          <a:p>
            <a:pPr defTabSz="685800" eaLnBrk="0" hangingPunct="0"/>
            <a:r>
              <a:rPr lang="fr-FR" altLang="de-CH" sz="1050" b="1">
                <a:solidFill>
                  <a:prstClr val="black"/>
                </a:solidFill>
                <a:latin typeface="Helvetica"/>
              </a:rPr>
              <a:t> (H8)-ICAT</a:t>
            </a:r>
          </a:p>
        </p:txBody>
      </p:sp>
      <p:sp>
        <p:nvSpPr>
          <p:cNvPr id="76863" name="Text Box 121"/>
          <p:cNvSpPr txBox="1">
            <a:spLocks noChangeArrowheads="1"/>
          </p:cNvSpPr>
          <p:nvPr/>
        </p:nvSpPr>
        <p:spPr bwMode="auto">
          <a:xfrm>
            <a:off x="4993483" y="1997869"/>
            <a:ext cx="922047" cy="415498"/>
          </a:xfrm>
          <a:prstGeom prst="rect">
            <a:avLst/>
          </a:prstGeom>
          <a:noFill/>
          <a:ln w="9525">
            <a:noFill/>
            <a:miter lim="800000"/>
            <a:headEnd/>
            <a:tailEnd/>
          </a:ln>
        </p:spPr>
        <p:txBody>
          <a:bodyPr wrap="none">
            <a:spAutoFit/>
          </a:bodyPr>
          <a:lstStyle/>
          <a:p>
            <a:pPr defTabSz="685800" eaLnBrk="0" hangingPunct="0"/>
            <a:r>
              <a:rPr lang="fr-FR" altLang="de-CH" sz="1050" b="1">
                <a:solidFill>
                  <a:prstClr val="black"/>
                </a:solidFill>
                <a:latin typeface="Helvetica"/>
              </a:rPr>
              <a:t>Modify with</a:t>
            </a:r>
          </a:p>
          <a:p>
            <a:pPr defTabSz="685800" eaLnBrk="0" hangingPunct="0"/>
            <a:r>
              <a:rPr lang="fr-FR" altLang="de-CH" sz="1050" b="1">
                <a:solidFill>
                  <a:prstClr val="black"/>
                </a:solidFill>
                <a:latin typeface="Helvetica"/>
              </a:rPr>
              <a:t> (d8)-ICAT</a:t>
            </a:r>
          </a:p>
        </p:txBody>
      </p:sp>
      <p:sp>
        <p:nvSpPr>
          <p:cNvPr id="76864" name="Text Box 122"/>
          <p:cNvSpPr txBox="1">
            <a:spLocks noChangeArrowheads="1"/>
          </p:cNvSpPr>
          <p:nvPr/>
        </p:nvSpPr>
        <p:spPr bwMode="auto">
          <a:xfrm>
            <a:off x="3943351" y="3338513"/>
            <a:ext cx="1951175" cy="577081"/>
          </a:xfrm>
          <a:prstGeom prst="rect">
            <a:avLst/>
          </a:prstGeom>
          <a:noFill/>
          <a:ln w="9525">
            <a:noFill/>
            <a:miter lim="800000"/>
            <a:headEnd/>
            <a:tailEnd/>
          </a:ln>
        </p:spPr>
        <p:txBody>
          <a:bodyPr wrap="none">
            <a:spAutoFit/>
          </a:bodyPr>
          <a:lstStyle/>
          <a:p>
            <a:pPr defTabSz="685800" eaLnBrk="0" hangingPunct="0">
              <a:buFontTx/>
              <a:buChar char="•"/>
            </a:pPr>
            <a:r>
              <a:rPr lang="fr-FR" altLang="de-CH" sz="1050" b="1">
                <a:solidFill>
                  <a:prstClr val="black"/>
                </a:solidFill>
                <a:latin typeface="Helvetica"/>
              </a:rPr>
              <a:t>Digest Trypsin</a:t>
            </a:r>
          </a:p>
          <a:p>
            <a:pPr defTabSz="685800" eaLnBrk="0" hangingPunct="0">
              <a:buFontTx/>
              <a:buChar char="•"/>
            </a:pPr>
            <a:r>
              <a:rPr lang="fr-FR" altLang="de-CH" sz="1050" b="1">
                <a:solidFill>
                  <a:prstClr val="black"/>
                </a:solidFill>
                <a:latin typeface="Helvetica"/>
              </a:rPr>
              <a:t>Purify Cys-containing </a:t>
            </a:r>
          </a:p>
          <a:p>
            <a:pPr defTabSz="685800" eaLnBrk="0" hangingPunct="0"/>
            <a:r>
              <a:rPr lang="fr-FR" altLang="de-CH" sz="1050" b="1">
                <a:solidFill>
                  <a:prstClr val="black"/>
                </a:solidFill>
                <a:latin typeface="Helvetica"/>
              </a:rPr>
              <a:t>  peptides on avidin column</a:t>
            </a:r>
          </a:p>
        </p:txBody>
      </p:sp>
      <p:grpSp>
        <p:nvGrpSpPr>
          <p:cNvPr id="76865" name="Group 123"/>
          <p:cNvGrpSpPr>
            <a:grpSpLocks/>
          </p:cNvGrpSpPr>
          <p:nvPr/>
        </p:nvGrpSpPr>
        <p:grpSpPr bwMode="auto">
          <a:xfrm>
            <a:off x="2800351" y="3139684"/>
            <a:ext cx="584597" cy="277458"/>
            <a:chOff x="1718" y="1580"/>
            <a:chExt cx="442" cy="203"/>
          </a:xfrm>
        </p:grpSpPr>
        <p:sp>
          <p:nvSpPr>
            <p:cNvPr id="76871" name="Text Box 124"/>
            <p:cNvSpPr txBox="1">
              <a:spLocks noChangeArrowheads="1"/>
            </p:cNvSpPr>
            <p:nvPr/>
          </p:nvSpPr>
          <p:spPr bwMode="auto">
            <a:xfrm>
              <a:off x="1718" y="1580"/>
              <a:ext cx="340" cy="203"/>
            </a:xfrm>
            <a:prstGeom prst="rect">
              <a:avLst/>
            </a:prstGeom>
            <a:noFill/>
            <a:ln w="9525">
              <a:noFill/>
              <a:miter lim="800000"/>
              <a:headEnd/>
              <a:tailEnd/>
            </a:ln>
          </p:spPr>
          <p:txBody>
            <a:bodyPr wrap="none">
              <a:spAutoFit/>
            </a:bodyPr>
            <a:lstStyle/>
            <a:p>
              <a:pPr defTabSz="685800" eaLnBrk="0" hangingPunct="0"/>
              <a:r>
                <a:rPr lang="fr-FR" altLang="de-CH" sz="1200" b="1">
                  <a:solidFill>
                    <a:prstClr val="black"/>
                  </a:solidFill>
                  <a:latin typeface="Helvetica"/>
                </a:rPr>
                <a:t>HS-</a:t>
              </a:r>
            </a:p>
          </p:txBody>
        </p:sp>
        <p:sp>
          <p:nvSpPr>
            <p:cNvPr id="115837" name="Oval 125"/>
            <p:cNvSpPr>
              <a:spLocks noChangeArrowheads="1"/>
            </p:cNvSpPr>
            <p:nvPr/>
          </p:nvSpPr>
          <p:spPr bwMode="auto">
            <a:xfrm>
              <a:off x="1968" y="1584"/>
              <a:ext cx="192" cy="192"/>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tx1"/>
              </a:solidFill>
              <a:round/>
              <a:headEnd/>
              <a:tailEnd/>
            </a:ln>
            <a:effectLst/>
          </p:spPr>
          <p:txBody>
            <a:bodyPr wrap="none" anchor="ctr"/>
            <a:lstStyle/>
            <a:p>
              <a:pPr defTabSz="685800">
                <a:defRPr/>
              </a:pPr>
              <a:endParaRPr lang="en-US" sz="1350">
                <a:solidFill>
                  <a:prstClr val="black"/>
                </a:solidFill>
              </a:endParaRPr>
            </a:p>
          </p:txBody>
        </p:sp>
      </p:grpSp>
      <p:grpSp>
        <p:nvGrpSpPr>
          <p:cNvPr id="76866" name="Group 126"/>
          <p:cNvGrpSpPr>
            <a:grpSpLocks/>
          </p:cNvGrpSpPr>
          <p:nvPr/>
        </p:nvGrpSpPr>
        <p:grpSpPr bwMode="auto">
          <a:xfrm>
            <a:off x="7258050" y="3173015"/>
            <a:ext cx="632319" cy="277416"/>
            <a:chOff x="3494" y="1581"/>
            <a:chExt cx="530" cy="233"/>
          </a:xfrm>
        </p:grpSpPr>
        <p:sp>
          <p:nvSpPr>
            <p:cNvPr id="76869" name="Text Box 127"/>
            <p:cNvSpPr txBox="1">
              <a:spLocks noChangeArrowheads="1"/>
            </p:cNvSpPr>
            <p:nvPr/>
          </p:nvSpPr>
          <p:spPr bwMode="auto">
            <a:xfrm flipH="1">
              <a:off x="3648" y="1581"/>
              <a:ext cx="376" cy="233"/>
            </a:xfrm>
            <a:prstGeom prst="rect">
              <a:avLst/>
            </a:prstGeom>
            <a:noFill/>
            <a:ln w="9525">
              <a:noFill/>
              <a:miter lim="800000"/>
              <a:headEnd/>
              <a:tailEnd/>
            </a:ln>
          </p:spPr>
          <p:txBody>
            <a:bodyPr wrap="none">
              <a:spAutoFit/>
            </a:bodyPr>
            <a:lstStyle/>
            <a:p>
              <a:pPr defTabSz="685800" eaLnBrk="0" hangingPunct="0"/>
              <a:r>
                <a:rPr lang="fr-FR" altLang="de-CH" sz="1200" b="1">
                  <a:solidFill>
                    <a:prstClr val="black"/>
                  </a:solidFill>
                  <a:latin typeface="Helvetica"/>
                </a:rPr>
                <a:t>-SH</a:t>
              </a:r>
            </a:p>
          </p:txBody>
        </p:sp>
        <p:sp>
          <p:nvSpPr>
            <p:cNvPr id="115840" name="Oval 128"/>
            <p:cNvSpPr>
              <a:spLocks noChangeArrowheads="1"/>
            </p:cNvSpPr>
            <p:nvPr/>
          </p:nvSpPr>
          <p:spPr bwMode="auto">
            <a:xfrm flipH="1">
              <a:off x="3494" y="1585"/>
              <a:ext cx="192" cy="192"/>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tx1"/>
              </a:solidFill>
              <a:round/>
              <a:headEnd/>
              <a:tailEnd/>
            </a:ln>
            <a:effectLst/>
          </p:spPr>
          <p:txBody>
            <a:bodyPr wrap="none" anchor="ctr"/>
            <a:lstStyle/>
            <a:p>
              <a:pPr defTabSz="685800">
                <a:defRPr/>
              </a:pPr>
              <a:endParaRPr lang="en-US" sz="1350">
                <a:solidFill>
                  <a:prstClr val="black"/>
                </a:solidFill>
              </a:endParaRPr>
            </a:p>
          </p:txBody>
        </p:sp>
      </p:grpSp>
      <p:sp>
        <p:nvSpPr>
          <p:cNvPr id="76867" name="Line 129"/>
          <p:cNvSpPr>
            <a:spLocks noChangeShapeType="1"/>
          </p:cNvSpPr>
          <p:nvPr/>
        </p:nvSpPr>
        <p:spPr bwMode="auto">
          <a:xfrm flipH="1" flipV="1">
            <a:off x="2857500" y="2857500"/>
            <a:ext cx="114300" cy="285750"/>
          </a:xfrm>
          <a:prstGeom prst="line">
            <a:avLst/>
          </a:prstGeom>
          <a:noFill/>
          <a:ln w="9525">
            <a:solidFill>
              <a:srgbClr val="F50A12"/>
            </a:solidFill>
            <a:round/>
            <a:headEnd/>
            <a:tailEnd type="triangle" w="med" len="med"/>
          </a:ln>
        </p:spPr>
        <p:txBody>
          <a:bodyPr wrap="none" anchor="ctr"/>
          <a:lstStyle/>
          <a:p>
            <a:pPr defTabSz="685800"/>
            <a:endParaRPr lang="en-US" sz="1350">
              <a:solidFill>
                <a:prstClr val="black"/>
              </a:solidFill>
            </a:endParaRPr>
          </a:p>
        </p:txBody>
      </p:sp>
      <p:sp>
        <p:nvSpPr>
          <p:cNvPr id="76868" name="Line 130"/>
          <p:cNvSpPr>
            <a:spLocks noChangeShapeType="1"/>
          </p:cNvSpPr>
          <p:nvPr/>
        </p:nvSpPr>
        <p:spPr bwMode="auto">
          <a:xfrm flipH="1" flipV="1">
            <a:off x="7543800" y="2857500"/>
            <a:ext cx="0" cy="285750"/>
          </a:xfrm>
          <a:prstGeom prst="line">
            <a:avLst/>
          </a:prstGeom>
          <a:noFill/>
          <a:ln w="9525">
            <a:solidFill>
              <a:srgbClr val="F50A12"/>
            </a:solidFill>
            <a:round/>
            <a:headEnd/>
            <a:tailEnd type="triangle" w="med" len="med"/>
          </a:ln>
        </p:spPr>
        <p:txBody>
          <a:bodyPr wrap="none" anchor="ctr"/>
          <a:lstStyle/>
          <a:p>
            <a:pPr defTabSz="685800"/>
            <a:endParaRPr lang="en-US" sz="1350">
              <a:solidFill>
                <a:prstClr val="black"/>
              </a:solidFill>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1970" y="795730"/>
            <a:ext cx="4313393" cy="52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857250"/>
            <a:ext cx="3367088" cy="4897046"/>
          </a:xfrm>
          <a:prstGeom prst="rect">
            <a:avLst/>
          </a:prstGeom>
        </p:spPr>
        <p:txBody>
          <a:bodyPr wrap="square">
            <a:spAutoFit/>
          </a:bodyPr>
          <a:lstStyle/>
          <a:p>
            <a:pPr algn="just" defTabSz="685800">
              <a:lnSpc>
                <a:spcPct val="150000"/>
              </a:lnSpc>
            </a:pPr>
            <a:r>
              <a:rPr lang="en-US" sz="1500" dirty="0">
                <a:solidFill>
                  <a:prstClr val="black"/>
                </a:solidFill>
              </a:rPr>
              <a:t>For one shot mass spectrometry analysis, the linker bridge is available in two forms, one normal/light version and one heavy form, in which hydrogen or carbon atoms are replaced by deuterium/</a:t>
            </a:r>
            <a:r>
              <a:rPr lang="en-US" sz="1500" baseline="30000" dirty="0">
                <a:solidFill>
                  <a:prstClr val="black"/>
                </a:solidFill>
              </a:rPr>
              <a:t>13</a:t>
            </a:r>
            <a:r>
              <a:rPr lang="en-US" sz="1500" dirty="0">
                <a:solidFill>
                  <a:prstClr val="black"/>
                </a:solidFill>
              </a:rPr>
              <a:t>C. </a:t>
            </a:r>
          </a:p>
          <a:p>
            <a:pPr algn="just" defTabSz="685800">
              <a:lnSpc>
                <a:spcPct val="150000"/>
              </a:lnSpc>
            </a:pPr>
            <a:r>
              <a:rPr lang="en-US" sz="1500" dirty="0">
                <a:solidFill>
                  <a:prstClr val="black"/>
                </a:solidFill>
              </a:rPr>
              <a:t>Two samples derived from two different cell states (sick cell vs healthy cell) are treated with the light (healthy) or heavy (sick) ICAT tags.</a:t>
            </a:r>
          </a:p>
          <a:p>
            <a:pPr algn="just" defTabSz="685800">
              <a:lnSpc>
                <a:spcPct val="150000"/>
              </a:lnSpc>
            </a:pPr>
            <a:r>
              <a:rPr lang="en-US" sz="1500" dirty="0">
                <a:solidFill>
                  <a:prstClr val="black"/>
                </a:solidFill>
              </a:rPr>
              <a:t>Also, these two forms (light and heavy) can cause to have two difference </a:t>
            </a:r>
            <a:r>
              <a:rPr lang="en-US" sz="1500" dirty="0">
                <a:solidFill>
                  <a:srgbClr val="FF0000"/>
                </a:solidFill>
              </a:rPr>
              <a:t>hydrolyzed</a:t>
            </a:r>
            <a:r>
              <a:rPr lang="en-US" sz="1500" dirty="0">
                <a:solidFill>
                  <a:prstClr val="black"/>
                </a:solidFill>
              </a:rPr>
              <a:t> peptides forms for quantitative analysis. </a:t>
            </a:r>
          </a:p>
        </p:txBody>
      </p:sp>
    </p:spTree>
    <p:extLst>
      <p:ext uri="{BB962C8B-B14F-4D97-AF65-F5344CB8AC3E}">
        <p14:creationId xmlns:p14="http://schemas.microsoft.com/office/powerpoint/2010/main" val="1480253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8" y="944724"/>
            <a:ext cx="9129713" cy="4205831"/>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Peptides </a:t>
            </a:r>
            <a:r>
              <a:rPr lang="en-US" sz="1500" dirty="0" err="1">
                <a:solidFill>
                  <a:prstClr val="black"/>
                </a:solidFill>
                <a:latin typeface="Times New Roman" panose="02020603050405020304" pitchFamily="18" charset="0"/>
                <a:cs typeface="Times New Roman" panose="02020603050405020304" pitchFamily="18" charset="0"/>
              </a:rPr>
              <a:t>labelled</a:t>
            </a:r>
            <a:r>
              <a:rPr lang="en-US" sz="1500" dirty="0">
                <a:solidFill>
                  <a:prstClr val="black"/>
                </a:solidFill>
                <a:latin typeface="Times New Roman" panose="02020603050405020304" pitchFamily="18" charset="0"/>
                <a:cs typeface="Times New Roman" panose="02020603050405020304" pitchFamily="18" charset="0"/>
              </a:rPr>
              <a:t> using </a:t>
            </a:r>
            <a:r>
              <a:rPr lang="en-US" sz="1500" dirty="0" err="1">
                <a:solidFill>
                  <a:prstClr val="black"/>
                </a:solidFill>
                <a:latin typeface="Times New Roman" panose="02020603050405020304" pitchFamily="18" charset="0"/>
                <a:cs typeface="Times New Roman" panose="02020603050405020304" pitchFamily="18" charset="0"/>
              </a:rPr>
              <a:t>deuterated</a:t>
            </a:r>
            <a:r>
              <a:rPr lang="en-US" sz="1500" dirty="0">
                <a:solidFill>
                  <a:prstClr val="black"/>
                </a:solidFill>
                <a:latin typeface="Times New Roman" panose="02020603050405020304" pitchFamily="18" charset="0"/>
                <a:cs typeface="Times New Roman" panose="02020603050405020304" pitchFamily="18" charset="0"/>
              </a:rPr>
              <a:t> ICAT reagents are however liable to chromatographic peak separation resulting in an inconsistent ratio across the peak. Zhang and co-workers revealed that the substitution of </a:t>
            </a:r>
            <a:r>
              <a:rPr lang="en-US" sz="1500" baseline="30000" dirty="0">
                <a:solidFill>
                  <a:srgbClr val="FF0000"/>
                </a:solidFill>
                <a:latin typeface="Times New Roman" panose="02020603050405020304" pitchFamily="18" charset="0"/>
                <a:cs typeface="Times New Roman" panose="02020603050405020304" pitchFamily="18" charset="0"/>
              </a:rPr>
              <a:t>1</a:t>
            </a:r>
            <a:r>
              <a:rPr lang="en-US" sz="1500" dirty="0">
                <a:solidFill>
                  <a:srgbClr val="FF0000"/>
                </a:solidFill>
                <a:latin typeface="Times New Roman" panose="02020603050405020304" pitchFamily="18" charset="0"/>
                <a:cs typeface="Times New Roman" panose="02020603050405020304" pitchFamily="18" charset="0"/>
              </a:rPr>
              <a:t>H for </a:t>
            </a:r>
            <a:r>
              <a:rPr lang="en-US" sz="1500" baseline="30000" dirty="0">
                <a:solidFill>
                  <a:srgbClr val="FF0000"/>
                </a:solidFill>
                <a:latin typeface="Times New Roman" panose="02020603050405020304" pitchFamily="18" charset="0"/>
                <a:cs typeface="Times New Roman" panose="02020603050405020304" pitchFamily="18" charset="0"/>
              </a:rPr>
              <a:t>2</a:t>
            </a:r>
            <a:r>
              <a:rPr lang="en-US" sz="1500" dirty="0">
                <a:solidFill>
                  <a:srgbClr val="FF0000"/>
                </a:solidFill>
                <a:latin typeface="Times New Roman" panose="02020603050405020304" pitchFamily="18" charset="0"/>
                <a:cs typeface="Times New Roman" panose="02020603050405020304" pitchFamily="18" charset="0"/>
              </a:rPr>
              <a:t>D changes the retention </a:t>
            </a:r>
            <a:r>
              <a:rPr lang="en-US" sz="1500" dirty="0">
                <a:solidFill>
                  <a:prstClr val="black"/>
                </a:solidFill>
                <a:latin typeface="Times New Roman" panose="02020603050405020304" pitchFamily="18" charset="0"/>
                <a:cs typeface="Times New Roman" panose="02020603050405020304" pitchFamily="18" charset="0"/>
              </a:rPr>
              <a:t>time of the </a:t>
            </a:r>
            <a:r>
              <a:rPr lang="en-US" sz="1500" dirty="0" err="1">
                <a:solidFill>
                  <a:prstClr val="black"/>
                </a:solidFill>
                <a:latin typeface="Times New Roman" panose="02020603050405020304" pitchFamily="18" charset="0"/>
                <a:cs typeface="Times New Roman" panose="02020603050405020304" pitchFamily="18" charset="0"/>
              </a:rPr>
              <a:t>labelled</a:t>
            </a:r>
            <a:r>
              <a:rPr lang="en-US" sz="1500" dirty="0">
                <a:solidFill>
                  <a:prstClr val="black"/>
                </a:solidFill>
                <a:latin typeface="Times New Roman" panose="02020603050405020304" pitchFamily="18" charset="0"/>
                <a:cs typeface="Times New Roman" panose="02020603050405020304" pitchFamily="18" charset="0"/>
              </a:rPr>
              <a:t> species in liquid chromatographic separation RP-HPLC. They demonstrated that even a baseline separation of the light and heavy </a:t>
            </a:r>
            <a:r>
              <a:rPr lang="en-US" sz="1500" dirty="0" err="1">
                <a:solidFill>
                  <a:prstClr val="black"/>
                </a:solidFill>
                <a:latin typeface="Times New Roman" panose="02020603050405020304" pitchFamily="18" charset="0"/>
                <a:cs typeface="Times New Roman" panose="02020603050405020304" pitchFamily="18" charset="0"/>
              </a:rPr>
              <a:t>labelled</a:t>
            </a:r>
            <a:r>
              <a:rPr lang="en-US" sz="1500" dirty="0">
                <a:solidFill>
                  <a:prstClr val="black"/>
                </a:solidFill>
                <a:latin typeface="Times New Roman" panose="02020603050405020304" pitchFamily="18" charset="0"/>
                <a:cs typeface="Times New Roman" panose="02020603050405020304" pitchFamily="18" charset="0"/>
              </a:rPr>
              <a:t> counterparts can be obtained. This problem has been overcome by using </a:t>
            </a:r>
            <a:r>
              <a:rPr lang="en-US" sz="1500" baseline="30000" dirty="0">
                <a:solidFill>
                  <a:prstClr val="black"/>
                </a:solidFill>
                <a:latin typeface="Times New Roman" panose="02020603050405020304" pitchFamily="18" charset="0"/>
                <a:cs typeface="Times New Roman" panose="02020603050405020304" pitchFamily="18" charset="0"/>
              </a:rPr>
              <a:t>13</a:t>
            </a:r>
            <a:r>
              <a:rPr lang="en-US" sz="1500" dirty="0">
                <a:solidFill>
                  <a:prstClr val="black"/>
                </a:solidFill>
                <a:latin typeface="Times New Roman" panose="02020603050405020304" pitchFamily="18" charset="0"/>
                <a:cs typeface="Times New Roman" panose="02020603050405020304" pitchFamily="18" charset="0"/>
              </a:rPr>
              <a:t>C </a:t>
            </a:r>
            <a:r>
              <a:rPr lang="en-US" sz="1500" dirty="0" err="1">
                <a:solidFill>
                  <a:prstClr val="black"/>
                </a:solidFill>
                <a:latin typeface="Times New Roman" panose="02020603050405020304" pitchFamily="18" charset="0"/>
                <a:cs typeface="Times New Roman" panose="02020603050405020304" pitchFamily="18" charset="0"/>
              </a:rPr>
              <a:t>labelling</a:t>
            </a:r>
            <a:r>
              <a:rPr lang="en-US" sz="1500" dirty="0">
                <a:solidFill>
                  <a:prstClr val="black"/>
                </a:solidFill>
                <a:latin typeface="Times New Roman" panose="02020603050405020304" pitchFamily="18" charset="0"/>
                <a:cs typeface="Times New Roman" panose="02020603050405020304" pitchFamily="18" charset="0"/>
              </a:rPr>
              <a:t> of the heavy version ICAT reagent.</a:t>
            </a:r>
          </a:p>
          <a:p>
            <a:pPr algn="just" defTabSz="685800">
              <a:lnSpc>
                <a:spcPct val="150000"/>
              </a:lnSpc>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Another issue is that the presence of the </a:t>
            </a:r>
            <a:r>
              <a:rPr lang="en-US" sz="1500" dirty="0">
                <a:solidFill>
                  <a:srgbClr val="FF0000"/>
                </a:solidFill>
                <a:latin typeface="Times New Roman" panose="02020603050405020304" pitchFamily="18" charset="0"/>
                <a:cs typeface="Times New Roman" panose="02020603050405020304" pitchFamily="18" charset="0"/>
              </a:rPr>
              <a:t>biotin group mass in the spectrum </a:t>
            </a:r>
            <a:r>
              <a:rPr lang="en-US" sz="1500" dirty="0">
                <a:solidFill>
                  <a:prstClr val="black"/>
                </a:solidFill>
                <a:latin typeface="Times New Roman" panose="02020603050405020304" pitchFamily="18" charset="0"/>
                <a:cs typeface="Times New Roman" panose="02020603050405020304" pitchFamily="18" charset="0"/>
              </a:rPr>
              <a:t>may interfere with database search, and its hydrophobicity causes peptides to elute in a relatively narrow retention time window. </a:t>
            </a:r>
          </a:p>
          <a:p>
            <a:pPr algn="just" defTabSz="685800">
              <a:lnSpc>
                <a:spcPct val="150000"/>
              </a:lnSpc>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A cleavable </a:t>
            </a:r>
            <a:r>
              <a:rPr lang="en-US" sz="1500" dirty="0" err="1">
                <a:solidFill>
                  <a:srgbClr val="FF0000"/>
                </a:solidFill>
                <a:latin typeface="Times New Roman" panose="02020603050405020304" pitchFamily="18" charset="0"/>
                <a:cs typeface="Times New Roman" panose="02020603050405020304" pitchFamily="18" charset="0"/>
              </a:rPr>
              <a:t>cICAT</a:t>
            </a:r>
            <a:r>
              <a:rPr lang="en-US" sz="1500" dirty="0">
                <a:solidFill>
                  <a:prstClr val="black"/>
                </a:solidFill>
                <a:latin typeface="Times New Roman" panose="02020603050405020304" pitchFamily="18" charset="0"/>
                <a:cs typeface="Times New Roman" panose="02020603050405020304" pitchFamily="18" charset="0"/>
              </a:rPr>
              <a:t> reagent has therefore been introduced, wherein, the </a:t>
            </a:r>
            <a:r>
              <a:rPr lang="en-US" sz="1500" dirty="0">
                <a:solidFill>
                  <a:srgbClr val="FF0000"/>
                </a:solidFill>
                <a:latin typeface="Times New Roman" panose="02020603050405020304" pitchFamily="18" charset="0"/>
                <a:cs typeface="Times New Roman" panose="02020603050405020304" pitchFamily="18" charset="0"/>
              </a:rPr>
              <a:t>biotin can be removed by acid treat</a:t>
            </a:r>
            <a:r>
              <a:rPr lang="en-US" sz="1500" dirty="0">
                <a:solidFill>
                  <a:prstClr val="black"/>
                </a:solidFill>
                <a:latin typeface="Times New Roman" panose="02020603050405020304" pitchFamily="18" charset="0"/>
                <a:cs typeface="Times New Roman" panose="02020603050405020304" pitchFamily="18" charset="0"/>
              </a:rPr>
              <a:t>ment before mass spectrometry analysis.</a:t>
            </a:r>
          </a:p>
          <a:p>
            <a:pPr algn="just" defTabSz="685800">
              <a:lnSpc>
                <a:spcPct val="150000"/>
              </a:lnSpc>
            </a:pPr>
            <a:endParaRPr lang="en-US" sz="1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96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142875" y="1772816"/>
            <a:ext cx="9001125" cy="2924944"/>
          </a:xfrm>
        </p:spPr>
        <p:txBody>
          <a:bodyPr/>
          <a:lstStyle/>
          <a:p>
            <a:pPr>
              <a:buFontTx/>
              <a:buNone/>
            </a:pPr>
            <a:r>
              <a:rPr lang="en-US" sz="2400" dirty="0">
                <a:latin typeface="Times New Roman" panose="02020603050405020304" pitchFamily="18" charset="0"/>
                <a:cs typeface="Times New Roman" panose="02020603050405020304" pitchFamily="18" charset="0"/>
              </a:rPr>
              <a:t>APCI:</a:t>
            </a:r>
          </a:p>
          <a:p>
            <a:r>
              <a:rPr lang="en-US" sz="2000" dirty="0">
                <a:latin typeface="Times New Roman" panose="02020603050405020304" pitchFamily="18" charset="0"/>
                <a:cs typeface="Times New Roman" panose="02020603050405020304" pitchFamily="18" charset="0"/>
              </a:rPr>
              <a:t>A spray needle</a:t>
            </a:r>
          </a:p>
          <a:p>
            <a:r>
              <a:rPr lang="en-US" sz="2000" dirty="0">
                <a:latin typeface="Times New Roman" panose="02020603050405020304" pitchFamily="18" charset="0"/>
                <a:cs typeface="Times New Roman" panose="02020603050405020304" pitchFamily="18" charset="0"/>
              </a:rPr>
              <a:t>A thermal </a:t>
            </a:r>
            <a:r>
              <a:rPr lang="en-US" sz="2000" dirty="0" err="1">
                <a:latin typeface="Times New Roman" panose="02020603050405020304" pitchFamily="18" charset="0"/>
                <a:cs typeface="Times New Roman" panose="02020603050405020304" pitchFamily="18" charset="0"/>
              </a:rPr>
              <a:t>desolvation</a:t>
            </a:r>
            <a:r>
              <a:rPr lang="en-US" sz="2000" dirty="0">
                <a:latin typeface="Times New Roman" panose="02020603050405020304" pitchFamily="18" charset="0"/>
                <a:cs typeface="Times New Roman" panose="02020603050405020304" pitchFamily="18" charset="0"/>
              </a:rPr>
              <a:t> chamber</a:t>
            </a:r>
          </a:p>
          <a:p>
            <a:pPr algn="just"/>
            <a:r>
              <a:rPr lang="en-US" sz="2000" dirty="0">
                <a:latin typeface="Times New Roman" panose="02020603050405020304" pitchFamily="18" charset="0"/>
                <a:cs typeface="Times New Roman" panose="02020603050405020304" pitchFamily="18" charset="0"/>
              </a:rPr>
              <a:t>A </a:t>
            </a:r>
            <a:r>
              <a:rPr lang="en-US" sz="2000" dirty="0">
                <a:solidFill>
                  <a:srgbClr val="FF0000"/>
                </a:solidFill>
                <a:latin typeface="Times New Roman" panose="02020603050405020304" pitchFamily="18" charset="0"/>
                <a:cs typeface="Times New Roman" panose="02020603050405020304" pitchFamily="18" charset="0"/>
              </a:rPr>
              <a:t>corona discharge </a:t>
            </a:r>
            <a:r>
              <a:rPr lang="en-US" sz="2000" dirty="0">
                <a:latin typeface="Times New Roman" panose="02020603050405020304" pitchFamily="18" charset="0"/>
                <a:cs typeface="Times New Roman" panose="02020603050405020304" pitchFamily="18" charset="0"/>
              </a:rPr>
              <a:t>needle interact with both the nitrogen </a:t>
            </a:r>
            <a:r>
              <a:rPr lang="en-US" sz="2000" dirty="0" err="1">
                <a:latin typeface="Times New Roman" panose="02020603050405020304" pitchFamily="18" charset="0"/>
                <a:cs typeface="Times New Roman" panose="02020603050405020304" pitchFamily="18" charset="0"/>
              </a:rPr>
              <a:t>nebulizing</a:t>
            </a:r>
            <a:r>
              <a:rPr lang="en-US" sz="2000" dirty="0">
                <a:latin typeface="Times New Roman" panose="02020603050405020304" pitchFamily="18" charset="0"/>
                <a:cs typeface="Times New Roman" panose="02020603050405020304" pitchFamily="18" charset="0"/>
              </a:rPr>
              <a:t> gas and the vaporized HPLC solvent to produce a corona of ions formed through direct ionization. Though nitrogen is the principal gas in the APCI chamber, nitrogen ions feed into a  cascade of ion/molecule reactions in which water molecules (usually part of the mobile phase) capture a proton and react with additional water molecules to form a high flux of </a:t>
            </a:r>
            <a:r>
              <a:rPr lang="en-US" sz="2000" dirty="0" err="1">
                <a:latin typeface="Times New Roman" panose="02020603050405020304" pitchFamily="18" charset="0"/>
                <a:cs typeface="Times New Roman" panose="02020603050405020304" pitchFamily="18" charset="0"/>
              </a:rPr>
              <a:t>protonated</a:t>
            </a:r>
            <a:r>
              <a:rPr lang="en-US" sz="2000" dirty="0">
                <a:latin typeface="Times New Roman" panose="02020603050405020304" pitchFamily="18" charset="0"/>
                <a:cs typeface="Times New Roman" panose="02020603050405020304" pitchFamily="18" charset="0"/>
              </a:rPr>
              <a:t> clusters of water molecules.</a:t>
            </a:r>
          </a:p>
        </p:txBody>
      </p:sp>
      <p:pic>
        <p:nvPicPr>
          <p:cNvPr id="5123" name="Picture 3"/>
          <p:cNvPicPr>
            <a:picLocks noChangeAspect="1" noChangeArrowheads="1"/>
          </p:cNvPicPr>
          <p:nvPr/>
        </p:nvPicPr>
        <p:blipFill>
          <a:blip r:embed="rId2" cstate="print"/>
          <a:srcRect/>
          <a:stretch>
            <a:fillRect/>
          </a:stretch>
        </p:blipFill>
        <p:spPr bwMode="auto">
          <a:xfrm>
            <a:off x="4788024" y="4892664"/>
            <a:ext cx="4271962" cy="2457450"/>
          </a:xfrm>
          <a:prstGeom prst="rect">
            <a:avLst/>
          </a:prstGeom>
          <a:noFill/>
          <a:ln w="9525">
            <a:noFill/>
            <a:miter lim="800000"/>
            <a:headEnd/>
            <a:tailEnd/>
          </a:ln>
        </p:spPr>
      </p:pic>
      <p:sp>
        <p:nvSpPr>
          <p:cNvPr id="4" name="Rectangle 3"/>
          <p:cNvSpPr/>
          <p:nvPr/>
        </p:nvSpPr>
        <p:spPr>
          <a:xfrm>
            <a:off x="0" y="0"/>
            <a:ext cx="9144000" cy="1692771"/>
          </a:xfrm>
          <a:prstGeom prst="rect">
            <a:avLst/>
          </a:prstGeom>
        </p:spPr>
        <p:txBody>
          <a:bodyPr wrap="square">
            <a:spAutoFit/>
          </a:bodyPr>
          <a:lstStyle/>
          <a:p>
            <a:pPr>
              <a:buFontTx/>
              <a:buNone/>
            </a:pPr>
            <a:r>
              <a:rPr lang="en-US" sz="2400" dirty="0"/>
              <a:t>ESI:</a:t>
            </a:r>
          </a:p>
          <a:p>
            <a:pPr>
              <a:buFont typeface="Arial" pitchFamily="34" charset="0"/>
              <a:buChar char="•"/>
            </a:pP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electrospray</a:t>
            </a:r>
            <a:r>
              <a:rPr lang="en-US" sz="2000" dirty="0">
                <a:latin typeface="Times New Roman" panose="02020603050405020304" pitchFamily="18" charset="0"/>
                <a:cs typeface="Times New Roman" panose="02020603050405020304" pitchFamily="18" charset="0"/>
              </a:rPr>
              <a:t> needle at high electric potential</a:t>
            </a:r>
          </a:p>
          <a:p>
            <a:pPr>
              <a:buFont typeface="Arial" pitchFamily="34" charset="0"/>
              <a:buChar char="•"/>
            </a:pPr>
            <a:r>
              <a:rPr lang="en-US" sz="2000" dirty="0">
                <a:latin typeface="Times New Roman" panose="02020603050405020304" pitchFamily="18" charset="0"/>
                <a:cs typeface="Times New Roman" panose="02020603050405020304" pitchFamily="18" charset="0"/>
              </a:rPr>
              <a:t>     A means for establishing an electric potential difference between</a:t>
            </a:r>
          </a:p>
          <a:p>
            <a:pPr>
              <a:buFont typeface="Arial" pitchFamily="34" charset="0"/>
              <a:buChar char="•"/>
            </a:pPr>
            <a:r>
              <a:rPr lang="en-US" sz="2000" dirty="0">
                <a:latin typeface="Times New Roman" panose="02020603050405020304" pitchFamily="18" charset="0"/>
                <a:cs typeface="Times New Roman" panose="02020603050405020304" pitchFamily="18" charset="0"/>
              </a:rPr>
              <a:t>     Spray needle and the orifice into the high vacuum region</a:t>
            </a:r>
          </a:p>
          <a:p>
            <a:pPr>
              <a:buFont typeface="Arial" pitchFamily="34" charset="0"/>
              <a:buChar char="•"/>
            </a:pPr>
            <a:r>
              <a:rPr lang="en-US" sz="2000" dirty="0">
                <a:latin typeface="Times New Roman" panose="02020603050405020304" pitchFamily="18" charset="0"/>
                <a:cs typeface="Times New Roman" panose="02020603050405020304" pitchFamily="18" charset="0"/>
              </a:rPr>
              <a:t>     An optional </a:t>
            </a:r>
            <a:r>
              <a:rPr lang="en-US" sz="2000" dirty="0" err="1">
                <a:latin typeface="Times New Roman" panose="02020603050405020304" pitchFamily="18" charset="0"/>
                <a:cs typeface="Times New Roman" panose="02020603050405020304" pitchFamily="18" charset="0"/>
              </a:rPr>
              <a:t>desolvation</a:t>
            </a:r>
            <a:r>
              <a:rPr lang="en-US" sz="2000" dirty="0">
                <a:latin typeface="Times New Roman" panose="02020603050405020304" pitchFamily="18" charset="0"/>
                <a:cs typeface="Times New Roman" panose="02020603050405020304" pitchFamily="18" charset="0"/>
              </a:rPr>
              <a:t> apparatus (usually thermal or pneumatic)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8761"/>
            <a:ext cx="9082088" cy="2535566"/>
          </a:xfrm>
          <a:prstGeom prst="rect">
            <a:avLst/>
          </a:prstGeom>
        </p:spPr>
        <p:txBody>
          <a:bodyPr wrap="square">
            <a:spAutoFit/>
          </a:bodyPr>
          <a:lstStyle/>
          <a:p>
            <a:pPr algn="just"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Drawbacks:</a:t>
            </a:r>
          </a:p>
          <a:p>
            <a:pPr algn="just" defTabSz="685800">
              <a:lnSpc>
                <a:spcPct val="150000"/>
              </a:lnSpc>
            </a:pPr>
            <a:endParaRPr lang="en-US" dirty="0">
              <a:solidFill>
                <a:prstClr val="black"/>
              </a:solidFill>
              <a:latin typeface="Times New Roman" panose="02020603050405020304" pitchFamily="18" charset="0"/>
              <a:cs typeface="Times New Roman" panose="02020603050405020304" pitchFamily="18" charset="0"/>
            </a:endParaRPr>
          </a:p>
          <a:p>
            <a:pPr marL="257175" indent="-257175" algn="just" defTabSz="685800">
              <a:lnSpc>
                <a:spcPct val="150000"/>
              </a:lnSpc>
              <a:buFontTx/>
              <a:buAutoNum type="arabicPeriod"/>
            </a:pPr>
            <a:r>
              <a:rPr lang="en-US" dirty="0">
                <a:solidFill>
                  <a:prstClr val="black"/>
                </a:solidFill>
                <a:latin typeface="Times New Roman" panose="02020603050405020304" pitchFamily="18" charset="0"/>
                <a:cs typeface="Times New Roman" panose="02020603050405020304" pitchFamily="18" charset="0"/>
              </a:rPr>
              <a:t>The major disadvantage of ICAT reagents is that, some proteins do not </a:t>
            </a:r>
            <a:r>
              <a:rPr lang="en-US" dirty="0">
                <a:solidFill>
                  <a:srgbClr val="FF0000"/>
                </a:solidFill>
                <a:latin typeface="Times New Roman" panose="02020603050405020304" pitchFamily="18" charset="0"/>
                <a:cs typeface="Times New Roman" panose="02020603050405020304" pitchFamily="18" charset="0"/>
              </a:rPr>
              <a:t>have a cysteine residue </a:t>
            </a:r>
            <a:r>
              <a:rPr lang="en-US" dirty="0">
                <a:solidFill>
                  <a:prstClr val="black"/>
                </a:solidFill>
                <a:latin typeface="Times New Roman" panose="02020603050405020304" pitchFamily="18" charset="0"/>
                <a:cs typeface="Times New Roman" panose="02020603050405020304" pitchFamily="18" charset="0"/>
              </a:rPr>
              <a:t>and therefore are excluded from this type of analysis. </a:t>
            </a:r>
          </a:p>
          <a:p>
            <a:pPr marL="257175" indent="-257175" algn="just" defTabSz="685800">
              <a:lnSpc>
                <a:spcPct val="150000"/>
              </a:lnSpc>
              <a:buFontTx/>
              <a:buAutoNum type="arabicPeriod"/>
            </a:pPr>
            <a:r>
              <a:rPr lang="en-US" dirty="0">
                <a:solidFill>
                  <a:prstClr val="black"/>
                </a:solidFill>
                <a:latin typeface="Times New Roman" panose="02020603050405020304" pitchFamily="18" charset="0"/>
                <a:cs typeface="Times New Roman" panose="02020603050405020304" pitchFamily="18" charset="0"/>
              </a:rPr>
              <a:t>Another more practical drawback of this method is that the release of the </a:t>
            </a:r>
            <a:r>
              <a:rPr lang="en-US" dirty="0" err="1">
                <a:solidFill>
                  <a:srgbClr val="FF0000"/>
                </a:solidFill>
                <a:latin typeface="Times New Roman" panose="02020603050405020304" pitchFamily="18" charset="0"/>
                <a:cs typeface="Times New Roman" panose="02020603050405020304" pitchFamily="18" charset="0"/>
              </a:rPr>
              <a:t>biotinylated</a:t>
            </a:r>
            <a:r>
              <a:rPr lang="en-US" dirty="0">
                <a:solidFill>
                  <a:srgbClr val="FF0000"/>
                </a:solidFill>
                <a:latin typeface="Times New Roman" panose="02020603050405020304" pitchFamily="18" charset="0"/>
                <a:cs typeface="Times New Roman" panose="02020603050405020304" pitchFamily="18" charset="0"/>
              </a:rPr>
              <a:t> peptides </a:t>
            </a:r>
            <a:r>
              <a:rPr lang="en-US" dirty="0">
                <a:solidFill>
                  <a:prstClr val="black"/>
                </a:solidFill>
                <a:latin typeface="Times New Roman" panose="02020603050405020304" pitchFamily="18" charset="0"/>
                <a:cs typeface="Times New Roman" panose="02020603050405020304" pitchFamily="18" charset="0"/>
              </a:rPr>
              <a:t>from the streptavidin column is not quantitative for low abundance peptides.</a:t>
            </a:r>
          </a:p>
        </p:txBody>
      </p:sp>
      <p:sp>
        <p:nvSpPr>
          <p:cNvPr id="3" name="Rectangle 2"/>
          <p:cNvSpPr/>
          <p:nvPr/>
        </p:nvSpPr>
        <p:spPr>
          <a:xfrm>
            <a:off x="3491880" y="5805265"/>
            <a:ext cx="5508612" cy="253916"/>
          </a:xfrm>
          <a:prstGeom prst="rect">
            <a:avLst/>
          </a:prstGeom>
        </p:spPr>
        <p:txBody>
          <a:bodyPr wrap="square">
            <a:spAutoFit/>
          </a:bodyPr>
          <a:lstStyle/>
          <a:p>
            <a:pPr defTabSz="685800"/>
            <a:r>
              <a:rPr lang="en-US" sz="1050" dirty="0">
                <a:solidFill>
                  <a:prstClr val="black"/>
                </a:solidFill>
              </a:rPr>
              <a:t>O. </a:t>
            </a:r>
            <a:r>
              <a:rPr lang="en-US" sz="1050" dirty="0" err="1">
                <a:solidFill>
                  <a:prstClr val="black"/>
                </a:solidFill>
              </a:rPr>
              <a:t>Chahrour</a:t>
            </a:r>
            <a:r>
              <a:rPr lang="en-US" sz="1050" dirty="0">
                <a:solidFill>
                  <a:prstClr val="black"/>
                </a:solidFill>
              </a:rPr>
              <a:t> et al. / J. Pharm. Biomed. Anal. 113 (2015) 2–20.</a:t>
            </a:r>
          </a:p>
        </p:txBody>
      </p:sp>
    </p:spTree>
    <p:extLst>
      <p:ext uri="{BB962C8B-B14F-4D97-AF65-F5344CB8AC3E}">
        <p14:creationId xmlns:p14="http://schemas.microsoft.com/office/powerpoint/2010/main" val="3235244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3" y="2221891"/>
            <a:ext cx="5020136" cy="38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862" y="890719"/>
            <a:ext cx="9101138" cy="1246495"/>
          </a:xfrm>
          <a:prstGeom prst="rect">
            <a:avLst/>
          </a:prstGeom>
        </p:spPr>
        <p:txBody>
          <a:bodyPr wrap="square">
            <a:spAutoFit/>
          </a:bodyPr>
          <a:lstStyle/>
          <a:p>
            <a:pPr algn="just" defTabSz="685800"/>
            <a:r>
              <a:rPr lang="en-US" sz="1500" dirty="0">
                <a:solidFill>
                  <a:prstClr val="black"/>
                </a:solidFill>
                <a:latin typeface="Times New Roman" panose="02020603050405020304" pitchFamily="18" charset="0"/>
                <a:cs typeface="Times New Roman" panose="02020603050405020304" pitchFamily="18" charset="0"/>
              </a:rPr>
              <a:t>For finding ratio between </a:t>
            </a:r>
            <a:r>
              <a:rPr lang="en-US" sz="1500" dirty="0">
                <a:solidFill>
                  <a:srgbClr val="FF0000"/>
                </a:solidFill>
                <a:latin typeface="Times New Roman" panose="02020603050405020304" pitchFamily="18" charset="0"/>
                <a:cs typeface="Times New Roman" panose="02020603050405020304" pitchFamily="18" charset="0"/>
              </a:rPr>
              <a:t>oxidase to reduced </a:t>
            </a:r>
            <a:r>
              <a:rPr lang="en-US" sz="1500" dirty="0">
                <a:solidFill>
                  <a:prstClr val="black"/>
                </a:solidFill>
                <a:latin typeface="Times New Roman" panose="02020603050405020304" pitchFamily="18" charset="0"/>
                <a:cs typeface="Times New Roman" panose="02020603050405020304" pitchFamily="18" charset="0"/>
              </a:rPr>
              <a:t>protein forms, in the first step of </a:t>
            </a:r>
            <a:r>
              <a:rPr lang="en-US" sz="1500" dirty="0" err="1">
                <a:solidFill>
                  <a:prstClr val="black"/>
                </a:solidFill>
                <a:latin typeface="Times New Roman" panose="02020603050405020304" pitchFamily="18" charset="0"/>
                <a:cs typeface="Times New Roman" panose="02020603050405020304" pitchFamily="18" charset="0"/>
              </a:rPr>
              <a:t>OxICAT</a:t>
            </a:r>
            <a:r>
              <a:rPr lang="en-US" sz="1500" dirty="0">
                <a:solidFill>
                  <a:prstClr val="black"/>
                </a:solidFill>
                <a:latin typeface="Times New Roman" panose="02020603050405020304" pitchFamily="18" charset="0"/>
                <a:cs typeface="Times New Roman" panose="02020603050405020304" pitchFamily="18" charset="0"/>
              </a:rPr>
              <a:t> work-flow, the protein is denatured to gain access to all reduced cysteines and label them irreversibly with light ICAT. Next, all reversibly </a:t>
            </a:r>
            <a:r>
              <a:rPr lang="en-US" sz="1500" dirty="0" err="1">
                <a:solidFill>
                  <a:prstClr val="black"/>
                </a:solidFill>
                <a:latin typeface="Times New Roman" panose="02020603050405020304" pitchFamily="18" charset="0"/>
                <a:cs typeface="Times New Roman" panose="02020603050405020304" pitchFamily="18" charset="0"/>
              </a:rPr>
              <a:t>oxidised</a:t>
            </a:r>
            <a:r>
              <a:rPr lang="en-US" sz="1500" dirty="0">
                <a:solidFill>
                  <a:prstClr val="black"/>
                </a:solidFill>
                <a:latin typeface="Times New Roman" panose="02020603050405020304" pitchFamily="18" charset="0"/>
                <a:cs typeface="Times New Roman" panose="02020603050405020304" pitchFamily="18" charset="0"/>
              </a:rPr>
              <a:t> thiol are reduced using the strong thiol reductant Tris(2-carboxyethyl)phosphine (TCEP) and then are tagged with heavy ICAT. This procedure generates two forms of chemically identical proteins, that only differ in the mass of their ICAT-labels (9 Da more for each heavy ICAT label) depending on their initial redox state.</a:t>
            </a:r>
          </a:p>
        </p:txBody>
      </p:sp>
    </p:spTree>
    <p:extLst>
      <p:ext uri="{BB962C8B-B14F-4D97-AF65-F5344CB8AC3E}">
        <p14:creationId xmlns:p14="http://schemas.microsoft.com/office/powerpoint/2010/main" val="34789089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799" y="3227146"/>
            <a:ext cx="5000625" cy="267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770" y="857250"/>
            <a:ext cx="5645330" cy="323165"/>
          </a:xfrm>
          <a:prstGeom prst="rect">
            <a:avLst/>
          </a:prstGeom>
        </p:spPr>
        <p:txBody>
          <a:bodyPr wrap="square">
            <a:spAutoFit/>
          </a:bodyPr>
          <a:lstStyle/>
          <a:p>
            <a:pPr defTabSz="685800"/>
            <a:r>
              <a:rPr lang="en-US" sz="1500" b="1" dirty="0">
                <a:solidFill>
                  <a:prstClr val="black"/>
                </a:solidFill>
              </a:rPr>
              <a:t>Non selective isotope-coded protein </a:t>
            </a:r>
            <a:r>
              <a:rPr lang="en-US" sz="1500" b="1" dirty="0" err="1">
                <a:solidFill>
                  <a:prstClr val="black"/>
                </a:solidFill>
              </a:rPr>
              <a:t>labelling</a:t>
            </a:r>
            <a:r>
              <a:rPr lang="en-US" sz="1500" b="1" dirty="0">
                <a:solidFill>
                  <a:prstClr val="black"/>
                </a:solidFill>
              </a:rPr>
              <a:t> (ICPL)</a:t>
            </a:r>
          </a:p>
        </p:txBody>
      </p:sp>
      <p:sp>
        <p:nvSpPr>
          <p:cNvPr id="3" name="Rectangle 2"/>
          <p:cNvSpPr/>
          <p:nvPr/>
        </p:nvSpPr>
        <p:spPr>
          <a:xfrm>
            <a:off x="0" y="1214755"/>
            <a:ext cx="9091613" cy="1938992"/>
          </a:xfrm>
          <a:prstGeom prst="rect">
            <a:avLst/>
          </a:prstGeom>
        </p:spPr>
        <p:txBody>
          <a:bodyPr wrap="square">
            <a:spAutoFit/>
          </a:bodyPr>
          <a:lstStyle/>
          <a:p>
            <a:pPr algn="just" defTabSz="685800"/>
            <a:r>
              <a:rPr lang="en-US" sz="1500" dirty="0">
                <a:solidFill>
                  <a:prstClr val="black"/>
                </a:solidFill>
              </a:rPr>
              <a:t>ICPL reagents label </a:t>
            </a:r>
            <a:r>
              <a:rPr lang="en-US" sz="1500" dirty="0">
                <a:solidFill>
                  <a:srgbClr val="FF0000"/>
                </a:solidFill>
              </a:rPr>
              <a:t>lysine</a:t>
            </a:r>
            <a:r>
              <a:rPr lang="en-US" sz="1500" dirty="0">
                <a:solidFill>
                  <a:prstClr val="black"/>
                </a:solidFill>
              </a:rPr>
              <a:t> side chains and </a:t>
            </a:r>
            <a:r>
              <a:rPr lang="en-US" sz="1500" dirty="0">
                <a:solidFill>
                  <a:srgbClr val="FF0000"/>
                </a:solidFill>
              </a:rPr>
              <a:t>N-termini</a:t>
            </a:r>
            <a:r>
              <a:rPr lang="en-US" sz="1500" dirty="0">
                <a:solidFill>
                  <a:prstClr val="black"/>
                </a:solidFill>
              </a:rPr>
              <a:t> based on the unique ability of N-</a:t>
            </a:r>
            <a:r>
              <a:rPr lang="en-US" sz="1500" dirty="0" err="1">
                <a:solidFill>
                  <a:prstClr val="black"/>
                </a:solidFill>
              </a:rPr>
              <a:t>hydroxysuccinimide</a:t>
            </a:r>
            <a:r>
              <a:rPr lang="en-US" sz="1500" dirty="0">
                <a:solidFill>
                  <a:prstClr val="black"/>
                </a:solidFill>
              </a:rPr>
              <a:t>(NHS)-nicotinic acid ester derivatives to fully </a:t>
            </a:r>
            <a:r>
              <a:rPr lang="en-US" sz="1500" dirty="0" err="1">
                <a:solidFill>
                  <a:prstClr val="black"/>
                </a:solidFill>
              </a:rPr>
              <a:t>derivatise</a:t>
            </a:r>
            <a:r>
              <a:rPr lang="en-US" sz="1500" dirty="0">
                <a:solidFill>
                  <a:prstClr val="black"/>
                </a:solidFill>
              </a:rPr>
              <a:t> primary amino groups. </a:t>
            </a:r>
            <a:r>
              <a:rPr lang="en-US" sz="1500" dirty="0">
                <a:solidFill>
                  <a:srgbClr val="FF0000"/>
                </a:solidFill>
              </a:rPr>
              <a:t>Similar in principle to ICAT </a:t>
            </a:r>
            <a:r>
              <a:rPr lang="en-US" sz="1500" dirty="0" err="1">
                <a:solidFill>
                  <a:srgbClr val="FF0000"/>
                </a:solidFill>
              </a:rPr>
              <a:t>labelling</a:t>
            </a:r>
            <a:r>
              <a:rPr lang="en-US" sz="1500" dirty="0">
                <a:solidFill>
                  <a:prstClr val="black"/>
                </a:solidFill>
              </a:rPr>
              <a:t>, ICPL reagents also have variants with different numbers of deuterium atoms to allow multiplex quantitative analysis. For example, the ICPL </a:t>
            </a:r>
            <a:r>
              <a:rPr lang="en-US" sz="1500" dirty="0" err="1">
                <a:solidFill>
                  <a:prstClr val="black"/>
                </a:solidFill>
              </a:rPr>
              <a:t>Quadruplex</a:t>
            </a:r>
            <a:r>
              <a:rPr lang="en-US" sz="1500" dirty="0">
                <a:solidFill>
                  <a:prstClr val="black"/>
                </a:solidFill>
              </a:rPr>
              <a:t> method used ICPL 0, ICPL 4 (4 </a:t>
            </a:r>
            <a:r>
              <a:rPr lang="en-US" sz="1500" dirty="0" err="1">
                <a:solidFill>
                  <a:prstClr val="black"/>
                </a:solidFill>
              </a:rPr>
              <a:t>Deuteriums</a:t>
            </a:r>
            <a:r>
              <a:rPr lang="en-US" sz="1500" dirty="0">
                <a:solidFill>
                  <a:prstClr val="black"/>
                </a:solidFill>
              </a:rPr>
              <a:t>), ICPL 6(6</a:t>
            </a:r>
            <a:r>
              <a:rPr lang="en-US" sz="1500" baseline="30000" dirty="0">
                <a:solidFill>
                  <a:prstClr val="black"/>
                </a:solidFill>
              </a:rPr>
              <a:t>13</a:t>
            </a:r>
            <a:r>
              <a:rPr lang="en-US" sz="1500" dirty="0">
                <a:solidFill>
                  <a:prstClr val="black"/>
                </a:solidFill>
              </a:rPr>
              <a:t>C) and ICPL 10 (4 </a:t>
            </a:r>
            <a:r>
              <a:rPr lang="en-US" sz="1500" dirty="0" err="1">
                <a:solidFill>
                  <a:prstClr val="black"/>
                </a:solidFill>
              </a:rPr>
              <a:t>Deuteriums</a:t>
            </a:r>
            <a:r>
              <a:rPr lang="en-US" sz="1500" dirty="0">
                <a:solidFill>
                  <a:prstClr val="black"/>
                </a:solidFill>
              </a:rPr>
              <a:t> + 6</a:t>
            </a:r>
            <a:r>
              <a:rPr lang="en-US" sz="1500" baseline="30000" dirty="0">
                <a:solidFill>
                  <a:prstClr val="black"/>
                </a:solidFill>
              </a:rPr>
              <a:t>13</a:t>
            </a:r>
            <a:r>
              <a:rPr lang="en-US" sz="1500" dirty="0">
                <a:solidFill>
                  <a:prstClr val="black"/>
                </a:solidFill>
              </a:rPr>
              <a:t>C) reagents allowing the </a:t>
            </a:r>
            <a:r>
              <a:rPr lang="en-US" sz="1500" b="1" u="sng" dirty="0">
                <a:solidFill>
                  <a:srgbClr val="FF0000"/>
                </a:solidFill>
              </a:rPr>
              <a:t>simultaneous</a:t>
            </a:r>
            <a:r>
              <a:rPr lang="en-US" sz="1500" dirty="0">
                <a:solidFill>
                  <a:prstClr val="black"/>
                </a:solidFill>
              </a:rPr>
              <a:t> quantitation of four independent samples. </a:t>
            </a:r>
            <a:r>
              <a:rPr lang="en-US" sz="1500" dirty="0">
                <a:solidFill>
                  <a:srgbClr val="FF0000"/>
                </a:solidFill>
              </a:rPr>
              <a:t>Similar strategies</a:t>
            </a:r>
            <a:r>
              <a:rPr lang="fa-IR" sz="1500" dirty="0">
                <a:solidFill>
                  <a:srgbClr val="FF0000"/>
                </a:solidFill>
              </a:rPr>
              <a:t> </a:t>
            </a:r>
            <a:r>
              <a:rPr lang="en-US" sz="1500" dirty="0">
                <a:solidFill>
                  <a:srgbClr val="FF0000"/>
                </a:solidFill>
              </a:rPr>
              <a:t>to ICAT</a:t>
            </a:r>
            <a:r>
              <a:rPr lang="en-US" sz="1500" dirty="0">
                <a:solidFill>
                  <a:prstClr val="black"/>
                </a:solidFill>
              </a:rPr>
              <a:t> include the specific </a:t>
            </a:r>
            <a:r>
              <a:rPr lang="en-US" sz="1500" dirty="0" err="1">
                <a:solidFill>
                  <a:prstClr val="black"/>
                </a:solidFill>
              </a:rPr>
              <a:t>labelling</a:t>
            </a:r>
            <a:r>
              <a:rPr lang="en-US" sz="1500" dirty="0">
                <a:solidFill>
                  <a:prstClr val="black"/>
                </a:solidFill>
              </a:rPr>
              <a:t> of the exposed </a:t>
            </a:r>
            <a:r>
              <a:rPr lang="en-US" sz="1500" b="1" dirty="0">
                <a:solidFill>
                  <a:srgbClr val="FF0000"/>
                </a:solidFill>
              </a:rPr>
              <a:t>N-termini</a:t>
            </a:r>
            <a:r>
              <a:rPr lang="en-US" sz="1500" dirty="0">
                <a:solidFill>
                  <a:prstClr val="black"/>
                </a:solidFill>
              </a:rPr>
              <a:t> of peptides with alternative light and heavy forms of chemicals similar to N-</a:t>
            </a:r>
            <a:r>
              <a:rPr lang="en-US" sz="1500" dirty="0" err="1">
                <a:solidFill>
                  <a:prstClr val="black"/>
                </a:solidFill>
              </a:rPr>
              <a:t>acetoxysuccinimide</a:t>
            </a:r>
            <a:r>
              <a:rPr lang="en-US" sz="1500" dirty="0">
                <a:solidFill>
                  <a:prstClr val="black"/>
                </a:solidFill>
              </a:rPr>
              <a:t> and 1-nicotinoyloxysuccinimide.</a:t>
            </a:r>
          </a:p>
        </p:txBody>
      </p:sp>
    </p:spTree>
    <p:extLst>
      <p:ext uri="{BB962C8B-B14F-4D97-AF65-F5344CB8AC3E}">
        <p14:creationId xmlns:p14="http://schemas.microsoft.com/office/powerpoint/2010/main" val="12858982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8" y="728700"/>
            <a:ext cx="9029700" cy="3780522"/>
          </a:xfrm>
          <a:prstGeom prst="rect">
            <a:avLst/>
          </a:prstGeom>
        </p:spPr>
        <p:txBody>
          <a:bodyPr wrap="square">
            <a:spAutoFit/>
          </a:bodyPr>
          <a:lstStyle/>
          <a:p>
            <a:pPr algn="just" defTabSz="685800">
              <a:lnSpc>
                <a:spcPct val="150000"/>
              </a:lnSpc>
            </a:pPr>
            <a:r>
              <a:rPr lang="en-US" dirty="0">
                <a:solidFill>
                  <a:prstClr val="black"/>
                </a:solidFill>
              </a:rPr>
              <a:t>Drawbacks:</a:t>
            </a:r>
          </a:p>
          <a:p>
            <a:pPr algn="just" defTabSz="685800">
              <a:lnSpc>
                <a:spcPct val="150000"/>
              </a:lnSpc>
            </a:pPr>
            <a:endParaRPr lang="en-US" dirty="0">
              <a:solidFill>
                <a:prstClr val="black"/>
              </a:solidFill>
            </a:endParaRPr>
          </a:p>
          <a:p>
            <a:pPr marL="257175" indent="-257175" algn="just" defTabSz="685800">
              <a:lnSpc>
                <a:spcPct val="150000"/>
              </a:lnSpc>
              <a:buFontTx/>
              <a:buAutoNum type="arabicPeriod"/>
            </a:pPr>
            <a:r>
              <a:rPr lang="en-US" dirty="0">
                <a:solidFill>
                  <a:prstClr val="black"/>
                </a:solidFill>
              </a:rPr>
              <a:t>Nevertheless, the main drawback lies within the fact that only </a:t>
            </a:r>
            <a:r>
              <a:rPr lang="en-US" dirty="0">
                <a:solidFill>
                  <a:srgbClr val="FF0000"/>
                </a:solidFill>
              </a:rPr>
              <a:t>60–70%</a:t>
            </a:r>
            <a:r>
              <a:rPr lang="en-US" dirty="0">
                <a:solidFill>
                  <a:prstClr val="black"/>
                </a:solidFill>
              </a:rPr>
              <a:t> of identified proteins can subsequently be quantified. This is partially due to the fact that </a:t>
            </a:r>
            <a:r>
              <a:rPr lang="en-US" dirty="0">
                <a:solidFill>
                  <a:srgbClr val="FF0000"/>
                </a:solidFill>
              </a:rPr>
              <a:t>not all lysine </a:t>
            </a:r>
            <a:r>
              <a:rPr lang="en-US" dirty="0">
                <a:solidFill>
                  <a:prstClr val="black"/>
                </a:solidFill>
              </a:rPr>
              <a:t>containing peptides of a particular protein are typically </a:t>
            </a:r>
            <a:r>
              <a:rPr lang="en-US" dirty="0">
                <a:solidFill>
                  <a:srgbClr val="FF0000"/>
                </a:solidFill>
              </a:rPr>
              <a:t>sighted in a typical LC–MS </a:t>
            </a:r>
            <a:r>
              <a:rPr lang="en-US" dirty="0">
                <a:solidFill>
                  <a:prstClr val="black"/>
                </a:solidFill>
              </a:rPr>
              <a:t>run. </a:t>
            </a:r>
          </a:p>
          <a:p>
            <a:pPr marL="257175" indent="-257175" algn="just" defTabSz="685800">
              <a:lnSpc>
                <a:spcPct val="150000"/>
              </a:lnSpc>
              <a:buFontTx/>
              <a:buAutoNum type="arabicPeriod"/>
            </a:pPr>
            <a:r>
              <a:rPr lang="en-US" dirty="0">
                <a:solidFill>
                  <a:prstClr val="black"/>
                </a:solidFill>
              </a:rPr>
              <a:t>A further difficulty is associated with protease digestion of the </a:t>
            </a:r>
            <a:r>
              <a:rPr lang="en-US" dirty="0" err="1">
                <a:solidFill>
                  <a:prstClr val="black"/>
                </a:solidFill>
              </a:rPr>
              <a:t>labelled</a:t>
            </a:r>
            <a:r>
              <a:rPr lang="en-US" dirty="0">
                <a:solidFill>
                  <a:prstClr val="black"/>
                </a:solidFill>
              </a:rPr>
              <a:t> proteins. The </a:t>
            </a:r>
            <a:r>
              <a:rPr lang="en-US" dirty="0" err="1">
                <a:solidFill>
                  <a:prstClr val="black"/>
                </a:solidFill>
              </a:rPr>
              <a:t>labelling</a:t>
            </a:r>
            <a:r>
              <a:rPr lang="en-US" dirty="0">
                <a:solidFill>
                  <a:prstClr val="black"/>
                </a:solidFill>
              </a:rPr>
              <a:t> of </a:t>
            </a:r>
            <a:r>
              <a:rPr lang="en-US" dirty="0">
                <a:solidFill>
                  <a:srgbClr val="FF0000"/>
                </a:solidFill>
              </a:rPr>
              <a:t>lysine residues prevents the digestion </a:t>
            </a:r>
            <a:r>
              <a:rPr lang="en-US" dirty="0">
                <a:solidFill>
                  <a:prstClr val="black"/>
                </a:solidFill>
              </a:rPr>
              <a:t>by trypsin which will only be effective at the arginine residues.</a:t>
            </a:r>
          </a:p>
        </p:txBody>
      </p:sp>
    </p:spTree>
    <p:extLst>
      <p:ext uri="{BB962C8B-B14F-4D97-AF65-F5344CB8AC3E}">
        <p14:creationId xmlns:p14="http://schemas.microsoft.com/office/powerpoint/2010/main" val="4178651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1687"/>
            <a:ext cx="6320961" cy="507831"/>
          </a:xfrm>
          <a:prstGeom prst="rect">
            <a:avLst/>
          </a:prstGeom>
        </p:spPr>
        <p:txBody>
          <a:bodyPr wrap="none">
            <a:spAutoFit/>
          </a:bodyPr>
          <a:lstStyle/>
          <a:p>
            <a:pPr defTabSz="685800"/>
            <a:r>
              <a:rPr lang="en-US" sz="2700" b="1" dirty="0">
                <a:solidFill>
                  <a:prstClr val="black"/>
                </a:solidFill>
              </a:rPr>
              <a:t>Isobaric mass tags (</a:t>
            </a:r>
            <a:r>
              <a:rPr lang="en-US" sz="2700" b="1" dirty="0" err="1">
                <a:solidFill>
                  <a:prstClr val="black"/>
                </a:solidFill>
              </a:rPr>
              <a:t>iTRAQ</a:t>
            </a:r>
            <a:r>
              <a:rPr lang="en-US" sz="2700" b="1" dirty="0">
                <a:solidFill>
                  <a:prstClr val="black"/>
                </a:solidFill>
              </a:rPr>
              <a:t> and TMT) </a:t>
            </a:r>
          </a:p>
        </p:txBody>
      </p:sp>
      <p:sp>
        <p:nvSpPr>
          <p:cNvPr id="3" name="Rectangle 2"/>
          <p:cNvSpPr/>
          <p:nvPr/>
        </p:nvSpPr>
        <p:spPr>
          <a:xfrm>
            <a:off x="0" y="1872805"/>
            <a:ext cx="9067800" cy="3273910"/>
          </a:xfrm>
          <a:prstGeom prst="rect">
            <a:avLst/>
          </a:prstGeom>
        </p:spPr>
        <p:txBody>
          <a:bodyPr wrap="square">
            <a:spAutoFit/>
          </a:bodyPr>
          <a:lstStyle/>
          <a:p>
            <a:pPr algn="just"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Today, the most successful </a:t>
            </a:r>
            <a:r>
              <a:rPr lang="en-US" dirty="0">
                <a:solidFill>
                  <a:srgbClr val="FF0000"/>
                </a:solidFill>
                <a:latin typeface="Times New Roman" panose="02020603050405020304" pitchFamily="18" charset="0"/>
                <a:cs typeface="Times New Roman" panose="02020603050405020304" pitchFamily="18" charset="0"/>
              </a:rPr>
              <a:t>chemical</a:t>
            </a: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tags (no isotopic tag)</a:t>
            </a:r>
            <a:r>
              <a:rPr lang="en-US" dirty="0">
                <a:solidFill>
                  <a:prstClr val="black"/>
                </a:solidFill>
                <a:latin typeface="Times New Roman" panose="02020603050405020304" pitchFamily="18" charset="0"/>
                <a:cs typeface="Times New Roman" panose="02020603050405020304" pitchFamily="18" charset="0"/>
              </a:rPr>
              <a:t> are the commercially available isobaric mass tags called TMTs and </a:t>
            </a:r>
            <a:r>
              <a:rPr lang="en-US" dirty="0" err="1">
                <a:solidFill>
                  <a:prstClr val="black"/>
                </a:solidFill>
                <a:latin typeface="Times New Roman" panose="02020603050405020304" pitchFamily="18" charset="0"/>
                <a:cs typeface="Times New Roman" panose="02020603050405020304" pitchFamily="18" charset="0"/>
              </a:rPr>
              <a:t>iTRAQ</a:t>
            </a:r>
            <a:r>
              <a:rPr lang="en-US" dirty="0">
                <a:solidFill>
                  <a:prstClr val="black"/>
                </a:solidFill>
                <a:latin typeface="Times New Roman" panose="02020603050405020304" pitchFamily="18" charset="0"/>
                <a:cs typeface="Times New Roman" panose="02020603050405020304" pitchFamily="18" charset="0"/>
              </a:rPr>
              <a:t> that isobaric ion is an ion with an identical mass to others, but with different atomic compositions. A common example is a positive ion at m/z 28, which can have empirical formulas of CO, N2 or C2H4. The non-isobaric tagging (two forms appear as two peaks with a certain mass difference in the mass spectrum) .</a:t>
            </a:r>
          </a:p>
          <a:p>
            <a:pPr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Compared to metabolic labeling, chemical labeling lags behind in broad application in microbial proteomics.</a:t>
            </a:r>
          </a:p>
          <a:p>
            <a:pPr defTabSz="685800">
              <a:lnSpc>
                <a:spcPct val="150000"/>
              </a:lnSpc>
            </a:pPr>
            <a:endParaRPr lang="en-US" sz="1350" dirty="0">
              <a:solidFill>
                <a:prstClr val="black"/>
              </a:solidFill>
            </a:endParaRPr>
          </a:p>
        </p:txBody>
      </p:sp>
    </p:spTree>
    <p:extLst>
      <p:ext uri="{BB962C8B-B14F-4D97-AF65-F5344CB8AC3E}">
        <p14:creationId xmlns:p14="http://schemas.microsoft.com/office/powerpoint/2010/main" val="436858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09135"/>
            <a:ext cx="9096375" cy="3513334"/>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relative abundances of the </a:t>
            </a:r>
            <a:r>
              <a:rPr lang="en-US" sz="1500" dirty="0" err="1">
                <a:solidFill>
                  <a:prstClr val="black"/>
                </a:solidFill>
                <a:latin typeface="Times New Roman" panose="02020603050405020304" pitchFamily="18" charset="0"/>
                <a:cs typeface="Times New Roman" panose="02020603050405020304" pitchFamily="18" charset="0"/>
              </a:rPr>
              <a:t>isobarically</a:t>
            </a:r>
            <a:r>
              <a:rPr lang="en-US" sz="1500" dirty="0">
                <a:solidFill>
                  <a:prstClr val="black"/>
                </a:solidFill>
                <a:latin typeface="Times New Roman" panose="02020603050405020304" pitchFamily="18" charset="0"/>
                <a:cs typeface="Times New Roman" panose="02020603050405020304" pitchFamily="18" charset="0"/>
              </a:rPr>
              <a:t> tagged peptides are revealed when the moieties fragment during MS/MS experiments to release reporter ions with </a:t>
            </a:r>
            <a:r>
              <a:rPr lang="en-US" sz="1500" dirty="0">
                <a:solidFill>
                  <a:srgbClr val="FF0000"/>
                </a:solidFill>
                <a:latin typeface="Times New Roman" panose="02020603050405020304" pitchFamily="18" charset="0"/>
                <a:cs typeface="Times New Roman" panose="02020603050405020304" pitchFamily="18" charset="0"/>
              </a:rPr>
              <a:t>different masses (different peptides with same mass, appear distinguish masses after attach to isobaric tagged in MS/MS condition</a:t>
            </a:r>
            <a:r>
              <a:rPr lang="en-US" sz="1500" dirty="0">
                <a:solidFill>
                  <a:prstClr val="black"/>
                </a:solidFill>
                <a:latin typeface="Times New Roman" panose="02020603050405020304" pitchFamily="18" charset="0"/>
                <a:cs typeface="Times New Roman" panose="02020603050405020304" pitchFamily="18" charset="0"/>
              </a:rPr>
              <a:t>. </a:t>
            </a:r>
          </a:p>
          <a:p>
            <a:pPr algn="just" defTabSz="685800">
              <a:lnSpc>
                <a:spcPct val="150000"/>
              </a:lnSpc>
            </a:pPr>
            <a:endParaRPr lang="en-US" sz="15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amine-reactive group of the tag (N-</a:t>
            </a:r>
            <a:r>
              <a:rPr lang="en-US" sz="1500" dirty="0" err="1">
                <a:solidFill>
                  <a:prstClr val="black"/>
                </a:solidFill>
                <a:latin typeface="Times New Roman" panose="02020603050405020304" pitchFamily="18" charset="0"/>
                <a:cs typeface="Times New Roman" panose="02020603050405020304" pitchFamily="18" charset="0"/>
              </a:rPr>
              <a:t>hydroxysuccinimideester</a:t>
            </a:r>
            <a:r>
              <a:rPr lang="en-US" sz="1500" dirty="0">
                <a:solidFill>
                  <a:prstClr val="black"/>
                </a:solidFill>
                <a:latin typeface="Times New Roman" panose="02020603050405020304" pitchFamily="18" charset="0"/>
                <a:cs typeface="Times New Roman" panose="02020603050405020304" pitchFamily="18" charset="0"/>
              </a:rPr>
              <a:t>-activated compounds) covalently binds to the peptide amino terminus and</a:t>
            </a:r>
            <a:r>
              <a:rPr lang="en-US" sz="1500" dirty="0">
                <a:solidFill>
                  <a:srgbClr val="FF0000"/>
                </a:solidFill>
                <a:latin typeface="Times New Roman" panose="02020603050405020304" pitchFamily="18" charset="0"/>
                <a:cs typeface="Times New Roman" panose="02020603050405020304" pitchFamily="18" charset="0"/>
              </a:rPr>
              <a:t> free amino termini of lysine residues</a:t>
            </a:r>
            <a:r>
              <a:rPr lang="en-US" sz="1500" dirty="0">
                <a:solidFill>
                  <a:prstClr val="black"/>
                </a:solidFill>
                <a:latin typeface="Times New Roman" panose="02020603050405020304" pitchFamily="18" charset="0"/>
                <a:cs typeface="Times New Roman" panose="02020603050405020304" pitchFamily="18" charset="0"/>
              </a:rPr>
              <a:t> of peptides and proteins with high efficiency. In addition to the reactive group, the isobaric mass tags are designed to include two parts: a reporter or signature region and a mass </a:t>
            </a:r>
            <a:r>
              <a:rPr lang="en-US" sz="1500" dirty="0" err="1">
                <a:solidFill>
                  <a:prstClr val="black"/>
                </a:solidFill>
                <a:latin typeface="Times New Roman" panose="02020603050405020304" pitchFamily="18" charset="0"/>
                <a:cs typeface="Times New Roman" panose="02020603050405020304" pitchFamily="18" charset="0"/>
              </a:rPr>
              <a:t>normalising</a:t>
            </a:r>
            <a:r>
              <a:rPr lang="en-US" sz="1500" dirty="0">
                <a:solidFill>
                  <a:prstClr val="black"/>
                </a:solidFill>
                <a:latin typeface="Times New Roman" panose="02020603050405020304" pitchFamily="18" charset="0"/>
                <a:cs typeface="Times New Roman" panose="02020603050405020304" pitchFamily="18" charset="0"/>
              </a:rPr>
              <a:t> region called the balancer. The total mass of the reporter region and the balancer is the same in all versions of the isobaric reagent, but the individual weights change. Consequently, when the reporter ion is released in MS/MS spectrum it can be correlated to a particular sample source. Two types are: TMT and </a:t>
            </a:r>
            <a:r>
              <a:rPr lang="en-US" sz="1500" dirty="0" err="1">
                <a:solidFill>
                  <a:prstClr val="black"/>
                </a:solidFill>
                <a:latin typeface="Times New Roman" panose="02020603050405020304" pitchFamily="18" charset="0"/>
                <a:cs typeface="Times New Roman" panose="02020603050405020304" pitchFamily="18" charset="0"/>
              </a:rPr>
              <a:t>iTRAQ</a:t>
            </a:r>
            <a:r>
              <a:rPr lang="en-US" sz="15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49369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695" y="1070260"/>
            <a:ext cx="3437223" cy="415498"/>
          </a:xfrm>
          <a:prstGeom prst="rect">
            <a:avLst/>
          </a:prstGeom>
        </p:spPr>
        <p:txBody>
          <a:bodyPr wrap="none">
            <a:spAutoFit/>
          </a:bodyPr>
          <a:lstStyle/>
          <a:p>
            <a:pPr defTabSz="685800"/>
            <a:r>
              <a:rPr lang="en-US" sz="2100" b="1" dirty="0">
                <a:solidFill>
                  <a:prstClr val="black"/>
                </a:solidFill>
              </a:rPr>
              <a:t>Tandem Mass Tags (TMT)</a:t>
            </a:r>
          </a:p>
        </p:txBody>
      </p:sp>
      <p:sp>
        <p:nvSpPr>
          <p:cNvPr id="3" name="Rectangle 2"/>
          <p:cNvSpPr/>
          <p:nvPr/>
        </p:nvSpPr>
        <p:spPr>
          <a:xfrm>
            <a:off x="57150" y="1808821"/>
            <a:ext cx="9043988" cy="2820837"/>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Quantitation of TMT </a:t>
            </a:r>
            <a:r>
              <a:rPr lang="en-US" sz="1500" dirty="0" err="1">
                <a:solidFill>
                  <a:prstClr val="black"/>
                </a:solidFill>
                <a:latin typeface="Times New Roman" panose="02020603050405020304" pitchFamily="18" charset="0"/>
                <a:cs typeface="Times New Roman" panose="02020603050405020304" pitchFamily="18" charset="0"/>
              </a:rPr>
              <a:t>labelled</a:t>
            </a:r>
            <a:r>
              <a:rPr lang="en-US" sz="1500" dirty="0">
                <a:solidFill>
                  <a:prstClr val="black"/>
                </a:solidFill>
                <a:latin typeface="Times New Roman" panose="02020603050405020304" pitchFamily="18" charset="0"/>
                <a:cs typeface="Times New Roman" panose="02020603050405020304" pitchFamily="18" charset="0"/>
              </a:rPr>
              <a:t> peptides requires MS/MS fragmentation using instruments such as QTOF, IT, TOF/TOF or QQQ. Many publications have followed manufacturer recommendations to use higher energy collision dissociation (HCD) for TMT reporter ion fragmentation. The least expensive kit (Thermo co.), TMT zero Reagents, can be used to find the instrument-dependent optimal HCD fragmentation energy for the experiment. Electron transfer dissociation (ETD) may also be an alternative fragmentation method for the analysis using this family of reagents. Alternately, CID MS/MS fragmentation with TMT reagents have been successfully implemented and reported in literature with QTOF instrument and with TOF–TOF spectrometers. TMT reagent reporter ions are however not visible in ion traps following traditional CID fragmentation.</a:t>
            </a:r>
          </a:p>
        </p:txBody>
      </p:sp>
    </p:spTree>
    <p:extLst>
      <p:ext uri="{BB962C8B-B14F-4D97-AF65-F5344CB8AC3E}">
        <p14:creationId xmlns:p14="http://schemas.microsoft.com/office/powerpoint/2010/main" val="25626355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1800226" y="548681"/>
            <a:ext cx="6029528" cy="5059164"/>
          </a:xfrm>
          <a:prstGeom prst="rect">
            <a:avLst/>
          </a:prstGeom>
          <a:noFill/>
          <a:ln w="9525">
            <a:noFill/>
            <a:miter lim="800000"/>
            <a:headEnd/>
            <a:tailEnd/>
          </a:ln>
        </p:spPr>
      </p:pic>
    </p:spTree>
    <p:extLst>
      <p:ext uri="{BB962C8B-B14F-4D97-AF65-F5344CB8AC3E}">
        <p14:creationId xmlns:p14="http://schemas.microsoft.com/office/powerpoint/2010/main" val="21821048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814" y="308084"/>
            <a:ext cx="5274586"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7816" y="2736503"/>
            <a:ext cx="1782198" cy="715581"/>
          </a:xfrm>
          <a:prstGeom prst="rect">
            <a:avLst/>
          </a:prstGeom>
        </p:spPr>
        <p:txBody>
          <a:bodyPr wrap="square">
            <a:spAutoFit/>
          </a:bodyPr>
          <a:lstStyle/>
          <a:p>
            <a:pPr defTabSz="685800"/>
            <a:r>
              <a:rPr lang="en-US" sz="1350" dirty="0">
                <a:solidFill>
                  <a:prstClr val="black"/>
                </a:solidFill>
              </a:rPr>
              <a:t>TMT reagents structure up to </a:t>
            </a:r>
            <a:r>
              <a:rPr lang="en-US" sz="1350" dirty="0" err="1">
                <a:solidFill>
                  <a:prstClr val="black"/>
                </a:solidFill>
              </a:rPr>
              <a:t>sixplex</a:t>
            </a:r>
            <a:endParaRPr lang="en-US" sz="1350" dirty="0">
              <a:solidFill>
                <a:prstClr val="black"/>
              </a:solidFill>
            </a:endParaRPr>
          </a:p>
        </p:txBody>
      </p:sp>
    </p:spTree>
    <p:extLst>
      <p:ext uri="{BB962C8B-B14F-4D97-AF65-F5344CB8AC3E}">
        <p14:creationId xmlns:p14="http://schemas.microsoft.com/office/powerpoint/2010/main" val="214028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548680"/>
            <a:ext cx="4446493" cy="599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8791" y="2361736"/>
            <a:ext cx="1836204" cy="923330"/>
          </a:xfrm>
          <a:prstGeom prst="rect">
            <a:avLst/>
          </a:prstGeom>
        </p:spPr>
        <p:txBody>
          <a:bodyPr wrap="square">
            <a:spAutoFit/>
          </a:bodyPr>
          <a:lstStyle/>
          <a:p>
            <a:pPr defTabSz="685800"/>
            <a:r>
              <a:rPr lang="en-US" sz="1350" dirty="0">
                <a:solidFill>
                  <a:prstClr val="black"/>
                </a:solidFill>
              </a:rPr>
              <a:t>TMT10plex structure and isotopic masses of reporter ions for the C and N versions.</a:t>
            </a:r>
          </a:p>
        </p:txBody>
      </p:sp>
    </p:spTree>
    <p:extLst>
      <p:ext uri="{BB962C8B-B14F-4D97-AF65-F5344CB8AC3E}">
        <p14:creationId xmlns:p14="http://schemas.microsoft.com/office/powerpoint/2010/main" val="57258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ChangeArrowheads="1"/>
          </p:cNvSpPr>
          <p:nvPr/>
        </p:nvSpPr>
        <p:spPr bwMode="auto">
          <a:xfrm>
            <a:off x="0" y="2317750"/>
            <a:ext cx="8248650" cy="0"/>
          </a:xfrm>
          <a:prstGeom prst="rect">
            <a:avLst/>
          </a:prstGeom>
          <a:noFill/>
          <a:ln w="9525">
            <a:noFill/>
            <a:miter lim="800000"/>
            <a:headEnd/>
            <a:tailEnd/>
          </a:ln>
        </p:spPr>
        <p:txBody>
          <a:bodyPr>
            <a:spAutoFit/>
          </a:bodyPr>
          <a:lstStyle/>
          <a:p>
            <a:endParaRPr lang="en-US"/>
          </a:p>
        </p:txBody>
      </p:sp>
      <p:sp>
        <p:nvSpPr>
          <p:cNvPr id="1029" name="Rectangle 6"/>
          <p:cNvSpPr>
            <a:spLocks noChangeArrowheads="1"/>
          </p:cNvSpPr>
          <p:nvPr/>
        </p:nvSpPr>
        <p:spPr bwMode="auto">
          <a:xfrm>
            <a:off x="2084388" y="1951038"/>
            <a:ext cx="8248650" cy="0"/>
          </a:xfrm>
          <a:prstGeom prst="rect">
            <a:avLst/>
          </a:prstGeom>
          <a:noFill/>
          <a:ln w="9525">
            <a:noFill/>
            <a:miter lim="800000"/>
            <a:headEnd/>
            <a:tailEnd/>
          </a:ln>
        </p:spPr>
        <p:txBody>
          <a:bodyPr>
            <a:spAutoFit/>
          </a:bodyPr>
          <a:lstStyle/>
          <a:p>
            <a:endParaRPr lang="en-US"/>
          </a:p>
        </p:txBody>
      </p:sp>
      <p:graphicFrame>
        <p:nvGraphicFramePr>
          <p:cNvPr id="1026" name="Object 7"/>
          <p:cNvGraphicFramePr>
            <a:graphicFrameLocks noGrp="1" noChangeAspect="1"/>
          </p:cNvGraphicFramePr>
          <p:nvPr>
            <p:ph sz="half" idx="1"/>
            <p:extLst>
              <p:ext uri="{D42A27DB-BD31-4B8C-83A1-F6EECF244321}">
                <p14:modId xmlns:p14="http://schemas.microsoft.com/office/powerpoint/2010/main" val="4027496415"/>
              </p:ext>
            </p:extLst>
          </p:nvPr>
        </p:nvGraphicFramePr>
        <p:xfrm>
          <a:off x="611188" y="1899518"/>
          <a:ext cx="7848600" cy="3041650"/>
        </p:xfrm>
        <a:graphic>
          <a:graphicData uri="http://schemas.openxmlformats.org/presentationml/2006/ole">
            <mc:AlternateContent xmlns:mc="http://schemas.openxmlformats.org/markup-compatibility/2006">
              <mc:Choice xmlns:v="urn:schemas-microsoft-com:vml" Requires="v">
                <p:oleObj name="Image" r:id="rId3" imgW="6831746" imgH="2768254" progId="">
                  <p:embed/>
                </p:oleObj>
              </mc:Choice>
              <mc:Fallback>
                <p:oleObj name="Image" r:id="rId3" imgW="6831746" imgH="2768254"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99518"/>
                        <a:ext cx="78486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noGrp="1" noChangeAspect="1"/>
          </p:cNvGraphicFramePr>
          <p:nvPr>
            <p:ph sz="quarter" idx="3"/>
            <p:extLst>
              <p:ext uri="{D42A27DB-BD31-4B8C-83A1-F6EECF244321}">
                <p14:modId xmlns:p14="http://schemas.microsoft.com/office/powerpoint/2010/main" val="2314752509"/>
              </p:ext>
            </p:extLst>
          </p:nvPr>
        </p:nvGraphicFramePr>
        <p:xfrm>
          <a:off x="1258888" y="5004196"/>
          <a:ext cx="6335712" cy="1881188"/>
        </p:xfrm>
        <a:graphic>
          <a:graphicData uri="http://schemas.openxmlformats.org/presentationml/2006/ole">
            <mc:AlternateContent xmlns:mc="http://schemas.openxmlformats.org/markup-compatibility/2006">
              <mc:Choice xmlns:v="urn:schemas-microsoft-com:vml" Requires="v">
                <p:oleObj name="Image" r:id="rId5" imgW="9866667" imgH="3060317" progId="">
                  <p:embed/>
                </p:oleObj>
              </mc:Choice>
              <mc:Fallback>
                <p:oleObj name="Image" r:id="rId5" imgW="9866667" imgH="3060317"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004196"/>
                        <a:ext cx="6335712"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0" y="0"/>
            <a:ext cx="9036496" cy="1938992"/>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 The positive charges at the surface repel each other, and the liquid surface expands away from the needle tip. When the electrostatic force and the surface tension are balanced, the cone-shaped liquid surface has a half-angle of 49.3° at the apex. This is referred to as a “Taylor cone” following the work of G. Taylor. As the droplet grows small, the potential increases, the excess positive charge overcomes the surface tension, and droplet formation occurs from the tip of the Taylor cone.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3718" y="404664"/>
            <a:ext cx="5859605" cy="559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933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1"/>
            <a:ext cx="9101138" cy="4898329"/>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Unlike ICAT, TMTs rely on protein </a:t>
            </a:r>
            <a:r>
              <a:rPr lang="en-US" sz="1500" dirty="0">
                <a:solidFill>
                  <a:srgbClr val="FF0000"/>
                </a:solidFill>
                <a:latin typeface="Times New Roman" panose="02020603050405020304" pitchFamily="18" charset="0"/>
                <a:cs typeface="Times New Roman" panose="02020603050405020304" pitchFamily="18" charset="0"/>
              </a:rPr>
              <a:t>chemistry targeting </a:t>
            </a:r>
            <a:r>
              <a:rPr lang="en-US" sz="1500" dirty="0">
                <a:solidFill>
                  <a:prstClr val="black"/>
                </a:solidFill>
                <a:latin typeface="Times New Roman" panose="02020603050405020304" pitchFamily="18" charset="0"/>
                <a:cs typeface="Times New Roman" panose="02020603050405020304" pitchFamily="18" charset="0"/>
              </a:rPr>
              <a:t>primary amines of proteins or peptides by N-</a:t>
            </a:r>
            <a:r>
              <a:rPr lang="en-US" sz="1500" dirty="0" err="1">
                <a:solidFill>
                  <a:prstClr val="black"/>
                </a:solidFill>
                <a:latin typeface="Times New Roman" panose="02020603050405020304" pitchFamily="18" charset="0"/>
                <a:cs typeface="Times New Roman" panose="02020603050405020304" pitchFamily="18" charset="0"/>
              </a:rPr>
              <a:t>hydroxysuccinimide</a:t>
            </a:r>
            <a:r>
              <a:rPr lang="en-US" sz="1500" dirty="0">
                <a:solidFill>
                  <a:prstClr val="black"/>
                </a:solidFill>
                <a:latin typeface="Times New Roman" panose="02020603050405020304" pitchFamily="18" charset="0"/>
                <a:cs typeface="Times New Roman" panose="02020603050405020304" pitchFamily="18" charset="0"/>
              </a:rPr>
              <a:t> esters. This robust chemistry links the Tag with its three functional subunits to the </a:t>
            </a:r>
            <a:r>
              <a:rPr lang="en-US" sz="1500" dirty="0" err="1">
                <a:solidFill>
                  <a:prstClr val="black"/>
                </a:solidFill>
                <a:latin typeface="Times New Roman" panose="02020603050405020304" pitchFamily="18" charset="0"/>
                <a:cs typeface="Times New Roman" panose="02020603050405020304" pitchFamily="18" charset="0"/>
              </a:rPr>
              <a:t>analyte</a:t>
            </a:r>
            <a:r>
              <a:rPr lang="en-US" sz="1500" dirty="0">
                <a:solidFill>
                  <a:prstClr val="black"/>
                </a:solidFill>
                <a:latin typeface="Times New Roman" panose="02020603050405020304" pitchFamily="18" charset="0"/>
                <a:cs typeface="Times New Roman" panose="02020603050405020304" pitchFamily="18" charset="0"/>
              </a:rPr>
              <a:t>: </a:t>
            </a:r>
          </a:p>
          <a:p>
            <a:pPr marL="257175" indent="-257175" defTabSz="685800">
              <a:lnSpc>
                <a:spcPct val="150000"/>
              </a:lnSpc>
              <a:buFontTx/>
              <a:buAutoNum type="alphaLcPeriod"/>
            </a:pPr>
            <a:r>
              <a:rPr lang="en-US" sz="1500" dirty="0">
                <a:solidFill>
                  <a:prstClr val="black"/>
                </a:solidFill>
                <a:latin typeface="Times New Roman" panose="02020603050405020304" pitchFamily="18" charset="0"/>
                <a:cs typeface="Times New Roman" panose="02020603050405020304" pitchFamily="18" charset="0"/>
              </a:rPr>
              <a:t>the amine reactive group already mentioned, </a:t>
            </a:r>
          </a:p>
          <a:p>
            <a:pPr marL="257175" indent="-257175" defTabSz="685800">
              <a:lnSpc>
                <a:spcPct val="150000"/>
              </a:lnSpc>
              <a:buFontTx/>
              <a:buAutoNum type="alphaLcPeriod"/>
            </a:pPr>
            <a:r>
              <a:rPr lang="en-US" sz="1500" dirty="0">
                <a:solidFill>
                  <a:prstClr val="black"/>
                </a:solidFill>
                <a:latin typeface="Times New Roman" panose="02020603050405020304" pitchFamily="18" charset="0"/>
                <a:cs typeface="Times New Roman" panose="02020603050405020304" pitchFamily="18" charset="0"/>
              </a:rPr>
              <a:t>the reporter group, </a:t>
            </a:r>
          </a:p>
          <a:p>
            <a:pPr marL="257175" indent="-257175" defTabSz="685800">
              <a:lnSpc>
                <a:spcPct val="150000"/>
              </a:lnSpc>
              <a:buFontTx/>
              <a:buAutoNum type="alphaLcPeriod"/>
            </a:pPr>
            <a:r>
              <a:rPr lang="en-US" sz="1500" dirty="0">
                <a:solidFill>
                  <a:prstClr val="black"/>
                </a:solidFill>
                <a:latin typeface="Times New Roman" panose="02020603050405020304" pitchFamily="18" charset="0"/>
                <a:cs typeface="Times New Roman" panose="02020603050405020304" pitchFamily="18" charset="0"/>
              </a:rPr>
              <a:t>and the balancer group. </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Although TMT and </a:t>
            </a:r>
            <a:r>
              <a:rPr lang="en-US" sz="1500" dirty="0" err="1">
                <a:solidFill>
                  <a:prstClr val="black"/>
                </a:solidFill>
                <a:latin typeface="Times New Roman" panose="02020603050405020304" pitchFamily="18" charset="0"/>
                <a:cs typeface="Times New Roman" panose="02020603050405020304" pitchFamily="18" charset="0"/>
              </a:rPr>
              <a:t>iTRAQ</a:t>
            </a:r>
            <a:r>
              <a:rPr lang="en-US" sz="1500" dirty="0">
                <a:solidFill>
                  <a:prstClr val="black"/>
                </a:solidFill>
                <a:latin typeface="Times New Roman" panose="02020603050405020304" pitchFamily="18" charset="0"/>
                <a:cs typeface="Times New Roman" panose="02020603050405020304" pitchFamily="18" charset="0"/>
              </a:rPr>
              <a:t> are different in chemical structure, both provide multiplexing up to 8-plex by variation of the masses encoded in the reporter group visible in fragment ion spectra and its engineered counterpart for providing </a:t>
            </a:r>
            <a:r>
              <a:rPr lang="en-US" sz="1500" dirty="0" err="1">
                <a:solidFill>
                  <a:prstClr val="black"/>
                </a:solidFill>
                <a:latin typeface="Times New Roman" panose="02020603050405020304" pitchFamily="18" charset="0"/>
                <a:cs typeface="Times New Roman" panose="02020603050405020304" pitchFamily="18" charset="0"/>
              </a:rPr>
              <a:t>isobaricity</a:t>
            </a:r>
            <a:r>
              <a:rPr lang="en-US" sz="1500" dirty="0">
                <a:solidFill>
                  <a:prstClr val="black"/>
                </a:solidFill>
                <a:latin typeface="Times New Roman" panose="02020603050405020304" pitchFamily="18" charset="0"/>
                <a:cs typeface="Times New Roman" panose="02020603050405020304" pitchFamily="18" charset="0"/>
              </a:rPr>
              <a:t>. Once the isobaric tags have reacted with the proteolytic peptides, the mass tags lead to increased masses of all N-termini and ԑ-amino groups. </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Further, the isobaric mass tags add up together to the </a:t>
            </a:r>
            <a:r>
              <a:rPr lang="en-US" sz="1500" dirty="0">
                <a:solidFill>
                  <a:srgbClr val="FF0000"/>
                </a:solidFill>
                <a:latin typeface="Times New Roman" panose="02020603050405020304" pitchFamily="18" charset="0"/>
                <a:cs typeface="Times New Roman" panose="02020603050405020304" pitchFamily="18" charset="0"/>
              </a:rPr>
              <a:t>signal intensity </a:t>
            </a:r>
            <a:r>
              <a:rPr lang="en-US" sz="1500" dirty="0">
                <a:solidFill>
                  <a:prstClr val="black"/>
                </a:solidFill>
                <a:latin typeface="Times New Roman" panose="02020603050405020304" pitchFamily="18" charset="0"/>
                <a:cs typeface="Times New Roman" panose="02020603050405020304" pitchFamily="18" charset="0"/>
              </a:rPr>
              <a:t>of the respective peptide on the MS1 level, for up to eight isobaric tags. Upon fragmentation of the chemically identical peptide masses bearing the isobaric TMTs, the </a:t>
            </a:r>
            <a:r>
              <a:rPr lang="en-US" sz="1500" dirty="0" err="1">
                <a:solidFill>
                  <a:srgbClr val="FF0000"/>
                </a:solidFill>
                <a:latin typeface="Times New Roman" panose="02020603050405020304" pitchFamily="18" charset="0"/>
                <a:cs typeface="Times New Roman" panose="02020603050405020304" pitchFamily="18" charset="0"/>
              </a:rPr>
              <a:t>chargeless</a:t>
            </a:r>
            <a:r>
              <a:rPr lang="en-US" sz="1500" dirty="0">
                <a:solidFill>
                  <a:prstClr val="black"/>
                </a:solidFill>
                <a:latin typeface="Times New Roman" panose="02020603050405020304" pitchFamily="18" charset="0"/>
                <a:cs typeface="Times New Roman" panose="02020603050405020304" pitchFamily="18" charset="0"/>
              </a:rPr>
              <a:t> balancer group becomes </a:t>
            </a:r>
            <a:r>
              <a:rPr lang="en-US" sz="1500" dirty="0">
                <a:solidFill>
                  <a:srgbClr val="FF0000"/>
                </a:solidFill>
                <a:latin typeface="Times New Roman" panose="02020603050405020304" pitchFamily="18" charset="0"/>
                <a:cs typeface="Times New Roman" panose="02020603050405020304" pitchFamily="18" charset="0"/>
              </a:rPr>
              <a:t>invisible</a:t>
            </a:r>
            <a:r>
              <a:rPr lang="en-US" sz="1500" dirty="0">
                <a:solidFill>
                  <a:prstClr val="black"/>
                </a:solidFill>
                <a:latin typeface="Times New Roman" panose="02020603050405020304" pitchFamily="18" charset="0"/>
                <a:cs typeface="Times New Roman" panose="02020603050405020304" pitchFamily="18" charset="0"/>
              </a:rPr>
              <a:t> for mass spectrometric analysis and the reporter ions reflecting the relative abundance of peptide species of the proteome samples compared appear in the lower region of the fragment scan.</a:t>
            </a:r>
          </a:p>
        </p:txBody>
      </p:sp>
    </p:spTree>
    <p:extLst>
      <p:ext uri="{BB962C8B-B14F-4D97-AF65-F5344CB8AC3E}">
        <p14:creationId xmlns:p14="http://schemas.microsoft.com/office/powerpoint/2010/main" val="1680706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1214438" y="2707240"/>
            <a:ext cx="6715125" cy="3186354"/>
          </a:xfrm>
          <a:prstGeom prst="rect">
            <a:avLst/>
          </a:prstGeom>
          <a:noFill/>
          <a:ln w="9525">
            <a:noFill/>
            <a:miter lim="800000"/>
            <a:headEnd/>
            <a:tailEnd/>
          </a:ln>
        </p:spPr>
      </p:pic>
      <p:sp>
        <p:nvSpPr>
          <p:cNvPr id="81923" name="Rectangle 2"/>
          <p:cNvSpPr>
            <a:spLocks noChangeArrowheads="1"/>
          </p:cNvSpPr>
          <p:nvPr/>
        </p:nvSpPr>
        <p:spPr bwMode="auto">
          <a:xfrm>
            <a:off x="85725" y="964407"/>
            <a:ext cx="9010650" cy="1089594"/>
          </a:xfrm>
          <a:prstGeom prst="rect">
            <a:avLst/>
          </a:prstGeom>
          <a:noFill/>
          <a:ln w="9525">
            <a:noFill/>
            <a:miter lim="800000"/>
            <a:headEnd/>
            <a:tailEnd/>
          </a:ln>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Partial MS/MS spectra of peptides from (left) an equimolar mixture of four protein samples, and (right) a 1:5:2:10 mixture of four protein samples, each labeled with a different isotopically enriched derivative of </a:t>
            </a:r>
            <a:r>
              <a:rPr lang="en-US" sz="1500" dirty="0" err="1">
                <a:solidFill>
                  <a:prstClr val="black"/>
                </a:solidFill>
                <a:latin typeface="Times New Roman" panose="02020603050405020304" pitchFamily="18" charset="0"/>
                <a:cs typeface="Times New Roman" panose="02020603050405020304" pitchFamily="18" charset="0"/>
              </a:rPr>
              <a:t>methylpiperazine</a:t>
            </a:r>
            <a:r>
              <a:rPr lang="en-US" sz="1500" dirty="0">
                <a:solidFill>
                  <a:prstClr val="black"/>
                </a:solidFill>
                <a:latin typeface="Times New Roman" panose="02020603050405020304" pitchFamily="18" charset="0"/>
                <a:cs typeface="Times New Roman" panose="02020603050405020304" pitchFamily="18" charset="0"/>
              </a:rPr>
              <a:t> acetic acid </a:t>
            </a:r>
            <a:r>
              <a:rPr lang="en-US" sz="1500" i="1" dirty="0">
                <a:solidFill>
                  <a:prstClr val="black"/>
                </a:solidFill>
                <a:latin typeface="Times New Roman" panose="02020603050405020304" pitchFamily="18" charset="0"/>
                <a:cs typeface="Times New Roman" panose="02020603050405020304" pitchFamily="18" charset="0"/>
              </a:rPr>
              <a:t>N-hydroxy succinimide ester</a:t>
            </a:r>
            <a:r>
              <a:rPr lang="en-US" sz="150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490" y="959012"/>
            <a:ext cx="6426714" cy="323165"/>
          </a:xfrm>
          <a:prstGeom prst="rect">
            <a:avLst/>
          </a:prstGeom>
        </p:spPr>
        <p:txBody>
          <a:bodyPr wrap="square">
            <a:spAutoFit/>
          </a:bodyPr>
          <a:lstStyle/>
          <a:p>
            <a:pPr defTabSz="685800"/>
            <a:r>
              <a:rPr lang="en-US" sz="1500" b="1" dirty="0">
                <a:solidFill>
                  <a:prstClr val="black"/>
                </a:solidFill>
              </a:rPr>
              <a:t>Isobaric tags for absolute and relative quantification (</a:t>
            </a:r>
            <a:r>
              <a:rPr lang="en-US" sz="1500" b="1" dirty="0" err="1">
                <a:solidFill>
                  <a:prstClr val="black"/>
                </a:solidFill>
              </a:rPr>
              <a:t>iTRAQ</a:t>
            </a:r>
            <a:r>
              <a:rPr lang="en-US" sz="1500" b="1" dirty="0">
                <a:solidFill>
                  <a:prstClr val="black"/>
                </a:solidFill>
              </a:rPr>
              <a:t>)</a:t>
            </a:r>
          </a:p>
        </p:txBody>
      </p:sp>
      <p:sp>
        <p:nvSpPr>
          <p:cNvPr id="3" name="Rectangle 2"/>
          <p:cNvSpPr/>
          <p:nvPr/>
        </p:nvSpPr>
        <p:spPr>
          <a:xfrm>
            <a:off x="0" y="1430778"/>
            <a:ext cx="9110663" cy="3859583"/>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This family of reagents was developed by Applied </a:t>
            </a:r>
            <a:r>
              <a:rPr lang="en-US" sz="1500" dirty="0" err="1">
                <a:solidFill>
                  <a:prstClr val="black"/>
                </a:solidFill>
                <a:latin typeface="Times New Roman" panose="02020603050405020304" pitchFamily="18" charset="0"/>
                <a:cs typeface="Times New Roman" panose="02020603050405020304" pitchFamily="18" charset="0"/>
              </a:rPr>
              <a:t>Biosystems</a:t>
            </a:r>
            <a:r>
              <a:rPr lang="en-US" sz="1500" dirty="0">
                <a:solidFill>
                  <a:prstClr val="black"/>
                </a:solidFill>
                <a:latin typeface="Times New Roman" panose="02020603050405020304" pitchFamily="18" charset="0"/>
                <a:cs typeface="Times New Roman" panose="02020603050405020304" pitchFamily="18" charset="0"/>
              </a:rPr>
              <a:t> (now AB </a:t>
            </a:r>
            <a:r>
              <a:rPr lang="en-US" sz="1500" dirty="0" err="1">
                <a:solidFill>
                  <a:prstClr val="black"/>
                </a:solidFill>
                <a:latin typeface="Times New Roman" panose="02020603050405020304" pitchFamily="18" charset="0"/>
                <a:cs typeface="Times New Roman" panose="02020603050405020304" pitchFamily="18" charset="0"/>
              </a:rPr>
              <a:t>Sciex</a:t>
            </a:r>
            <a:r>
              <a:rPr lang="en-US" sz="1500" dirty="0">
                <a:solidFill>
                  <a:prstClr val="black"/>
                </a:solidFill>
                <a:latin typeface="Times New Roman" panose="02020603050405020304" pitchFamily="18" charset="0"/>
                <a:cs typeface="Times New Roman" panose="02020603050405020304" pitchFamily="18" charset="0"/>
              </a:rPr>
              <a:t>) and can easily be multiplexed, allowing analysis of up to 8 different samples within the same experiment. The reagents were initially designed for the simultaneous multiplexed analysis of up to 4 samples, but are available as an 8-plex kit since 2007. </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a:t>
            </a:r>
            <a:r>
              <a:rPr lang="en-US" sz="1500" dirty="0" err="1">
                <a:solidFill>
                  <a:prstClr val="black"/>
                </a:solidFill>
                <a:latin typeface="Times New Roman" panose="02020603050405020304" pitchFamily="18" charset="0"/>
                <a:cs typeface="Times New Roman" panose="02020603050405020304" pitchFamily="18" charset="0"/>
              </a:rPr>
              <a:t>iTRAQ</a:t>
            </a:r>
            <a:r>
              <a:rPr lang="en-US" sz="1500" dirty="0">
                <a:solidFill>
                  <a:prstClr val="black"/>
                </a:solidFill>
                <a:latin typeface="Times New Roman" panose="02020603050405020304" pitchFamily="18" charset="0"/>
                <a:cs typeface="Times New Roman" panose="02020603050405020304" pitchFamily="18" charset="0"/>
              </a:rPr>
              <a:t> tags react with all primary amines functional groups of peptides including the N-terminus and ԑ-amino group of the lysine side-chain. This means almost all peptides present in the </a:t>
            </a:r>
            <a:r>
              <a:rPr lang="en-US" sz="1500" dirty="0" err="1">
                <a:solidFill>
                  <a:prstClr val="black"/>
                </a:solidFill>
                <a:latin typeface="Times New Roman" panose="02020603050405020304" pitchFamily="18" charset="0"/>
                <a:cs typeface="Times New Roman" panose="02020603050405020304" pitchFamily="18" charset="0"/>
              </a:rPr>
              <a:t>analysed</a:t>
            </a:r>
            <a:r>
              <a:rPr lang="en-US" sz="1500" dirty="0">
                <a:solidFill>
                  <a:prstClr val="black"/>
                </a:solidFill>
                <a:latin typeface="Times New Roman" panose="02020603050405020304" pitchFamily="18" charset="0"/>
                <a:cs typeface="Times New Roman" panose="02020603050405020304" pitchFamily="18" charset="0"/>
              </a:rPr>
              <a:t> sample are </a:t>
            </a:r>
            <a:r>
              <a:rPr lang="en-US" sz="1500" dirty="0" err="1">
                <a:solidFill>
                  <a:prstClr val="black"/>
                </a:solidFill>
                <a:latin typeface="Times New Roman" panose="02020603050405020304" pitchFamily="18" charset="0"/>
                <a:cs typeface="Times New Roman" panose="02020603050405020304" pitchFamily="18" charset="0"/>
              </a:rPr>
              <a:t>labelled</a:t>
            </a:r>
            <a:r>
              <a:rPr lang="en-US" sz="1500" dirty="0">
                <a:solidFill>
                  <a:prstClr val="black"/>
                </a:solidFill>
                <a:latin typeface="Times New Roman" panose="02020603050405020304" pitchFamily="18" charset="0"/>
                <a:cs typeface="Times New Roman" panose="02020603050405020304" pitchFamily="18" charset="0"/>
              </a:rPr>
              <a:t> and information about their modifications/quantities can be obtained. The isobaric nature of the reagents means that the same peptide from each of the samples/biological conditions being compared is seen as a single peak in the mass spectrum. This will reduce the density of the data when </a:t>
            </a:r>
            <a:r>
              <a:rPr lang="en-US" sz="1500" dirty="0" err="1">
                <a:solidFill>
                  <a:prstClr val="black"/>
                </a:solidFill>
                <a:latin typeface="Times New Roman" panose="02020603050405020304" pitchFamily="18" charset="0"/>
                <a:cs typeface="Times New Roman" panose="02020603050405020304" pitchFamily="18" charset="0"/>
              </a:rPr>
              <a:t>comparedt</a:t>
            </a:r>
            <a:r>
              <a:rPr lang="en-US" sz="1500" dirty="0">
                <a:solidFill>
                  <a:prstClr val="black"/>
                </a:solidFill>
                <a:latin typeface="Times New Roman" panose="02020603050405020304" pitchFamily="18" charset="0"/>
                <a:cs typeface="Times New Roman" panose="02020603050405020304" pitchFamily="18" charset="0"/>
              </a:rPr>
              <a:t> o other </a:t>
            </a:r>
            <a:r>
              <a:rPr lang="en-US" sz="1500" dirty="0" err="1">
                <a:solidFill>
                  <a:prstClr val="black"/>
                </a:solidFill>
                <a:latin typeface="Times New Roman" panose="02020603050405020304" pitchFamily="18" charset="0"/>
                <a:cs typeface="Times New Roman" panose="02020603050405020304" pitchFamily="18" charset="0"/>
              </a:rPr>
              <a:t>labelling</a:t>
            </a:r>
            <a:r>
              <a:rPr lang="en-US" sz="1500" dirty="0">
                <a:solidFill>
                  <a:prstClr val="black"/>
                </a:solidFill>
                <a:latin typeface="Times New Roman" panose="02020603050405020304" pitchFamily="18" charset="0"/>
                <a:cs typeface="Times New Roman" panose="02020603050405020304" pitchFamily="18" charset="0"/>
              </a:rPr>
              <a:t> workflows, where heavy and light editions of each peptide are observed in the mass spectrum. Each label </a:t>
            </a:r>
            <a:r>
              <a:rPr lang="en-US" sz="1500" dirty="0" err="1">
                <a:solidFill>
                  <a:prstClr val="black"/>
                </a:solidFill>
                <a:latin typeface="Times New Roman" panose="02020603050405020304" pitchFamily="18" charset="0"/>
                <a:cs typeface="Times New Roman" panose="02020603050405020304" pitchFamily="18" charset="0"/>
              </a:rPr>
              <a:t>hasa</a:t>
            </a:r>
            <a:r>
              <a:rPr lang="en-US" sz="1500" dirty="0">
                <a:solidFill>
                  <a:prstClr val="black"/>
                </a:solidFill>
                <a:latin typeface="Times New Roman" panose="02020603050405020304" pitchFamily="18" charset="0"/>
                <a:cs typeface="Times New Roman" panose="02020603050405020304" pitchFamily="18" charset="0"/>
              </a:rPr>
              <a:t> peptide reactive group, a reporter group and a balancer group to maintain a constant mass increase in the tagged peptide of 145 </a:t>
            </a:r>
            <a:r>
              <a:rPr lang="en-US" sz="1500" dirty="0" err="1">
                <a:solidFill>
                  <a:prstClr val="black"/>
                </a:solidFill>
                <a:latin typeface="Times New Roman" panose="02020603050405020304" pitchFamily="18" charset="0"/>
                <a:cs typeface="Times New Roman" panose="02020603050405020304" pitchFamily="18" charset="0"/>
              </a:rPr>
              <a:t>Daand</a:t>
            </a:r>
            <a:r>
              <a:rPr lang="en-US" sz="1500" dirty="0">
                <a:solidFill>
                  <a:prstClr val="black"/>
                </a:solidFill>
                <a:latin typeface="Times New Roman" panose="02020603050405020304" pitchFamily="18" charset="0"/>
                <a:cs typeface="Times New Roman" panose="02020603050405020304" pitchFamily="18" charset="0"/>
              </a:rPr>
              <a:t> 305 Da for the 4-plex and 8-plex versions respectively.</a:t>
            </a:r>
          </a:p>
        </p:txBody>
      </p:sp>
    </p:spTree>
    <p:extLst>
      <p:ext uri="{BB962C8B-B14F-4D97-AF65-F5344CB8AC3E}">
        <p14:creationId xmlns:p14="http://schemas.microsoft.com/office/powerpoint/2010/main" val="2685247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9" y="1554511"/>
            <a:ext cx="8754872" cy="308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9416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74" y="1136937"/>
            <a:ext cx="1819729" cy="507831"/>
          </a:xfrm>
          <a:prstGeom prst="rect">
            <a:avLst/>
          </a:prstGeom>
        </p:spPr>
        <p:txBody>
          <a:bodyPr wrap="none">
            <a:spAutoFit/>
          </a:bodyPr>
          <a:lstStyle/>
          <a:p>
            <a:pPr defTabSz="685800"/>
            <a:r>
              <a:rPr lang="en-US" sz="2700" b="1" dirty="0">
                <a:solidFill>
                  <a:prstClr val="black"/>
                </a:solidFill>
              </a:rPr>
              <a:t>Label free</a:t>
            </a:r>
          </a:p>
        </p:txBody>
      </p:sp>
      <p:sp>
        <p:nvSpPr>
          <p:cNvPr id="3" name="Rectangle 2"/>
          <p:cNvSpPr/>
          <p:nvPr/>
        </p:nvSpPr>
        <p:spPr>
          <a:xfrm>
            <a:off x="0" y="2024845"/>
            <a:ext cx="9091613" cy="2820837"/>
          </a:xfrm>
          <a:prstGeom prst="rect">
            <a:avLst/>
          </a:prstGeom>
        </p:spPr>
        <p:txBody>
          <a:bodyPr wrap="square">
            <a:spAutoFit/>
          </a:bodyPr>
          <a:lstStyle/>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In label-free quantitation there are two main concepts applied for comparisons: the first is quantitation based on spectral counting; the second is quantitation based on AUC determination on the MS1 level, where the total signal of the </a:t>
            </a:r>
            <a:r>
              <a:rPr lang="en-US" sz="1500" dirty="0" err="1">
                <a:solidFill>
                  <a:prstClr val="black"/>
                </a:solidFill>
                <a:latin typeface="Times New Roman" panose="02020603050405020304" pitchFamily="18" charset="0"/>
                <a:cs typeface="Times New Roman" panose="02020603050405020304" pitchFamily="18" charset="0"/>
              </a:rPr>
              <a:t>monoisotopic</a:t>
            </a:r>
            <a:r>
              <a:rPr lang="en-US" sz="1500" dirty="0">
                <a:solidFill>
                  <a:prstClr val="black"/>
                </a:solidFill>
                <a:latin typeface="Times New Roman" panose="02020603050405020304" pitchFamily="18" charset="0"/>
                <a:cs typeface="Times New Roman" panose="02020603050405020304" pitchFamily="18" charset="0"/>
              </a:rPr>
              <a:t> peak is counted.</a:t>
            </a:r>
          </a:p>
          <a:p>
            <a:pPr algn="just" defTabSz="685800">
              <a:lnSpc>
                <a:spcPct val="150000"/>
              </a:lnSpc>
            </a:pPr>
            <a:r>
              <a:rPr lang="en-US" sz="1500" dirty="0">
                <a:solidFill>
                  <a:prstClr val="black"/>
                </a:solidFill>
                <a:latin typeface="Times New Roman" panose="02020603050405020304" pitchFamily="18" charset="0"/>
                <a:cs typeface="Times New Roman" panose="02020603050405020304" pitchFamily="18" charset="0"/>
              </a:rPr>
              <a:t>The drawbacks of label free due to the impact of protein length and run-to-run variations in the LC are used for normalizing the spectral counts of each single protein: the summed-up spectral counts of each protein are divided by its length and this value is normalized by the total number of peptide spectrum matches in a sample. Variations of the spectral counting concept are, for example, protein abundance index, exponentially modified protein abundance index (PAI), and absolute protein expression (APEX).</a:t>
            </a:r>
          </a:p>
        </p:txBody>
      </p:sp>
    </p:spTree>
    <p:extLst>
      <p:ext uri="{BB962C8B-B14F-4D97-AF65-F5344CB8AC3E}">
        <p14:creationId xmlns:p14="http://schemas.microsoft.com/office/powerpoint/2010/main" val="1000618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5" y="1106743"/>
            <a:ext cx="9053513" cy="1088311"/>
          </a:xfrm>
          <a:prstGeom prst="rect">
            <a:avLst/>
          </a:prstGeom>
        </p:spPr>
        <p:txBody>
          <a:bodyPr wrap="square">
            <a:spAutoFit/>
          </a:bodyPr>
          <a:lstStyle/>
          <a:p>
            <a:pPr algn="just" defTabSz="685800">
              <a:lnSpc>
                <a:spcPct val="150000"/>
              </a:lnSpc>
            </a:pPr>
            <a:r>
              <a:rPr lang="en-US" sz="1500" dirty="0" err="1">
                <a:solidFill>
                  <a:prstClr val="black"/>
                </a:solidFill>
              </a:rPr>
              <a:t>MaxQuant</a:t>
            </a:r>
            <a:r>
              <a:rPr lang="en-US" sz="1500" dirty="0">
                <a:solidFill>
                  <a:prstClr val="black"/>
                </a:solidFill>
              </a:rPr>
              <a:t> was chosen for evaluation due to its wide acceptance as an academic and free software used mainly for SILAC quantification. Finally, the </a:t>
            </a:r>
            <a:r>
              <a:rPr lang="en-US" sz="1500" dirty="0" err="1">
                <a:solidFill>
                  <a:prstClr val="black"/>
                </a:solidFill>
              </a:rPr>
              <a:t>OpenMS</a:t>
            </a:r>
            <a:r>
              <a:rPr lang="en-US" sz="1500" dirty="0">
                <a:solidFill>
                  <a:prstClr val="black"/>
                </a:solidFill>
              </a:rPr>
              <a:t> pipeline was selected for evaluation because it shows a high versatility toward new, data-independent acquisition methods in proteomics.</a:t>
            </a:r>
          </a:p>
        </p:txBody>
      </p:sp>
      <p:sp>
        <p:nvSpPr>
          <p:cNvPr id="3" name="Rectangle 2"/>
          <p:cNvSpPr/>
          <p:nvPr/>
        </p:nvSpPr>
        <p:spPr>
          <a:xfrm>
            <a:off x="4680012" y="5489957"/>
            <a:ext cx="2541080" cy="300082"/>
          </a:xfrm>
          <a:prstGeom prst="rect">
            <a:avLst/>
          </a:prstGeom>
        </p:spPr>
        <p:txBody>
          <a:bodyPr wrap="none">
            <a:spAutoFit/>
          </a:bodyPr>
          <a:lstStyle/>
          <a:p>
            <a:pPr defTabSz="685800"/>
            <a:r>
              <a:rPr lang="en-US" sz="1350" dirty="0">
                <a:solidFill>
                  <a:prstClr val="black"/>
                </a:solidFill>
              </a:rPr>
              <a:t>Proteomics 2014, 14, 547–565</a:t>
            </a:r>
          </a:p>
        </p:txBody>
      </p:sp>
    </p:spTree>
    <p:extLst>
      <p:ext uri="{BB962C8B-B14F-4D97-AF65-F5344CB8AC3E}">
        <p14:creationId xmlns:p14="http://schemas.microsoft.com/office/powerpoint/2010/main" val="2757770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997" y="944725"/>
            <a:ext cx="6812381" cy="3616501"/>
          </a:xfrm>
          <a:prstGeom prst="rect">
            <a:avLst/>
          </a:prstGeom>
        </p:spPr>
      </p:pic>
      <p:sp>
        <p:nvSpPr>
          <p:cNvPr id="3" name="Rectangle 2"/>
          <p:cNvSpPr/>
          <p:nvPr/>
        </p:nvSpPr>
        <p:spPr>
          <a:xfrm>
            <a:off x="-3812" y="4845130"/>
            <a:ext cx="9144000" cy="1246495"/>
          </a:xfrm>
          <a:prstGeom prst="rect">
            <a:avLst/>
          </a:prstGeom>
        </p:spPr>
        <p:txBody>
          <a:bodyPr wrap="square">
            <a:spAutoFit/>
          </a:bodyPr>
          <a:lstStyle/>
          <a:p>
            <a:pPr algn="just" defTabSz="685800"/>
            <a:r>
              <a:rPr lang="en-US" sz="1500" dirty="0">
                <a:solidFill>
                  <a:prstClr val="black"/>
                </a:solidFill>
                <a:latin typeface="Times New Roman" panose="02020603050405020304" pitchFamily="18" charset="0"/>
                <a:cs typeface="Times New Roman" panose="02020603050405020304" pitchFamily="18" charset="0"/>
              </a:rPr>
              <a:t>Schematic representation of the two different label-free approaches. In the spectral-counting approach (left) peptide and protein abundances can be estimated based on the number of acquired peptide spectrum matches. In the ion-intensity-based approach (right) the changes of peptide abundances are determined by measuring and comparing the chromatographic peak areas of the corresponding peptides. In this example, both results would indicate a higher peptide abundance in State A.</a:t>
            </a:r>
          </a:p>
        </p:txBody>
      </p:sp>
    </p:spTree>
    <p:extLst>
      <p:ext uri="{BB962C8B-B14F-4D97-AF65-F5344CB8AC3E}">
        <p14:creationId xmlns:p14="http://schemas.microsoft.com/office/powerpoint/2010/main" val="27311786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6" y="2119312"/>
            <a:ext cx="9110253"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020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1098" y="1181101"/>
            <a:ext cx="5362902" cy="466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341" y="857250"/>
            <a:ext cx="3649122" cy="4893647"/>
          </a:xfrm>
          <a:prstGeom prst="rect">
            <a:avLst/>
          </a:prstGeom>
        </p:spPr>
        <p:txBody>
          <a:bodyPr wrap="square">
            <a:spAutoFit/>
          </a:bodyPr>
          <a:lstStyle/>
          <a:p>
            <a:pPr algn="just" defTabSz="685800"/>
            <a:r>
              <a:rPr lang="en-US" sz="1200" dirty="0">
                <a:solidFill>
                  <a:prstClr val="black"/>
                </a:solidFill>
                <a:cs typeface="+mn-cs"/>
              </a:rPr>
              <a:t>Strategies for quantification of peptides from MS1 spectra. </a:t>
            </a:r>
            <a:endParaRPr lang="fa-IR" sz="1200" dirty="0">
              <a:solidFill>
                <a:prstClr val="black"/>
              </a:solidFill>
              <a:cs typeface="Times New Roman" panose="02020603050405020304" pitchFamily="18" charset="0"/>
            </a:endParaRPr>
          </a:p>
          <a:p>
            <a:pPr marL="257175" indent="-257175" algn="just" defTabSz="685800">
              <a:buFontTx/>
              <a:buAutoNum type="alphaLcParenBoth"/>
            </a:pPr>
            <a:r>
              <a:rPr lang="en-US" sz="1200" dirty="0">
                <a:solidFill>
                  <a:prstClr val="black"/>
                </a:solidFill>
                <a:cs typeface="+mn-cs"/>
              </a:rPr>
              <a:t>In a typical SILAC experiment, cells are grown in medium containing amino acids labeled with different isotopes to incorporate the isotopes into cellular proteins. Samples from the conditions to be compared are combined before analysis. </a:t>
            </a:r>
            <a:endParaRPr lang="fa-IR" sz="1200" dirty="0">
              <a:solidFill>
                <a:prstClr val="black"/>
              </a:solidFill>
              <a:cs typeface="Times New Roman" panose="02020603050405020304" pitchFamily="18" charset="0"/>
            </a:endParaRPr>
          </a:p>
          <a:p>
            <a:pPr marL="257175" indent="-257175" algn="just" defTabSz="685800">
              <a:buFontTx/>
              <a:buAutoNum type="alphaLcParenBoth"/>
            </a:pPr>
            <a:r>
              <a:rPr lang="en-US" sz="1200" dirty="0">
                <a:solidFill>
                  <a:prstClr val="black"/>
                </a:solidFill>
                <a:cs typeface="+mn-cs"/>
              </a:rPr>
              <a:t>(b) For absolute quantification light isotope–labeled sample, primary tissue is spiked with known amounts of protein with heavy isotope label. For a and b, samples are prepared after mixing the samples or spiking in the standard, respectively, and peptides are analyzed together by LC-MS. SILAC quantification is based on the differential intensities of </a:t>
            </a:r>
            <a:r>
              <a:rPr lang="en-US" sz="1200" dirty="0" err="1">
                <a:solidFill>
                  <a:prstClr val="black"/>
                </a:solidFill>
                <a:cs typeface="+mn-cs"/>
              </a:rPr>
              <a:t>coeluting</a:t>
            </a:r>
            <a:r>
              <a:rPr lang="en-US" sz="1200" dirty="0">
                <a:solidFill>
                  <a:prstClr val="black"/>
                </a:solidFill>
                <a:cs typeface="+mn-cs"/>
              </a:rPr>
              <a:t> peptides with identical amino acid sequence but with distinct isotope labels. </a:t>
            </a:r>
            <a:endParaRPr lang="fa-IR" sz="1200" dirty="0">
              <a:solidFill>
                <a:prstClr val="black"/>
              </a:solidFill>
              <a:cs typeface="Times New Roman" panose="02020603050405020304" pitchFamily="18" charset="0"/>
            </a:endParaRPr>
          </a:p>
          <a:p>
            <a:pPr marL="257175" indent="-257175" algn="just" defTabSz="685800">
              <a:buFontTx/>
              <a:buAutoNum type="alphaLcParenBoth"/>
            </a:pPr>
            <a:r>
              <a:rPr lang="en-US" sz="1200" dirty="0">
                <a:solidFill>
                  <a:prstClr val="black"/>
                </a:solidFill>
                <a:cs typeface="+mn-cs"/>
              </a:rPr>
              <a:t>(c) In a label-free approach, peptides derived from any biological sample are prepared separately and analyzed by LC-MS sequentially. Label-free quantification is based on the differential intensities of eluting peptides with identical amino acid sequence and mass between separate LC-MS runs. D indicates quantitative peptide differences.</a:t>
            </a:r>
          </a:p>
        </p:txBody>
      </p:sp>
    </p:spTree>
    <p:extLst>
      <p:ext uri="{BB962C8B-B14F-4D97-AF65-F5344CB8AC3E}">
        <p14:creationId xmlns:p14="http://schemas.microsoft.com/office/powerpoint/2010/main" val="408572623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cientific Research Thesis Defense by Slidesgo">
  <a:themeElements>
    <a:clrScheme name="Simple Light">
      <a:dk1>
        <a:srgbClr val="17235B"/>
      </a:dk1>
      <a:lt1>
        <a:srgbClr val="DCE5F5"/>
      </a:lt1>
      <a:dk2>
        <a:srgbClr val="FFFFFF"/>
      </a:dk2>
      <a:lt2>
        <a:srgbClr val="7F87AC"/>
      </a:lt2>
      <a:accent1>
        <a:srgbClr val="FCFCFC"/>
      </a:accent1>
      <a:accent2>
        <a:srgbClr val="FFFFFF"/>
      </a:accent2>
      <a:accent3>
        <a:srgbClr val="FCFCFC"/>
      </a:accent3>
      <a:accent4>
        <a:srgbClr val="FFFFFF"/>
      </a:accent4>
      <a:accent5>
        <a:srgbClr val="FFFFFF"/>
      </a:accent5>
      <a:accent6>
        <a:srgbClr val="FFFFFF"/>
      </a:accent6>
      <a:hlink>
        <a:srgbClr val="1723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13442</TotalTime>
  <Words>9588</Words>
  <Application>Microsoft Office PowerPoint</Application>
  <PresentationFormat>On-screen Show (4:3)</PresentationFormat>
  <Paragraphs>917</Paragraphs>
  <Slides>116</Slides>
  <Notes>6</Notes>
  <HiddenSlides>0</HiddenSlides>
  <MMClips>0</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116</vt:i4>
      </vt:variant>
    </vt:vector>
  </HeadingPairs>
  <TitlesOfParts>
    <vt:vector size="140" baseType="lpstr">
      <vt:lpstr>AdvOT863180fb</vt:lpstr>
      <vt:lpstr>AdvPS44A44B</vt:lpstr>
      <vt:lpstr>Archivo</vt:lpstr>
      <vt:lpstr>Archivo SemiBold</vt:lpstr>
      <vt:lpstr>Arial</vt:lpstr>
      <vt:lpstr>Arial Black</vt:lpstr>
      <vt:lpstr>Calibri</vt:lpstr>
      <vt:lpstr>Calibri Light</vt:lpstr>
      <vt:lpstr>Constantia</vt:lpstr>
      <vt:lpstr>Helvetica</vt:lpstr>
      <vt:lpstr>Manrope</vt:lpstr>
      <vt:lpstr>Manrope Medium</vt:lpstr>
      <vt:lpstr>Nunito Light</vt:lpstr>
      <vt:lpstr>Symbol</vt:lpstr>
      <vt:lpstr>Times New Roman</vt:lpstr>
      <vt:lpstr>Wingdings</vt:lpstr>
      <vt:lpstr>Wingdings 2</vt:lpstr>
      <vt:lpstr>Default Design</vt:lpstr>
      <vt:lpstr>Office Theme</vt:lpstr>
      <vt:lpstr>3_Office Theme</vt:lpstr>
      <vt:lpstr>Default</vt:lpstr>
      <vt:lpstr>2_Office Theme</vt:lpstr>
      <vt:lpstr>Scientific Research Thesis Defense by Slidesgo</vt:lpstr>
      <vt:lpstr>Image</vt:lpstr>
      <vt:lpstr>Liquid Chromatography-Electrospray and Nanospray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configuration of ESI</vt:lpstr>
      <vt:lpstr>PowerPoint Presentation</vt:lpstr>
      <vt:lpstr>Multiply Charged Ions</vt:lpstr>
      <vt:lpstr>PowerPoint Presentation</vt:lpstr>
      <vt:lpstr>In-source CID. Effect of changing vacuum interface potentials on the ESI mass spectrum of reserpine. The potential difference between orifice 1 and the ring lens is increased from (a) to (b) to (c).</vt:lpstr>
      <vt:lpstr>Heating</vt:lpstr>
      <vt:lpstr>Solvents and Buffers</vt:lpstr>
      <vt:lpstr>PowerPoint Presentation</vt:lpstr>
      <vt:lpstr>Solvent Purity, Contaminants and Additive</vt:lpstr>
      <vt:lpstr>Nanospray</vt:lpstr>
      <vt:lpstr>A solution of glufibrinopeptide (0.5 pmol/µL) was used to monitor the doubly charged molecule (selected ion monitoring; SIM). (A) A 1 µL aliquot of solution was injected into a 10 µL/min flow of solvent and ionized with a Turbo IonSpray heated pneumatically assisted electrospray nebulizer with a 50 µm i.d. fused silica capillary emitter. (B) One microliter of the same sample as that used in (A) was deposited into a nanoES tube with a drawn tip of approximately 2 µm exit aperture. Gas pressure of 20 psi was applied, and the sample was electrosprayed at a rate of approximately 30 nL/min until the sample was consumed.</vt:lpstr>
      <vt:lpstr>The condition whereby charge (q) becomes sufficiently large to overcome the surface tension of the liquid (γ) to produce droplets with radius (R) is described by the well-known Rayleigh equation, Eq. (1)</vt:lpstr>
      <vt:lpstr>PowerPoint Presentation</vt:lpstr>
      <vt:lpstr>Schematic drawing of a nano-ESI device: the metallized glass capillary is adjusted using a micromanipulator under microscopic control 0.5–2 mm in front of the mass spectrometer orifice. A stable spray is obtained from some mL sample solution in the capillary by applying a voltage of 500–1000 V.</vt:lpstr>
      <vt:lpstr>PowerPoint Presentation</vt:lpstr>
      <vt:lpstr>Tandem MS Techniques</vt:lpstr>
      <vt:lpstr>PowerPoint Presentation</vt:lpstr>
      <vt:lpstr>PowerPoint Presentation</vt:lpstr>
      <vt:lpstr>Apigenin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Methods of Fragmentation</vt:lpstr>
      <vt:lpstr>CID</vt:lpstr>
      <vt:lpstr>PowerPoint Presentation</vt:lpstr>
      <vt:lpstr>IRMPD</vt:lpstr>
      <vt:lpstr>ECD</vt:lpstr>
      <vt:lpstr>PowerPoint Presentation</vt:lpstr>
      <vt:lpstr>PowerPoint Presentation</vt:lpstr>
      <vt:lpstr>PowerPoint Presentation</vt:lpstr>
      <vt:lpstr>PowerPoint Presentation</vt:lpstr>
      <vt:lpstr>PowerPoint Presentation</vt:lpstr>
      <vt:lpstr>Main processes in tandem mass spectrometry (MS/MS). CID stands for collision-induced dissociation, as occurs when an inert gas is present in the collision 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Quantitative MS</vt:lpstr>
      <vt:lpstr>PowerPoint Presentation</vt:lpstr>
      <vt:lpstr>Selected Reaction Monitoring (SRM)</vt:lpstr>
      <vt:lpstr>Multiple Reaction Monitoring (MRM)</vt:lpstr>
      <vt:lpstr>PowerPoint Presentation</vt:lpstr>
      <vt:lpstr>PowerPoint Presentation</vt:lpstr>
      <vt:lpstr>PowerPoint Presentation</vt:lpstr>
      <vt:lpstr>PowerPoint Presentation</vt:lpstr>
      <vt:lpstr>PowerPoint Presentation</vt:lpstr>
      <vt:lpstr>PowerPoint Presentation</vt:lpstr>
      <vt:lpstr>Quantification of cytosolic proteins recovered from human breast cancer MCF-7 cells susceptible and resistant to the anticancer alkylating agent, melphalan, after treatment by 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Isotope Coded Affinity Tag (ICAT) reagents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STILA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Nano-electrospray</dc:title>
  <dc:creator>DR.GHASEMPOOR</dc:creator>
  <cp:lastModifiedBy>Alireza Ghassempour</cp:lastModifiedBy>
  <cp:revision>152</cp:revision>
  <dcterms:created xsi:type="dcterms:W3CDTF">2008-03-06T13:04:31Z</dcterms:created>
  <dcterms:modified xsi:type="dcterms:W3CDTF">2025-11-18T07:34:23Z</dcterms:modified>
</cp:coreProperties>
</file>